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</p:sldMasterIdLst>
  <p:notesMasterIdLst>
    <p:notesMasterId r:id="rId8"/>
  </p:notesMasterIdLst>
  <p:sldIdLst>
    <p:sldId id="317" r:id="rId3"/>
    <p:sldId id="11088777" r:id="rId4"/>
    <p:sldId id="11088778" r:id="rId5"/>
    <p:sldId id="343" r:id="rId6"/>
    <p:sldId id="34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2227" autoAdjust="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97922-7087-40A1-8093-DB270FDC4D61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D14A5-C073-4DB2-A465-5C27E7F54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0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HS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lứa</a:t>
            </a:r>
            <a:r>
              <a:rPr lang="en-US" dirty="0"/>
              <a:t> </a:t>
            </a:r>
            <a:r>
              <a:rPr lang="en-US" dirty="0" err="1"/>
              <a:t>tuổi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14A5-C073-4DB2-A465-5C27E7F548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38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14A5-C073-4DB2-A465-5C27E7F54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57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/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Hình tự do 7"/>
            <p:cNvSpPr/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/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/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24"/>
            <p:cNvSpPr/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25"/>
            <p:cNvSpPr/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tự do 26"/>
            <p:cNvSpPr/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4" name="Hình tự do 31"/>
            <p:cNvSpPr/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5" name="Hình tự do 32"/>
            <p:cNvSpPr/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6" name="Hình tự do 33"/>
            <p:cNvSpPr/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7" name="Hình tự do 34"/>
            <p:cNvSpPr/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8" name="Hình tự do 73"/>
            <p:cNvSpPr/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9" name="Hình tự do 74"/>
            <p:cNvSpPr/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0" name="Hình tự do 75"/>
            <p:cNvSpPr/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2" name="Hình tự do 78"/>
            <p:cNvSpPr/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3" name="Hình tự do 79"/>
            <p:cNvSpPr/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4" name="Hình tự do 82"/>
            <p:cNvSpPr/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5" name="Hình tự do 83"/>
            <p:cNvSpPr/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6" name="Hình tự do 84"/>
            <p:cNvSpPr/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7" name="Hình tự do 80"/>
            <p:cNvSpPr/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/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80"/>
            <p:cNvSpPr/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80"/>
            <p:cNvSpPr/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84"/>
            <p:cNvSpPr/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84"/>
            <p:cNvSpPr/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/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7"/>
            <p:cNvSpPr/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/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/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1" name="Hình tự do 24"/>
            <p:cNvSpPr/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2" name="Hình tự do 25"/>
            <p:cNvSpPr/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3" name="Hình tự do 26"/>
            <p:cNvSpPr/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4" name="Hình tự do 27"/>
            <p:cNvSpPr/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9" name="Hình tự do 31"/>
            <p:cNvSpPr/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0" name="Hình tự do 32"/>
            <p:cNvSpPr/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1" name="Hình tự do 33"/>
            <p:cNvSpPr/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2" name="Hình tự do 34"/>
            <p:cNvSpPr/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3" name="Hình tự do 73"/>
            <p:cNvSpPr/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4" name="Hình tự do 74"/>
            <p:cNvSpPr/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5" name="Hình tự do 75"/>
            <p:cNvSpPr/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7" name="Hình tự do 78"/>
            <p:cNvSpPr/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8" name="Hình tự do 79"/>
            <p:cNvSpPr/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9" name="Hình tự do 82"/>
            <p:cNvSpPr/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0" name="Hình tự do 83"/>
            <p:cNvSpPr/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1" name="Hình tự do 84"/>
            <p:cNvSpPr/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2" name="Hình tự do 80"/>
            <p:cNvSpPr/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/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3" name="Hình tự do 80"/>
            <p:cNvSpPr/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4" name="Hình tự do 80"/>
            <p:cNvSpPr/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5" name="Hình tự do 84"/>
            <p:cNvSpPr/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6" name="Hình tự do 84"/>
            <p:cNvSpPr/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/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234 w 10234"/>
                  <a:gd name="connsiteY0-44" fmla="*/ 6523 h 10000"/>
                  <a:gd name="connsiteX1-45" fmla="*/ 10022 w 10234"/>
                  <a:gd name="connsiteY1-46" fmla="*/ 6523 h 10000"/>
                  <a:gd name="connsiteX2-47" fmla="*/ 9810 w 10234"/>
                  <a:gd name="connsiteY2-48" fmla="*/ 6257 h 10000"/>
                  <a:gd name="connsiteX3-49" fmla="*/ 2208 w 10234"/>
                  <a:gd name="connsiteY3-50" fmla="*/ 211 h 10000"/>
                  <a:gd name="connsiteX4-51" fmla="*/ 8851 w 10234"/>
                  <a:gd name="connsiteY4-52" fmla="*/ 6259 h 10000"/>
                  <a:gd name="connsiteX5-53" fmla="*/ 308 w 10234"/>
                  <a:gd name="connsiteY5-54" fmla="*/ 9279 h 10000"/>
                  <a:gd name="connsiteX6-55" fmla="*/ 10234 w 10234"/>
                  <a:gd name="connsiteY6-56" fmla="*/ 6523 h 10000"/>
                  <a:gd name="connsiteX0-57" fmla="*/ 9701 w 9701"/>
                  <a:gd name="connsiteY0-58" fmla="*/ 6523 h 9364"/>
                  <a:gd name="connsiteX1-59" fmla="*/ 9489 w 9701"/>
                  <a:gd name="connsiteY1-60" fmla="*/ 6523 h 9364"/>
                  <a:gd name="connsiteX2-61" fmla="*/ 9277 w 9701"/>
                  <a:gd name="connsiteY2-62" fmla="*/ 6257 h 9364"/>
                  <a:gd name="connsiteX3-63" fmla="*/ 1675 w 9701"/>
                  <a:gd name="connsiteY3-64" fmla="*/ 211 h 9364"/>
                  <a:gd name="connsiteX4-65" fmla="*/ 8318 w 9701"/>
                  <a:gd name="connsiteY4-66" fmla="*/ 6259 h 9364"/>
                  <a:gd name="connsiteX5-67" fmla="*/ 328 w 9701"/>
                  <a:gd name="connsiteY5-68" fmla="*/ 8536 h 9364"/>
                  <a:gd name="connsiteX6-69" fmla="*/ 9701 w 9701"/>
                  <a:gd name="connsiteY6-70" fmla="*/ 6523 h 9364"/>
                  <a:gd name="connsiteX0-71" fmla="*/ 9679 w 9679"/>
                  <a:gd name="connsiteY0-72" fmla="*/ 6967 h 10001"/>
                  <a:gd name="connsiteX1-73" fmla="*/ 9460 w 9679"/>
                  <a:gd name="connsiteY1-74" fmla="*/ 6967 h 10001"/>
                  <a:gd name="connsiteX2-75" fmla="*/ 9242 w 9679"/>
                  <a:gd name="connsiteY2-76" fmla="*/ 6683 h 10001"/>
                  <a:gd name="connsiteX3-77" fmla="*/ 1406 w 9679"/>
                  <a:gd name="connsiteY3-78" fmla="*/ 226 h 10001"/>
                  <a:gd name="connsiteX4-79" fmla="*/ 8253 w 9679"/>
                  <a:gd name="connsiteY4-80" fmla="*/ 6685 h 10001"/>
                  <a:gd name="connsiteX5-81" fmla="*/ 17 w 9679"/>
                  <a:gd name="connsiteY5-82" fmla="*/ 9117 h 10001"/>
                  <a:gd name="connsiteX6-83" fmla="*/ 9679 w 9679"/>
                  <a:gd name="connsiteY6-84" fmla="*/ 6967 h 10001"/>
                  <a:gd name="connsiteX0-85" fmla="*/ 10080 w 10080"/>
                  <a:gd name="connsiteY0-86" fmla="*/ 6966 h 10000"/>
                  <a:gd name="connsiteX1-87" fmla="*/ 9854 w 10080"/>
                  <a:gd name="connsiteY1-88" fmla="*/ 6966 h 10000"/>
                  <a:gd name="connsiteX2-89" fmla="*/ 9629 w 10080"/>
                  <a:gd name="connsiteY2-90" fmla="*/ 6682 h 10000"/>
                  <a:gd name="connsiteX3-91" fmla="*/ 1533 w 10080"/>
                  <a:gd name="connsiteY3-92" fmla="*/ 226 h 10000"/>
                  <a:gd name="connsiteX4-93" fmla="*/ 8607 w 10080"/>
                  <a:gd name="connsiteY4-94" fmla="*/ 6684 h 10000"/>
                  <a:gd name="connsiteX5-95" fmla="*/ 98 w 10080"/>
                  <a:gd name="connsiteY5-96" fmla="*/ 9116 h 10000"/>
                  <a:gd name="connsiteX6-97" fmla="*/ 10080 w 10080"/>
                  <a:gd name="connsiteY6-98" fmla="*/ 6966 h 10000"/>
                  <a:gd name="connsiteX0-99" fmla="*/ 9999 w 9999"/>
                  <a:gd name="connsiteY0-100" fmla="*/ 6966 h 10505"/>
                  <a:gd name="connsiteX1-101" fmla="*/ 9773 w 9999"/>
                  <a:gd name="connsiteY1-102" fmla="*/ 6966 h 10505"/>
                  <a:gd name="connsiteX2-103" fmla="*/ 9548 w 9999"/>
                  <a:gd name="connsiteY2-104" fmla="*/ 6682 h 10505"/>
                  <a:gd name="connsiteX3-105" fmla="*/ 1452 w 9999"/>
                  <a:gd name="connsiteY3-106" fmla="*/ 226 h 10505"/>
                  <a:gd name="connsiteX4-107" fmla="*/ 8526 w 9999"/>
                  <a:gd name="connsiteY4-108" fmla="*/ 6684 h 10505"/>
                  <a:gd name="connsiteX5-109" fmla="*/ 17 w 9999"/>
                  <a:gd name="connsiteY5-110" fmla="*/ 9116 h 10505"/>
                  <a:gd name="connsiteX6-111" fmla="*/ 9999 w 9999"/>
                  <a:gd name="connsiteY6-112" fmla="*/ 6966 h 10505"/>
                  <a:gd name="connsiteX0-113" fmla="*/ 9477 w 9477"/>
                  <a:gd name="connsiteY0-114" fmla="*/ 6631 h 8681"/>
                  <a:gd name="connsiteX1-115" fmla="*/ 9251 w 9477"/>
                  <a:gd name="connsiteY1-116" fmla="*/ 6631 h 8681"/>
                  <a:gd name="connsiteX2-117" fmla="*/ 9026 w 9477"/>
                  <a:gd name="connsiteY2-118" fmla="*/ 6361 h 8681"/>
                  <a:gd name="connsiteX3-119" fmla="*/ 929 w 9477"/>
                  <a:gd name="connsiteY3-120" fmla="*/ 215 h 8681"/>
                  <a:gd name="connsiteX4-121" fmla="*/ 8004 w 9477"/>
                  <a:gd name="connsiteY4-122" fmla="*/ 6363 h 8681"/>
                  <a:gd name="connsiteX5-123" fmla="*/ 18 w 9477"/>
                  <a:gd name="connsiteY5-124" fmla="*/ 6936 h 8681"/>
                  <a:gd name="connsiteX6-125" fmla="*/ 9477 w 9477"/>
                  <a:gd name="connsiteY6-126" fmla="*/ 6631 h 8681"/>
                  <a:gd name="connsiteX0-127" fmla="*/ 11827 w 11827"/>
                  <a:gd name="connsiteY0-128" fmla="*/ 7639 h 9493"/>
                  <a:gd name="connsiteX1-129" fmla="*/ 11589 w 11827"/>
                  <a:gd name="connsiteY1-130" fmla="*/ 7639 h 9493"/>
                  <a:gd name="connsiteX2-131" fmla="*/ 11351 w 11827"/>
                  <a:gd name="connsiteY2-132" fmla="*/ 7327 h 9493"/>
                  <a:gd name="connsiteX3-133" fmla="*/ 2807 w 11827"/>
                  <a:gd name="connsiteY3-134" fmla="*/ 248 h 9493"/>
                  <a:gd name="connsiteX4-135" fmla="*/ 10273 w 11827"/>
                  <a:gd name="connsiteY4-136" fmla="*/ 7330 h 9493"/>
                  <a:gd name="connsiteX5-137" fmla="*/ 14 w 11827"/>
                  <a:gd name="connsiteY5-138" fmla="*/ 7210 h 9493"/>
                  <a:gd name="connsiteX6-139" fmla="*/ 11827 w 11827"/>
                  <a:gd name="connsiteY6-140" fmla="*/ 7639 h 9493"/>
                  <a:gd name="connsiteX0-141" fmla="*/ 9989 w 9989"/>
                  <a:gd name="connsiteY0-142" fmla="*/ 8047 h 9586"/>
                  <a:gd name="connsiteX1-143" fmla="*/ 9788 w 9989"/>
                  <a:gd name="connsiteY1-144" fmla="*/ 8047 h 9586"/>
                  <a:gd name="connsiteX2-145" fmla="*/ 9587 w 9989"/>
                  <a:gd name="connsiteY2-146" fmla="*/ 7718 h 9586"/>
                  <a:gd name="connsiteX3-147" fmla="*/ 2362 w 9989"/>
                  <a:gd name="connsiteY3-148" fmla="*/ 261 h 9586"/>
                  <a:gd name="connsiteX4-149" fmla="*/ 8675 w 9989"/>
                  <a:gd name="connsiteY4-150" fmla="*/ 7721 h 9586"/>
                  <a:gd name="connsiteX5-151" fmla="*/ 1 w 9989"/>
                  <a:gd name="connsiteY5-152" fmla="*/ 7595 h 9586"/>
                  <a:gd name="connsiteX6-153" fmla="*/ 9989 w 9989"/>
                  <a:gd name="connsiteY6-154" fmla="*/ 8047 h 9586"/>
                  <a:gd name="connsiteX0-155" fmla="*/ 10021 w 10021"/>
                  <a:gd name="connsiteY0-156" fmla="*/ 8395 h 10528"/>
                  <a:gd name="connsiteX1-157" fmla="*/ 9820 w 10021"/>
                  <a:gd name="connsiteY1-158" fmla="*/ 8395 h 10528"/>
                  <a:gd name="connsiteX2-159" fmla="*/ 9619 w 10021"/>
                  <a:gd name="connsiteY2-160" fmla="*/ 8051 h 10528"/>
                  <a:gd name="connsiteX3-161" fmla="*/ 2386 w 10021"/>
                  <a:gd name="connsiteY3-162" fmla="*/ 272 h 10528"/>
                  <a:gd name="connsiteX4-163" fmla="*/ 8706 w 10021"/>
                  <a:gd name="connsiteY4-164" fmla="*/ 8054 h 10528"/>
                  <a:gd name="connsiteX5-165" fmla="*/ 22 w 10021"/>
                  <a:gd name="connsiteY5-166" fmla="*/ 7923 h 10528"/>
                  <a:gd name="connsiteX6-167" fmla="*/ 10021 w 10021"/>
                  <a:gd name="connsiteY6-168" fmla="*/ 8395 h 10528"/>
                  <a:gd name="connsiteX0-169" fmla="*/ 10007 w 10007"/>
                  <a:gd name="connsiteY0-170" fmla="*/ 8395 h 9947"/>
                  <a:gd name="connsiteX1-171" fmla="*/ 9806 w 10007"/>
                  <a:gd name="connsiteY1-172" fmla="*/ 8395 h 9947"/>
                  <a:gd name="connsiteX2-173" fmla="*/ 9605 w 10007"/>
                  <a:gd name="connsiteY2-174" fmla="*/ 8051 h 9947"/>
                  <a:gd name="connsiteX3-175" fmla="*/ 2372 w 10007"/>
                  <a:gd name="connsiteY3-176" fmla="*/ 272 h 9947"/>
                  <a:gd name="connsiteX4-177" fmla="*/ 8692 w 10007"/>
                  <a:gd name="connsiteY4-178" fmla="*/ 8054 h 9947"/>
                  <a:gd name="connsiteX5-179" fmla="*/ 8 w 10007"/>
                  <a:gd name="connsiteY5-180" fmla="*/ 7923 h 9947"/>
                  <a:gd name="connsiteX6-181" fmla="*/ 10007 w 10007"/>
                  <a:gd name="connsiteY6-182" fmla="*/ 8395 h 9947"/>
                  <a:gd name="connsiteX0-183" fmla="*/ 10000 w 10000"/>
                  <a:gd name="connsiteY0-184" fmla="*/ 8440 h 10000"/>
                  <a:gd name="connsiteX1-185" fmla="*/ 9799 w 10000"/>
                  <a:gd name="connsiteY1-186" fmla="*/ 8440 h 10000"/>
                  <a:gd name="connsiteX2-187" fmla="*/ 9598 w 10000"/>
                  <a:gd name="connsiteY2-188" fmla="*/ 8094 h 10000"/>
                  <a:gd name="connsiteX3-189" fmla="*/ 2370 w 10000"/>
                  <a:gd name="connsiteY3-190" fmla="*/ 273 h 10000"/>
                  <a:gd name="connsiteX4-191" fmla="*/ 8686 w 10000"/>
                  <a:gd name="connsiteY4-192" fmla="*/ 8097 h 10000"/>
                  <a:gd name="connsiteX5-193" fmla="*/ 8 w 10000"/>
                  <a:gd name="connsiteY5-194" fmla="*/ 7965 h 10000"/>
                  <a:gd name="connsiteX6-195" fmla="*/ 10000 w 10000"/>
                  <a:gd name="connsiteY6-196" fmla="*/ 8440 h 10000"/>
                  <a:gd name="connsiteX0-197" fmla="*/ 10000 w 10000"/>
                  <a:gd name="connsiteY0-198" fmla="*/ 8440 h 10355"/>
                  <a:gd name="connsiteX1-199" fmla="*/ 9799 w 10000"/>
                  <a:gd name="connsiteY1-200" fmla="*/ 8440 h 10355"/>
                  <a:gd name="connsiteX2-201" fmla="*/ 9598 w 10000"/>
                  <a:gd name="connsiteY2-202" fmla="*/ 8094 h 10355"/>
                  <a:gd name="connsiteX3-203" fmla="*/ 2370 w 10000"/>
                  <a:gd name="connsiteY3-204" fmla="*/ 273 h 10355"/>
                  <a:gd name="connsiteX4-205" fmla="*/ 8686 w 10000"/>
                  <a:gd name="connsiteY4-206" fmla="*/ 8097 h 10355"/>
                  <a:gd name="connsiteX5-207" fmla="*/ 8 w 10000"/>
                  <a:gd name="connsiteY5-208" fmla="*/ 7965 h 10355"/>
                  <a:gd name="connsiteX6-209" fmla="*/ 10000 w 10000"/>
                  <a:gd name="connsiteY6-210" fmla="*/ 8440 h 10355"/>
                  <a:gd name="connsiteX0-211" fmla="*/ 10000 w 10000"/>
                  <a:gd name="connsiteY0-212" fmla="*/ 8440 h 10355"/>
                  <a:gd name="connsiteX1-213" fmla="*/ 9799 w 10000"/>
                  <a:gd name="connsiteY1-214" fmla="*/ 8440 h 10355"/>
                  <a:gd name="connsiteX2-215" fmla="*/ 9598 w 10000"/>
                  <a:gd name="connsiteY2-216" fmla="*/ 8094 h 10355"/>
                  <a:gd name="connsiteX3-217" fmla="*/ 2370 w 10000"/>
                  <a:gd name="connsiteY3-218" fmla="*/ 273 h 10355"/>
                  <a:gd name="connsiteX4-219" fmla="*/ 8686 w 10000"/>
                  <a:gd name="connsiteY4-220" fmla="*/ 8097 h 10355"/>
                  <a:gd name="connsiteX5-221" fmla="*/ 8 w 10000"/>
                  <a:gd name="connsiteY5-222" fmla="*/ 7965 h 10355"/>
                  <a:gd name="connsiteX6-223" fmla="*/ 10000 w 10000"/>
                  <a:gd name="connsiteY6-224" fmla="*/ 8440 h 10355"/>
                  <a:gd name="connsiteX0-225" fmla="*/ 10000 w 10000"/>
                  <a:gd name="connsiteY0-226" fmla="*/ 8605 h 10520"/>
                  <a:gd name="connsiteX1-227" fmla="*/ 9799 w 10000"/>
                  <a:gd name="connsiteY1-228" fmla="*/ 8605 h 10520"/>
                  <a:gd name="connsiteX2-229" fmla="*/ 9598 w 10000"/>
                  <a:gd name="connsiteY2-230" fmla="*/ 8259 h 10520"/>
                  <a:gd name="connsiteX3-231" fmla="*/ 2370 w 10000"/>
                  <a:gd name="connsiteY3-232" fmla="*/ 438 h 10520"/>
                  <a:gd name="connsiteX4-233" fmla="*/ 8686 w 10000"/>
                  <a:gd name="connsiteY4-234" fmla="*/ 8262 h 10520"/>
                  <a:gd name="connsiteX5-235" fmla="*/ 8 w 10000"/>
                  <a:gd name="connsiteY5-236" fmla="*/ 8130 h 10520"/>
                  <a:gd name="connsiteX6-237" fmla="*/ 10000 w 10000"/>
                  <a:gd name="connsiteY6-238" fmla="*/ 8605 h 10520"/>
                  <a:gd name="connsiteX0-239" fmla="*/ 10000 w 10000"/>
                  <a:gd name="connsiteY0-240" fmla="*/ 9473 h 11388"/>
                  <a:gd name="connsiteX1-241" fmla="*/ 9799 w 10000"/>
                  <a:gd name="connsiteY1-242" fmla="*/ 9473 h 11388"/>
                  <a:gd name="connsiteX2-243" fmla="*/ 9598 w 10000"/>
                  <a:gd name="connsiteY2-244" fmla="*/ 9127 h 11388"/>
                  <a:gd name="connsiteX3-245" fmla="*/ 2972 w 10000"/>
                  <a:gd name="connsiteY3-246" fmla="*/ 399 h 11388"/>
                  <a:gd name="connsiteX4-247" fmla="*/ 8686 w 10000"/>
                  <a:gd name="connsiteY4-248" fmla="*/ 9130 h 11388"/>
                  <a:gd name="connsiteX5-249" fmla="*/ 8 w 10000"/>
                  <a:gd name="connsiteY5-250" fmla="*/ 8998 h 11388"/>
                  <a:gd name="connsiteX6-251" fmla="*/ 10000 w 10000"/>
                  <a:gd name="connsiteY6-252" fmla="*/ 9473 h 113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/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000 w 10000"/>
                  <a:gd name="connsiteY0-44" fmla="*/ 6696 h 10173"/>
                  <a:gd name="connsiteX1-45" fmla="*/ 9788 w 10000"/>
                  <a:gd name="connsiteY1-46" fmla="*/ 6696 h 10173"/>
                  <a:gd name="connsiteX2-47" fmla="*/ 9576 w 10000"/>
                  <a:gd name="connsiteY2-48" fmla="*/ 6430 h 10173"/>
                  <a:gd name="connsiteX3-49" fmla="*/ 1974 w 10000"/>
                  <a:gd name="connsiteY3-50" fmla="*/ 384 h 10173"/>
                  <a:gd name="connsiteX4-51" fmla="*/ 8617 w 10000"/>
                  <a:gd name="connsiteY4-52" fmla="*/ 6432 h 10173"/>
                  <a:gd name="connsiteX5-53" fmla="*/ 74 w 10000"/>
                  <a:gd name="connsiteY5-54" fmla="*/ 9452 h 10173"/>
                  <a:gd name="connsiteX6-55" fmla="*/ 10000 w 10000"/>
                  <a:gd name="connsiteY6-56" fmla="*/ 6696 h 10173"/>
                  <a:gd name="connsiteX0-57" fmla="*/ 10000 w 10000"/>
                  <a:gd name="connsiteY0-58" fmla="*/ 6696 h 10173"/>
                  <a:gd name="connsiteX1-59" fmla="*/ 9788 w 10000"/>
                  <a:gd name="connsiteY1-60" fmla="*/ 6696 h 10173"/>
                  <a:gd name="connsiteX2-61" fmla="*/ 9576 w 10000"/>
                  <a:gd name="connsiteY2-62" fmla="*/ 6430 h 10173"/>
                  <a:gd name="connsiteX3-63" fmla="*/ 1974 w 10000"/>
                  <a:gd name="connsiteY3-64" fmla="*/ 384 h 10173"/>
                  <a:gd name="connsiteX4-65" fmla="*/ 8617 w 10000"/>
                  <a:gd name="connsiteY4-66" fmla="*/ 6432 h 10173"/>
                  <a:gd name="connsiteX5-67" fmla="*/ 74 w 10000"/>
                  <a:gd name="connsiteY5-68" fmla="*/ 9452 h 10173"/>
                  <a:gd name="connsiteX6-69" fmla="*/ 10000 w 10000"/>
                  <a:gd name="connsiteY6-70" fmla="*/ 6696 h 10173"/>
                  <a:gd name="connsiteX0-71" fmla="*/ 10000 w 10000"/>
                  <a:gd name="connsiteY0-72" fmla="*/ 6747 h 10224"/>
                  <a:gd name="connsiteX1-73" fmla="*/ 9788 w 10000"/>
                  <a:gd name="connsiteY1-74" fmla="*/ 6747 h 10224"/>
                  <a:gd name="connsiteX2-75" fmla="*/ 9576 w 10000"/>
                  <a:gd name="connsiteY2-76" fmla="*/ 6481 h 10224"/>
                  <a:gd name="connsiteX3-77" fmla="*/ 1974 w 10000"/>
                  <a:gd name="connsiteY3-78" fmla="*/ 435 h 10224"/>
                  <a:gd name="connsiteX4-79" fmla="*/ 8617 w 10000"/>
                  <a:gd name="connsiteY4-80" fmla="*/ 6483 h 10224"/>
                  <a:gd name="connsiteX5-81" fmla="*/ 74 w 10000"/>
                  <a:gd name="connsiteY5-82" fmla="*/ 9503 h 10224"/>
                  <a:gd name="connsiteX6-83" fmla="*/ 10000 w 10000"/>
                  <a:gd name="connsiteY6-84" fmla="*/ 6747 h 10224"/>
                  <a:gd name="connsiteX0-85" fmla="*/ 10000 w 10000"/>
                  <a:gd name="connsiteY0-86" fmla="*/ 5820 h 9297"/>
                  <a:gd name="connsiteX1-87" fmla="*/ 9788 w 10000"/>
                  <a:gd name="connsiteY1-88" fmla="*/ 5820 h 9297"/>
                  <a:gd name="connsiteX2-89" fmla="*/ 9576 w 10000"/>
                  <a:gd name="connsiteY2-90" fmla="*/ 5554 h 9297"/>
                  <a:gd name="connsiteX3-91" fmla="*/ 2180 w 10000"/>
                  <a:gd name="connsiteY3-92" fmla="*/ 500 h 9297"/>
                  <a:gd name="connsiteX4-93" fmla="*/ 8617 w 10000"/>
                  <a:gd name="connsiteY4-94" fmla="*/ 5556 h 9297"/>
                  <a:gd name="connsiteX5-95" fmla="*/ 74 w 10000"/>
                  <a:gd name="connsiteY5-96" fmla="*/ 8576 h 9297"/>
                  <a:gd name="connsiteX6-97" fmla="*/ 10000 w 10000"/>
                  <a:gd name="connsiteY6-98" fmla="*/ 5820 h 9297"/>
                  <a:gd name="connsiteX0-99" fmla="*/ 10000 w 10000"/>
                  <a:gd name="connsiteY0-100" fmla="*/ 6260 h 10000"/>
                  <a:gd name="connsiteX1-101" fmla="*/ 9788 w 10000"/>
                  <a:gd name="connsiteY1-102" fmla="*/ 6260 h 10000"/>
                  <a:gd name="connsiteX2-103" fmla="*/ 9576 w 10000"/>
                  <a:gd name="connsiteY2-104" fmla="*/ 5974 h 10000"/>
                  <a:gd name="connsiteX3-105" fmla="*/ 2180 w 10000"/>
                  <a:gd name="connsiteY3-106" fmla="*/ 538 h 10000"/>
                  <a:gd name="connsiteX4-107" fmla="*/ 8617 w 10000"/>
                  <a:gd name="connsiteY4-108" fmla="*/ 5976 h 10000"/>
                  <a:gd name="connsiteX5-109" fmla="*/ 74 w 10000"/>
                  <a:gd name="connsiteY5-110" fmla="*/ 9224 h 10000"/>
                  <a:gd name="connsiteX6-111" fmla="*/ 10000 w 10000"/>
                  <a:gd name="connsiteY6-112" fmla="*/ 6260 h 10000"/>
                  <a:gd name="connsiteX0-113" fmla="*/ 10000 w 10000"/>
                  <a:gd name="connsiteY0-114" fmla="*/ 6206 h 9946"/>
                  <a:gd name="connsiteX1-115" fmla="*/ 9788 w 10000"/>
                  <a:gd name="connsiteY1-116" fmla="*/ 6206 h 9946"/>
                  <a:gd name="connsiteX2-117" fmla="*/ 9576 w 10000"/>
                  <a:gd name="connsiteY2-118" fmla="*/ 5920 h 9946"/>
                  <a:gd name="connsiteX3-119" fmla="*/ 2180 w 10000"/>
                  <a:gd name="connsiteY3-120" fmla="*/ 484 h 9946"/>
                  <a:gd name="connsiteX4-121" fmla="*/ 8617 w 10000"/>
                  <a:gd name="connsiteY4-122" fmla="*/ 5922 h 9946"/>
                  <a:gd name="connsiteX5-123" fmla="*/ 74 w 10000"/>
                  <a:gd name="connsiteY5-124" fmla="*/ 9170 h 9946"/>
                  <a:gd name="connsiteX6-125" fmla="*/ 10000 w 10000"/>
                  <a:gd name="connsiteY6-126" fmla="*/ 6206 h 9946"/>
                  <a:gd name="connsiteX0-127" fmla="*/ 10000 w 10000"/>
                  <a:gd name="connsiteY0-128" fmla="*/ 6240 h 10000"/>
                  <a:gd name="connsiteX1-129" fmla="*/ 9788 w 10000"/>
                  <a:gd name="connsiteY1-130" fmla="*/ 6240 h 10000"/>
                  <a:gd name="connsiteX2-131" fmla="*/ 9576 w 10000"/>
                  <a:gd name="connsiteY2-132" fmla="*/ 5952 h 10000"/>
                  <a:gd name="connsiteX3-133" fmla="*/ 2180 w 10000"/>
                  <a:gd name="connsiteY3-134" fmla="*/ 487 h 10000"/>
                  <a:gd name="connsiteX4-135" fmla="*/ 8617 w 10000"/>
                  <a:gd name="connsiteY4-136" fmla="*/ 5954 h 10000"/>
                  <a:gd name="connsiteX5-137" fmla="*/ 74 w 10000"/>
                  <a:gd name="connsiteY5-138" fmla="*/ 9220 h 10000"/>
                  <a:gd name="connsiteX6-139" fmla="*/ 10000 w 10000"/>
                  <a:gd name="connsiteY6-140" fmla="*/ 6240 h 10000"/>
                  <a:gd name="connsiteX0-141" fmla="*/ 10010 w 10010"/>
                  <a:gd name="connsiteY0-142" fmla="*/ 6240 h 10000"/>
                  <a:gd name="connsiteX1-143" fmla="*/ 9798 w 10010"/>
                  <a:gd name="connsiteY1-144" fmla="*/ 6240 h 10000"/>
                  <a:gd name="connsiteX2-145" fmla="*/ 9586 w 10010"/>
                  <a:gd name="connsiteY2-146" fmla="*/ 5952 h 10000"/>
                  <a:gd name="connsiteX3-147" fmla="*/ 2190 w 10010"/>
                  <a:gd name="connsiteY3-148" fmla="*/ 487 h 10000"/>
                  <a:gd name="connsiteX4-149" fmla="*/ 8627 w 10010"/>
                  <a:gd name="connsiteY4-150" fmla="*/ 5954 h 10000"/>
                  <a:gd name="connsiteX5-151" fmla="*/ 84 w 10010"/>
                  <a:gd name="connsiteY5-152" fmla="*/ 9220 h 10000"/>
                  <a:gd name="connsiteX6-153" fmla="*/ 10010 w 10010"/>
                  <a:gd name="connsiteY6-154" fmla="*/ 6240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/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/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/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  <a:prstGeom prst="rect">
            <a:avLst/>
          </a:prstGeo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092888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>
              <a:fillRect/>
            </a:stretch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1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64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52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604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484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327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/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>
            <a:fillRect/>
          </a:stretch>
        </p:blipFill>
        <p:spPr>
          <a:xfrm>
            <a:off x="9723120" y="400050"/>
            <a:ext cx="2058232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69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21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884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595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0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941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4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41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E6FFA8D6-61CB-47CF-BA93-9D77189827BB}" type="datetime1">
              <a:rPr lang="en-US"/>
              <a:t>4/13/2026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86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/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/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/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/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12"/>
            <p:cNvSpPr/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/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4"/>
            <p:cNvSpPr/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5"/>
            <p:cNvSpPr/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6"/>
            <p:cNvSpPr/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/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/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/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/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/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/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0" name="Hình tự do 23"/>
            <p:cNvSpPr/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1" name="Hình tự do 27"/>
            <p:cNvSpPr/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/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5" name="Hình tự do 10"/>
            <p:cNvSpPr/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/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7" name="Hình tự do 26"/>
            <p:cNvSpPr/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31"/>
            <p:cNvSpPr/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34"/>
            <p:cNvSpPr/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49"/>
            <p:cNvSpPr/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50"/>
            <p:cNvSpPr/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3" name="Hình tự do 78"/>
            <p:cNvSpPr/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Hình tự do 79"/>
            <p:cNvSpPr/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82"/>
            <p:cNvSpPr/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6" name="Hình tự do 84"/>
            <p:cNvSpPr/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7" name="Hình tự do 80"/>
            <p:cNvSpPr/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8" name="Hình tự do 84"/>
            <p:cNvSpPr/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/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/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/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/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/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/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7085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4C1B7E7D-B1C3-4D38-A3E7-DB661474DFA3}" type="datetime1">
              <a:rPr lang="en-US"/>
              <a:t>4/13/2026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13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01665A98-BAEE-4D67-82E9-CE341A8B1BD7}" type="datetime1">
              <a:rPr lang="en-US"/>
              <a:t>4/13/2026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91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C3DF3676-3175-4B01-98B5-6DAE028379AE}" type="datetime1">
              <a:rPr lang="en-US"/>
              <a:t>4/13/2026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27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8C70FE93-8C9D-445F-8DF8-8B1CC97CC7C0}" type="datetime1">
              <a:rPr lang="en-US"/>
              <a:t>4/13/2026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73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/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1" name="Hình tự do 46"/>
            <p:cNvSpPr/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2" name="Hình tự do 47"/>
            <p:cNvSpPr/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48"/>
            <p:cNvSpPr/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4" name="Hình tự do 49"/>
            <p:cNvSpPr/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0"/>
            <p:cNvSpPr/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6"/>
            <p:cNvSpPr/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8"/>
            <p:cNvSpPr/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  <a:prstGeom prst="rect">
            <a:avLst/>
          </a:prstGeo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F0800FDC-A43D-4B5A-B091-F5339D0144BE}" type="datetime1">
              <a:rPr lang="en-US"/>
              <a:t>4/13/2026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9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44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50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microsoft.com/office/2007/relationships/hdphoto" Target="../media/hdphoto10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-198783" y="1265020"/>
            <a:ext cx="12390783" cy="4926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0D67EA-7CE1-4790-A3D0-9BF6876C9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376" y="2813217"/>
            <a:ext cx="8492464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16774" y="89557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2" name="Picture 2" descr="100 đồng (tiền Việt)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37" y="902470"/>
            <a:ext cx="5273971" cy="260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100 đồng (tiền Việt)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0" y="902470"/>
            <a:ext cx="5467109" cy="269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200 đồng (tiền Việt) – Wikipedia tiếng Việt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3" y="3682781"/>
            <a:ext cx="5467106" cy="26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200 đồng (tiền Việt) – Wikipedia tiếng Việt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38" y="3647621"/>
            <a:ext cx="5273970" cy="26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682" y="2349308"/>
            <a:ext cx="3276600" cy="3276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4" y="655740"/>
            <a:ext cx="5669015" cy="27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hám phá Việt Nam qua các địa danh trên đồng tiền Việt Na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47" y="655740"/>
            <a:ext cx="5892475" cy="27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ột Nghìn Đồng - Home | Faceboo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77832"/>
            <a:ext cx="5758337" cy="288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Tiền 1 nghìn - Tư liệu Tiểu học - Đinh Hữu - Luyện chữ đẹp Thầy Đinh Văn Hữu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460122" y="3577831"/>
            <a:ext cx="5538496" cy="27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16774" y="89557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0721" y="221224"/>
            <a:ext cx="11577485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9" name="Google Shape;4386;p6">
            <a:extLst>
              <a:ext uri="{FF2B5EF4-FFF2-40B4-BE49-F238E27FC236}">
                <a16:creationId xmlns:a16="http://schemas.microsoft.com/office/drawing/2014/main" id="{AD227C22-3F60-4C42-B63B-47A45A98C201}"/>
              </a:ext>
            </a:extLst>
          </p:cNvPr>
          <p:cNvGrpSpPr/>
          <p:nvPr/>
        </p:nvGrpSpPr>
        <p:grpSpPr>
          <a:xfrm>
            <a:off x="1116567" y="340121"/>
            <a:ext cx="10571999" cy="646290"/>
            <a:chOff x="1912267" y="1496635"/>
            <a:chExt cx="10571999" cy="646290"/>
          </a:xfrm>
        </p:grpSpPr>
        <p:sp>
          <p:nvSpPr>
            <p:cNvPr id="10" name="Google Shape;4387;p6">
              <a:extLst>
                <a:ext uri="{FF2B5EF4-FFF2-40B4-BE49-F238E27FC236}">
                  <a16:creationId xmlns:a16="http://schemas.microsoft.com/office/drawing/2014/main" id="{6313F4FF-07CA-4BEB-91DE-65167B0F3ED3}"/>
                </a:ext>
              </a:extLst>
            </p:cNvPr>
            <p:cNvSpPr txBox="1"/>
            <p:nvPr/>
          </p:nvSpPr>
          <p:spPr>
            <a:xfrm>
              <a:off x="2482855" y="1496635"/>
              <a:ext cx="10001411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Quan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sát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rồi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hợp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388;p6">
              <a:extLst>
                <a:ext uri="{FF2B5EF4-FFF2-40B4-BE49-F238E27FC236}">
                  <a16:creationId xmlns:a16="http://schemas.microsoft.com/office/drawing/2014/main" id="{415C9FFE-4399-4CDA-99B1-D8993ADA62F8}"/>
                </a:ext>
              </a:extLst>
            </p:cNvPr>
            <p:cNvSpPr/>
            <p:nvPr/>
          </p:nvSpPr>
          <p:spPr>
            <a:xfrm>
              <a:off x="1912267" y="1534486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8917AC4-7BA8-435A-9F51-F360323368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0" b="42434"/>
          <a:stretch/>
        </p:blipFill>
        <p:spPr>
          <a:xfrm>
            <a:off x="1234227" y="1119392"/>
            <a:ext cx="9453089" cy="5295922"/>
          </a:xfrm>
          <a:prstGeom prst="rect">
            <a:avLst/>
          </a:prstGeom>
        </p:spPr>
      </p:pic>
      <p:graphicFrame>
        <p:nvGraphicFramePr>
          <p:cNvPr id="13" name="Table 490">
            <a:extLst>
              <a:ext uri="{FF2B5EF4-FFF2-40B4-BE49-F238E27FC236}">
                <a16:creationId xmlns:a16="http://schemas.microsoft.com/office/drawing/2014/main" id="{979F3E54-C554-4EF9-884D-1BC4F0719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043801"/>
              </p:ext>
            </p:extLst>
          </p:nvPr>
        </p:nvGraphicFramePr>
        <p:xfrm>
          <a:off x="7039428" y="3846288"/>
          <a:ext cx="3410857" cy="2569026"/>
        </p:xfrm>
        <a:graphic>
          <a:graphicData uri="http://schemas.openxmlformats.org/drawingml/2006/table">
            <a:tbl>
              <a:tblPr firstRow="1" bandRow="1"/>
              <a:tblGrid>
                <a:gridCol w="225422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56632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</a:tblGrid>
              <a:tr h="469372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Loại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latinLnBrk="0" hangingPunct="1">
                        <a:defRPr lang="vi-VN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Số tờ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498895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Một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518472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Hai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561330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Năm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52095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Một nghìn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2pPr>
                      <a:lvl3pPr marL="914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3pPr>
                      <a:lvl4pPr marL="1371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4pPr>
                      <a:lvl5pPr marL="18288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5pPr>
                      <a:lvl6pPr marL="22860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6pPr>
                      <a:lvl7pPr marL="27432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7pPr>
                      <a:lvl8pPr marL="32004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8pPr>
                      <a:lvl9pPr marL="3657600" algn="l" defTabSz="914400" rtl="0" eaLnBrk="1" latinLnBrk="0" hangingPunct="1">
                        <a:defRPr lang="vi-VN" sz="18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5B0FE96-98E8-40ED-A8A0-50CCC3554EC0}"/>
              </a:ext>
            </a:extLst>
          </p:cNvPr>
          <p:cNvSpPr txBox="1"/>
          <p:nvPr/>
        </p:nvSpPr>
        <p:spPr>
          <a:xfrm>
            <a:off x="9695425" y="4368390"/>
            <a:ext cx="32733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72331-5A97-44EA-8944-67F6ED1A438F}"/>
              </a:ext>
            </a:extLst>
          </p:cNvPr>
          <p:cNvSpPr txBox="1"/>
          <p:nvPr/>
        </p:nvSpPr>
        <p:spPr>
          <a:xfrm>
            <a:off x="9695425" y="4901481"/>
            <a:ext cx="32733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1A5A6B-D71D-4FAB-AF86-0F98218E9C45}"/>
              </a:ext>
            </a:extLst>
          </p:cNvPr>
          <p:cNvSpPr txBox="1"/>
          <p:nvPr/>
        </p:nvSpPr>
        <p:spPr>
          <a:xfrm>
            <a:off x="9703329" y="5427902"/>
            <a:ext cx="32733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6C9C8-C0CF-4666-8304-62CC1E2C3A48}"/>
              </a:ext>
            </a:extLst>
          </p:cNvPr>
          <p:cNvSpPr txBox="1"/>
          <p:nvPr/>
        </p:nvSpPr>
        <p:spPr>
          <a:xfrm>
            <a:off x="9703329" y="5960993"/>
            <a:ext cx="32733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44514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0721" y="221224"/>
            <a:ext cx="11577485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18" name="Google Shape;4386;p6">
            <a:extLst>
              <a:ext uri="{FF2B5EF4-FFF2-40B4-BE49-F238E27FC236}">
                <a16:creationId xmlns:a16="http://schemas.microsoft.com/office/drawing/2014/main" id="{DF932696-497B-4D00-B2E2-00AA9758C83C}"/>
              </a:ext>
            </a:extLst>
          </p:cNvPr>
          <p:cNvGrpSpPr/>
          <p:nvPr/>
        </p:nvGrpSpPr>
        <p:grpSpPr>
          <a:xfrm>
            <a:off x="376617" y="319678"/>
            <a:ext cx="11180798" cy="1106526"/>
            <a:chOff x="1183343" y="1464304"/>
            <a:chExt cx="11180798" cy="1106526"/>
          </a:xfrm>
        </p:grpSpPr>
        <p:sp>
          <p:nvSpPr>
            <p:cNvPr id="19" name="Google Shape;4387;p6">
              <a:extLst>
                <a:ext uri="{FF2B5EF4-FFF2-40B4-BE49-F238E27FC236}">
                  <a16:creationId xmlns:a16="http://schemas.microsoft.com/office/drawing/2014/main" id="{D149F263-6CA6-4EEA-B622-70DEB9A26B50}"/>
                </a:ext>
              </a:extLst>
            </p:cNvPr>
            <p:cNvSpPr txBox="1"/>
            <p:nvPr/>
          </p:nvSpPr>
          <p:spPr>
            <a:xfrm>
              <a:off x="1841047" y="1493652"/>
              <a:ext cx="10523094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vi-VN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Bạn Mai mua kẹo hết 1000 đồng. Hỏi bạn Mai chọn một tờ tiền nào sau đây để trả người bán hàng? </a:t>
              </a:r>
              <a:endPara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388;p6">
              <a:extLst>
                <a:ext uri="{FF2B5EF4-FFF2-40B4-BE49-F238E27FC236}">
                  <a16:creationId xmlns:a16="http://schemas.microsoft.com/office/drawing/2014/main" id="{922AB73E-0B98-4CF8-8939-581CD882DA0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F1144F3-0CA5-44A2-8396-46D013B2C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35" y="1635856"/>
            <a:ext cx="8327300" cy="327023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073C930-0ABF-43A4-9521-A48FCBFBB107}"/>
              </a:ext>
            </a:extLst>
          </p:cNvPr>
          <p:cNvGrpSpPr/>
          <p:nvPr/>
        </p:nvGrpSpPr>
        <p:grpSpPr>
          <a:xfrm>
            <a:off x="1083225" y="5058740"/>
            <a:ext cx="9961950" cy="1254374"/>
            <a:chOff x="1083225" y="5058740"/>
            <a:chExt cx="9961950" cy="125437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D00B23-B28E-49D0-8A7D-F6FA85D41C03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VN" sz="3200" kern="0" dirty="0">
                  <a:solidFill>
                    <a:srgbClr val="DF3C7E"/>
                  </a:solidFill>
                  <a:latin typeface="Arial"/>
                  <a:cs typeface="Arial"/>
                  <a:sym typeface="Arial"/>
                </a:rPr>
                <a:t>A.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155D3F-F9B3-4709-920C-5EEF9F9046B3}"/>
                </a:ext>
              </a:extLst>
            </p:cNvPr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VN" sz="3200" kern="0" dirty="0">
                  <a:solidFill>
                    <a:srgbClr val="DF3C7E"/>
                  </a:solidFill>
                  <a:latin typeface="Arial"/>
                  <a:cs typeface="Arial"/>
                  <a:sym typeface="Arial"/>
                </a:rPr>
                <a:t>B.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394FBA-1EC6-4A53-93EA-38C23B9A1FEB}"/>
                </a:ext>
              </a:extLst>
            </p:cNvPr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VN" sz="3200" kern="0" dirty="0">
                  <a:solidFill>
                    <a:srgbClr val="DF3C7E"/>
                  </a:solidFill>
                  <a:latin typeface="Arial"/>
                  <a:cs typeface="Arial"/>
                  <a:sym typeface="Arial"/>
                </a:rPr>
                <a:t>C. </a:t>
              </a:r>
            </a:p>
          </p:txBody>
        </p:sp>
        <p:pic>
          <p:nvPicPr>
            <p:cNvPr id="26" name="Picture 4" descr="100 đồng (tiền Việt) – Wikipedia tiếng Việt">
              <a:extLst>
                <a:ext uri="{FF2B5EF4-FFF2-40B4-BE49-F238E27FC236}">
                  <a16:creationId xmlns:a16="http://schemas.microsoft.com/office/drawing/2014/main" id="{E9487FD0-71DC-42B0-8838-0A5546342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459" y="5074325"/>
              <a:ext cx="2459713" cy="12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A2D32157-CB94-41D0-88B4-D85CBB698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074325"/>
              <a:ext cx="2411886" cy="123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D7E9EE0C-5C1A-4169-A7E9-AE23083024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8593218" y="5058740"/>
              <a:ext cx="2451957" cy="120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61C07154-50E2-4A6C-BFB5-FA02043CE05F}"/>
              </a:ext>
            </a:extLst>
          </p:cNvPr>
          <p:cNvSpPr/>
          <p:nvPr/>
        </p:nvSpPr>
        <p:spPr>
          <a:xfrm>
            <a:off x="7861259" y="5656654"/>
            <a:ext cx="591677" cy="59167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102</Words>
  <Application>Microsoft Office PowerPoint</Application>
  <PresentationFormat>Widescreen</PresentationFormat>
  <Paragraphs>28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等线</vt:lpstr>
      <vt:lpstr>Arial</vt:lpstr>
      <vt:lpstr>Calibri</vt:lpstr>
      <vt:lpstr>Cambria</vt:lpstr>
      <vt:lpstr>Times New Roman</vt:lpstr>
      <vt:lpstr>FLOWERS 16X9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18</cp:revision>
  <dcterms:created xsi:type="dcterms:W3CDTF">2022-03-06T08:40:06Z</dcterms:created>
  <dcterms:modified xsi:type="dcterms:W3CDTF">2026-04-13T04:47:37Z</dcterms:modified>
</cp:coreProperties>
</file>