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416" r:id="rId3"/>
    <p:sldId id="418" r:id="rId4"/>
    <p:sldId id="42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9B3"/>
    <a:srgbClr val="CCFFFF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5649-0929-4FA4-A8CD-B3B55470399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EE221-00A7-4AE5-9629-2E090A6D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7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7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5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6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5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9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1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: Rounded Corners 760">
            <a:extLst>
              <a:ext uri="{FF2B5EF4-FFF2-40B4-BE49-F238E27FC236}">
                <a16:creationId xmlns:a16="http://schemas.microsoft.com/office/drawing/2014/main" id="{5E6A9355-21B3-B096-8A9F-9F632FA73A91}"/>
              </a:ext>
            </a:extLst>
          </p:cNvPr>
          <p:cNvSpPr/>
          <p:nvPr/>
        </p:nvSpPr>
        <p:spPr>
          <a:xfrm>
            <a:off x="2661920" y="284480"/>
            <a:ext cx="9010358" cy="4273787"/>
          </a:xfrm>
          <a:prstGeom prst="roundRect">
            <a:avLst>
              <a:gd name="adj" fmla="val 949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6609D-D6DF-7EC3-2799-8CC2A0BF5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86" y="910269"/>
            <a:ext cx="3920068" cy="1542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433AA2-15E3-CF46-7B76-D340AD9CD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25" y="1695568"/>
            <a:ext cx="8376630" cy="3121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B5B3C-C604-1261-1B06-7D4E312E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445" y="-84396"/>
            <a:ext cx="3212870" cy="156071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EF3BA7B-630F-5A01-C131-B8C94DA8B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93E7A8-F95C-FE4A-A270-97A2D7455BC9}"/>
              </a:ext>
            </a:extLst>
          </p:cNvPr>
          <p:cNvSpPr/>
          <p:nvPr/>
        </p:nvSpPr>
        <p:spPr>
          <a:xfrm>
            <a:off x="304800" y="190500"/>
            <a:ext cx="11582400" cy="62190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799;p28">
            <a:extLst>
              <a:ext uri="{FF2B5EF4-FFF2-40B4-BE49-F238E27FC236}">
                <a16:creationId xmlns:a16="http://schemas.microsoft.com/office/drawing/2014/main" id="{868C28BD-C333-82C0-D228-E6E2B4FF4A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37" y="394175"/>
            <a:ext cx="2325467" cy="116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0A4B38-AA05-58EF-7649-DA08D8B9DDCB}"/>
              </a:ext>
            </a:extLst>
          </p:cNvPr>
          <p:cNvGrpSpPr/>
          <p:nvPr/>
        </p:nvGrpSpPr>
        <p:grpSpPr>
          <a:xfrm>
            <a:off x="924946" y="1562998"/>
            <a:ext cx="7307196" cy="570588"/>
            <a:chOff x="1183343" y="1464304"/>
            <a:chExt cx="7307196" cy="5705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1AA750-CC68-1AF5-7B49-525C15A1D0A9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EE0F2B1-7F46-71F2-8473-E96DE8F51BC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D36EDC-FDD3-4937-F054-4AB5B3794FF1}"/>
              </a:ext>
            </a:extLst>
          </p:cNvPr>
          <p:cNvGrpSpPr/>
          <p:nvPr/>
        </p:nvGrpSpPr>
        <p:grpSpPr>
          <a:xfrm>
            <a:off x="6350456" y="2644358"/>
            <a:ext cx="5597819" cy="3554282"/>
            <a:chOff x="5583987" y="2728954"/>
            <a:chExt cx="5597819" cy="3554282"/>
          </a:xfrm>
        </p:grpSpPr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6F113B18-B26A-F914-2C71-9125EE067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FC1D4-8BE2-938D-8AE6-AE225044B35C}"/>
                </a:ext>
              </a:extLst>
            </p:cNvPr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4CB58-D0B3-3474-507E-2EB5CCF581A5}"/>
              </a:ext>
            </a:extLst>
          </p:cNvPr>
          <p:cNvSpPr txBox="1"/>
          <p:nvPr/>
        </p:nvSpPr>
        <p:spPr>
          <a:xfrm>
            <a:off x="914399" y="2229907"/>
            <a:ext cx="8910085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?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441B6570-7C81-498F-7669-F2F31AB1B201}"/>
              </a:ext>
            </a:extLst>
          </p:cNvPr>
          <p:cNvSpPr/>
          <p:nvPr/>
        </p:nvSpPr>
        <p:spPr>
          <a:xfrm>
            <a:off x="4887521" y="2381667"/>
            <a:ext cx="63439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3942C52-DC65-8FF6-4980-E101DAAD487E}"/>
              </a:ext>
            </a:extLst>
          </p:cNvPr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594D2D83-2CB3-771F-DEB2-D57B093FDA0C}"/>
              </a:ext>
            </a:extLst>
          </p:cNvPr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442F7276-C15F-8F5C-3A4E-20778E3439D9}"/>
              </a:ext>
            </a:extLst>
          </p:cNvPr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6A0BB2EB-3682-E3EA-993B-6ED2B84F75C6}"/>
              </a:ext>
            </a:extLst>
          </p:cNvPr>
          <p:cNvSpPr/>
          <p:nvPr/>
        </p:nvSpPr>
        <p:spPr>
          <a:xfrm>
            <a:off x="7706240" y="4905929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0B812E-C790-2C80-E240-20D5DEC5540E}"/>
              </a:ext>
            </a:extLst>
          </p:cNvPr>
          <p:cNvSpPr/>
          <p:nvPr/>
        </p:nvSpPr>
        <p:spPr>
          <a:xfrm>
            <a:off x="9285051" y="4845013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29B0B79-1599-624F-5387-E9247AE6CE83}"/>
              </a:ext>
            </a:extLst>
          </p:cNvPr>
          <p:cNvSpPr/>
          <p:nvPr/>
        </p:nvSpPr>
        <p:spPr>
          <a:xfrm>
            <a:off x="7973734" y="5458364"/>
            <a:ext cx="231775" cy="374650"/>
          </a:xfrm>
          <a:prstGeom prst="flowChartMagneticDisk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9AE1DB-CC92-BB18-C6B4-ED9DAA5182DF}"/>
              </a:ext>
            </a:extLst>
          </p:cNvPr>
          <p:cNvSpPr txBox="1"/>
          <p:nvPr/>
        </p:nvSpPr>
        <p:spPr>
          <a:xfrm>
            <a:off x="1018224" y="3060423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8BC804-FD6A-1D36-F861-C8AC77B04F56}"/>
              </a:ext>
            </a:extLst>
          </p:cNvPr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E5033F-2411-5E8A-1373-C387AB457A60}"/>
              </a:ext>
            </a:extLst>
          </p:cNvPr>
          <p:cNvSpPr txBox="1"/>
          <p:nvPr/>
        </p:nvSpPr>
        <p:spPr>
          <a:xfrm>
            <a:off x="1033549" y="4323559"/>
            <a:ext cx="30697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75B16AD0-8B6E-6CB6-D0A9-1D046AA23270}"/>
              </a:ext>
            </a:extLst>
          </p:cNvPr>
          <p:cNvSpPr/>
          <p:nvPr/>
        </p:nvSpPr>
        <p:spPr>
          <a:xfrm>
            <a:off x="7910426" y="5118993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D6FBCD7B-0251-2254-8B1D-DA5D84C42155}"/>
              </a:ext>
            </a:extLst>
          </p:cNvPr>
          <p:cNvSpPr/>
          <p:nvPr/>
        </p:nvSpPr>
        <p:spPr>
          <a:xfrm>
            <a:off x="8309921" y="5234403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Cube 1023">
            <a:extLst>
              <a:ext uri="{FF2B5EF4-FFF2-40B4-BE49-F238E27FC236}">
                <a16:creationId xmlns:a16="http://schemas.microsoft.com/office/drawing/2014/main" id="{BD5FEA34-A4DE-AFF9-66A3-25311FBD089C}"/>
              </a:ext>
            </a:extLst>
          </p:cNvPr>
          <p:cNvSpPr/>
          <p:nvPr/>
        </p:nvSpPr>
        <p:spPr>
          <a:xfrm>
            <a:off x="9606061" y="5003583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Cube 1024">
            <a:extLst>
              <a:ext uri="{FF2B5EF4-FFF2-40B4-BE49-F238E27FC236}">
                <a16:creationId xmlns:a16="http://schemas.microsoft.com/office/drawing/2014/main" id="{3DCAA140-7A1C-9FBE-3BD6-8224E4B31171}"/>
              </a:ext>
            </a:extLst>
          </p:cNvPr>
          <p:cNvSpPr/>
          <p:nvPr/>
        </p:nvSpPr>
        <p:spPr>
          <a:xfrm>
            <a:off x="11044243" y="5021339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Cube 1025">
            <a:extLst>
              <a:ext uri="{FF2B5EF4-FFF2-40B4-BE49-F238E27FC236}">
                <a16:creationId xmlns:a16="http://schemas.microsoft.com/office/drawing/2014/main" id="{24CBF937-873C-A448-5A9C-7FF9B74D10E3}"/>
              </a:ext>
            </a:extLst>
          </p:cNvPr>
          <p:cNvSpPr/>
          <p:nvPr/>
        </p:nvSpPr>
        <p:spPr>
          <a:xfrm>
            <a:off x="10538216" y="4408780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lowchart: Magnetic Disk 1026">
            <a:extLst>
              <a:ext uri="{FF2B5EF4-FFF2-40B4-BE49-F238E27FC236}">
                <a16:creationId xmlns:a16="http://schemas.microsoft.com/office/drawing/2014/main" id="{754E15F4-2542-A537-05F1-DF8FA8E7993A}"/>
              </a:ext>
            </a:extLst>
          </p:cNvPr>
          <p:cNvSpPr/>
          <p:nvPr/>
        </p:nvSpPr>
        <p:spPr>
          <a:xfrm>
            <a:off x="7050456" y="5067747"/>
            <a:ext cx="231775" cy="374650"/>
          </a:xfrm>
          <a:prstGeom prst="flowChartMagneticDisk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Flowchart: Magnetic Disk 1027">
            <a:extLst>
              <a:ext uri="{FF2B5EF4-FFF2-40B4-BE49-F238E27FC236}">
                <a16:creationId xmlns:a16="http://schemas.microsoft.com/office/drawing/2014/main" id="{D65A6B3B-B404-713A-181A-EB16CC362B29}"/>
              </a:ext>
            </a:extLst>
          </p:cNvPr>
          <p:cNvSpPr/>
          <p:nvPr/>
        </p:nvSpPr>
        <p:spPr>
          <a:xfrm>
            <a:off x="9509570" y="5467242"/>
            <a:ext cx="231775" cy="374650"/>
          </a:xfrm>
          <a:prstGeom prst="flowChartMagneticDisk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Flowchart: Magnetic Disk 1029">
            <a:extLst>
              <a:ext uri="{FF2B5EF4-FFF2-40B4-BE49-F238E27FC236}">
                <a16:creationId xmlns:a16="http://schemas.microsoft.com/office/drawing/2014/main" id="{EAEDC841-FFF6-45FA-4AC0-90861BCB8630}"/>
              </a:ext>
            </a:extLst>
          </p:cNvPr>
          <p:cNvSpPr/>
          <p:nvPr/>
        </p:nvSpPr>
        <p:spPr>
          <a:xfrm>
            <a:off x="10166517" y="4836928"/>
            <a:ext cx="231775" cy="374650"/>
          </a:xfrm>
          <a:prstGeom prst="flowChartMagneticDisk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Flowchart: Magnetic Disk 1030">
            <a:extLst>
              <a:ext uri="{FF2B5EF4-FFF2-40B4-BE49-F238E27FC236}">
                <a16:creationId xmlns:a16="http://schemas.microsoft.com/office/drawing/2014/main" id="{354559FA-A5F0-587C-2A93-D1C56082E7C4}"/>
              </a:ext>
            </a:extLst>
          </p:cNvPr>
          <p:cNvSpPr/>
          <p:nvPr/>
        </p:nvSpPr>
        <p:spPr>
          <a:xfrm>
            <a:off x="10557135" y="5227545"/>
            <a:ext cx="231775" cy="374650"/>
          </a:xfrm>
          <a:prstGeom prst="flowChartMagneticDisk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856210AD-372C-0DDC-1FAD-1EEAE366ADBB}"/>
              </a:ext>
            </a:extLst>
          </p:cNvPr>
          <p:cNvSpPr/>
          <p:nvPr/>
        </p:nvSpPr>
        <p:spPr>
          <a:xfrm>
            <a:off x="7181044" y="4756236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B240AA8-4279-C060-98BD-1726A22E1823}"/>
              </a:ext>
            </a:extLst>
          </p:cNvPr>
          <p:cNvSpPr/>
          <p:nvPr/>
        </p:nvSpPr>
        <p:spPr>
          <a:xfrm>
            <a:off x="7633805" y="4427763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0" name="Oval 1059">
            <a:extLst>
              <a:ext uri="{FF2B5EF4-FFF2-40B4-BE49-F238E27FC236}">
                <a16:creationId xmlns:a16="http://schemas.microsoft.com/office/drawing/2014/main" id="{00DBDD8C-37A4-485B-B729-78E6F91DF90F}"/>
              </a:ext>
            </a:extLst>
          </p:cNvPr>
          <p:cNvSpPr/>
          <p:nvPr/>
        </p:nvSpPr>
        <p:spPr>
          <a:xfrm>
            <a:off x="7491762" y="5164610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1" name="Oval 1060">
            <a:extLst>
              <a:ext uri="{FF2B5EF4-FFF2-40B4-BE49-F238E27FC236}">
                <a16:creationId xmlns:a16="http://schemas.microsoft.com/office/drawing/2014/main" id="{3F93DDE8-3755-829A-B370-8C8C1D624C9D}"/>
              </a:ext>
            </a:extLst>
          </p:cNvPr>
          <p:cNvSpPr/>
          <p:nvPr/>
        </p:nvSpPr>
        <p:spPr>
          <a:xfrm>
            <a:off x="8743514" y="5155732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5CF2730E-2FD4-C23F-D141-3F885CF68FDC}"/>
              </a:ext>
            </a:extLst>
          </p:cNvPr>
          <p:cNvSpPr/>
          <p:nvPr/>
        </p:nvSpPr>
        <p:spPr>
          <a:xfrm>
            <a:off x="9160764" y="5271142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Oval 1062">
            <a:extLst>
              <a:ext uri="{FF2B5EF4-FFF2-40B4-BE49-F238E27FC236}">
                <a16:creationId xmlns:a16="http://schemas.microsoft.com/office/drawing/2014/main" id="{C523B150-B925-2437-083A-D1F0AEB63A41}"/>
              </a:ext>
            </a:extLst>
          </p:cNvPr>
          <p:cNvSpPr/>
          <p:nvPr/>
        </p:nvSpPr>
        <p:spPr>
          <a:xfrm>
            <a:off x="10172818" y="5466451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" name="Oval 1063">
            <a:extLst>
              <a:ext uri="{FF2B5EF4-FFF2-40B4-BE49-F238E27FC236}">
                <a16:creationId xmlns:a16="http://schemas.microsoft.com/office/drawing/2014/main" id="{CA86BE94-0165-2178-EE45-E90D31329D47}"/>
              </a:ext>
            </a:extLst>
          </p:cNvPr>
          <p:cNvSpPr/>
          <p:nvPr/>
        </p:nvSpPr>
        <p:spPr>
          <a:xfrm>
            <a:off x="10962931" y="4640828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809FFE42-39CC-D23C-FD35-B564229DABA0}"/>
              </a:ext>
            </a:extLst>
          </p:cNvPr>
          <p:cNvSpPr txBox="1"/>
          <p:nvPr/>
        </p:nvSpPr>
        <p:spPr>
          <a:xfrm>
            <a:off x="4935984" y="2447864"/>
            <a:ext cx="57704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7274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F9CAD2-E14B-AE63-5A9C-1E48F02B6D1A}"/>
              </a:ext>
            </a:extLst>
          </p:cNvPr>
          <p:cNvSpPr/>
          <p:nvPr/>
        </p:nvSpPr>
        <p:spPr>
          <a:xfrm>
            <a:off x="186431" y="62144"/>
            <a:ext cx="11700769" cy="6498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2A32E686-C9C0-FF99-D242-FE3F576D428F}"/>
              </a:ext>
            </a:extLst>
          </p:cNvPr>
          <p:cNvSpPr/>
          <p:nvPr/>
        </p:nvSpPr>
        <p:spPr>
          <a:xfrm>
            <a:off x="1755666" y="881530"/>
            <a:ext cx="614672" cy="45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14D9F5-3F4C-EDA4-9C6A-75132BB33B22}"/>
              </a:ext>
            </a:extLst>
          </p:cNvPr>
          <p:cNvGrpSpPr/>
          <p:nvPr/>
        </p:nvGrpSpPr>
        <p:grpSpPr>
          <a:xfrm>
            <a:off x="666180" y="151452"/>
            <a:ext cx="7271686" cy="570588"/>
            <a:chOff x="1218853" y="1322262"/>
            <a:chExt cx="7271686" cy="5705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369A1-2322-2217-C392-233D980B3A5F}"/>
                </a:ext>
              </a:extLst>
            </p:cNvPr>
            <p:cNvSpPr txBox="1"/>
            <p:nvPr/>
          </p:nvSpPr>
          <p:spPr>
            <a:xfrm>
              <a:off x="1801298" y="1351873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61F4C1-BFE0-1F04-F5C2-110FBB22726B}"/>
                </a:ext>
              </a:extLst>
            </p:cNvPr>
            <p:cNvSpPr/>
            <p:nvPr/>
          </p:nvSpPr>
          <p:spPr>
            <a:xfrm>
              <a:off x="1218853" y="1322262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9F3535F-4336-1AF9-6637-9414AFD43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1" y="1063193"/>
            <a:ext cx="5644346" cy="2537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06665-04A8-5E48-BC1C-46B72C657B7A}"/>
              </a:ext>
            </a:extLst>
          </p:cNvPr>
          <p:cNvSpPr txBox="1"/>
          <p:nvPr/>
        </p:nvSpPr>
        <p:spPr>
          <a:xfrm>
            <a:off x="604037" y="842952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?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982F04-7590-D876-E309-64BB688D2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23632"/>
              </p:ext>
            </p:extLst>
          </p:nvPr>
        </p:nvGraphicFramePr>
        <p:xfrm>
          <a:off x="1243709" y="1759833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trống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1D6EE7-EF2A-BCFC-B297-1A946AC89A91}"/>
              </a:ext>
            </a:extLst>
          </p:cNvPr>
          <p:cNvSpPr txBox="1"/>
          <p:nvPr/>
        </p:nvSpPr>
        <p:spPr>
          <a:xfrm>
            <a:off x="1877850" y="239700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33AE9-FE5D-50FF-D587-FE17BBF2B203}"/>
              </a:ext>
            </a:extLst>
          </p:cNvPr>
          <p:cNvSpPr txBox="1"/>
          <p:nvPr/>
        </p:nvSpPr>
        <p:spPr>
          <a:xfrm>
            <a:off x="3514264" y="2380010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F263E-BF83-4160-8E96-258C5A3B48DA}"/>
              </a:ext>
            </a:extLst>
          </p:cNvPr>
          <p:cNvSpPr txBox="1"/>
          <p:nvPr/>
        </p:nvSpPr>
        <p:spPr>
          <a:xfrm>
            <a:off x="4981534" y="239553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86F826-B054-31AC-87BA-319DCDA4DF00}"/>
              </a:ext>
            </a:extLst>
          </p:cNvPr>
          <p:cNvSpPr txBox="1"/>
          <p:nvPr/>
        </p:nvSpPr>
        <p:spPr>
          <a:xfrm>
            <a:off x="1189962" y="330823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2EFDD7-F460-7095-E880-BB5AF566CCEA}"/>
              </a:ext>
            </a:extLst>
          </p:cNvPr>
          <p:cNvSpPr/>
          <p:nvPr/>
        </p:nvSpPr>
        <p:spPr>
          <a:xfrm>
            <a:off x="8492852" y="4354694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9C202D-1D7E-A498-C688-AB634AFE017D}"/>
              </a:ext>
            </a:extLst>
          </p:cNvPr>
          <p:cNvSpPr/>
          <p:nvPr/>
        </p:nvSpPr>
        <p:spPr>
          <a:xfrm>
            <a:off x="1158777" y="539855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859CA1-C7B0-D116-BF67-E028E35D269E}"/>
              </a:ext>
            </a:extLst>
          </p:cNvPr>
          <p:cNvSpPr txBox="1"/>
          <p:nvPr/>
        </p:nvSpPr>
        <p:spPr>
          <a:xfrm>
            <a:off x="6683850" y="5859430"/>
            <a:ext cx="432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+ 7 + 9 = 18 (con)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E23734-01F6-D4EB-FCA7-78E697747E4F}"/>
              </a:ext>
            </a:extLst>
          </p:cNvPr>
          <p:cNvSpPr/>
          <p:nvPr/>
        </p:nvSpPr>
        <p:spPr>
          <a:xfrm>
            <a:off x="10153650" y="2238375"/>
            <a:ext cx="638175" cy="5238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34EA11B-5504-A10D-9C66-E13134C3CEAF}"/>
              </a:ext>
            </a:extLst>
          </p:cNvPr>
          <p:cNvSpPr/>
          <p:nvPr/>
        </p:nvSpPr>
        <p:spPr>
          <a:xfrm>
            <a:off x="10828353" y="2175029"/>
            <a:ext cx="517309" cy="50732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8C339C-E618-B56F-1A13-FB3614A63D02}"/>
              </a:ext>
            </a:extLst>
          </p:cNvPr>
          <p:cNvSpPr/>
          <p:nvPr/>
        </p:nvSpPr>
        <p:spPr>
          <a:xfrm>
            <a:off x="7934233" y="1997476"/>
            <a:ext cx="517309" cy="50732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060671-95C3-BFEF-B871-FF5609E25AB9}"/>
              </a:ext>
            </a:extLst>
          </p:cNvPr>
          <p:cNvSpPr/>
          <p:nvPr/>
        </p:nvSpPr>
        <p:spPr>
          <a:xfrm>
            <a:off x="8546792" y="1846555"/>
            <a:ext cx="517309" cy="50732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80E379-DD41-A8C9-7F46-40D7B406880D}"/>
              </a:ext>
            </a:extLst>
          </p:cNvPr>
          <p:cNvSpPr/>
          <p:nvPr/>
        </p:nvSpPr>
        <p:spPr>
          <a:xfrm>
            <a:off x="7836579" y="2432481"/>
            <a:ext cx="517309" cy="50732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A1683A2A-0863-A109-67F1-D02959B0C385}"/>
              </a:ext>
            </a:extLst>
          </p:cNvPr>
          <p:cNvSpPr/>
          <p:nvPr/>
        </p:nvSpPr>
        <p:spPr>
          <a:xfrm>
            <a:off x="8529037" y="2281561"/>
            <a:ext cx="517309" cy="50732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BA4A989B-F99D-3180-0A8D-9665D43C55E5}"/>
              </a:ext>
            </a:extLst>
          </p:cNvPr>
          <p:cNvSpPr/>
          <p:nvPr/>
        </p:nvSpPr>
        <p:spPr>
          <a:xfrm>
            <a:off x="8404750" y="2823099"/>
            <a:ext cx="517309" cy="50732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BD709DB9-70D2-C4A1-CDD7-FE7EAD82577C}"/>
              </a:ext>
            </a:extLst>
          </p:cNvPr>
          <p:cNvSpPr/>
          <p:nvPr/>
        </p:nvSpPr>
        <p:spPr>
          <a:xfrm>
            <a:off x="10206917" y="2769833"/>
            <a:ext cx="517309" cy="50732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021845CF-438D-EE64-694D-CE52A7B78E3D}"/>
              </a:ext>
            </a:extLst>
          </p:cNvPr>
          <p:cNvSpPr/>
          <p:nvPr/>
        </p:nvSpPr>
        <p:spPr>
          <a:xfrm>
            <a:off x="10901779" y="2574524"/>
            <a:ext cx="426129" cy="454056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>
            <a:extLst>
              <a:ext uri="{FF2B5EF4-FFF2-40B4-BE49-F238E27FC236}">
                <a16:creationId xmlns:a16="http://schemas.microsoft.com/office/drawing/2014/main" id="{4DD931D2-FE23-291B-1253-C74CC9EFE7DE}"/>
              </a:ext>
            </a:extLst>
          </p:cNvPr>
          <p:cNvSpPr/>
          <p:nvPr/>
        </p:nvSpPr>
        <p:spPr>
          <a:xfrm>
            <a:off x="7794593" y="3036163"/>
            <a:ext cx="337353" cy="355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D84F44B5-A2C1-FB9C-11FF-C325268D6CE1}"/>
              </a:ext>
            </a:extLst>
          </p:cNvPr>
          <p:cNvSpPr/>
          <p:nvPr/>
        </p:nvSpPr>
        <p:spPr>
          <a:xfrm>
            <a:off x="8131946" y="2938510"/>
            <a:ext cx="328474" cy="328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16C26B3C-2667-D9C1-21D6-DF8A1CA2C992}"/>
              </a:ext>
            </a:extLst>
          </p:cNvPr>
          <p:cNvSpPr/>
          <p:nvPr/>
        </p:nvSpPr>
        <p:spPr>
          <a:xfrm>
            <a:off x="8842159" y="3098308"/>
            <a:ext cx="328474" cy="328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484E2E3B-A720-8F2F-5FB0-EA6DAFDC48A2}"/>
              </a:ext>
            </a:extLst>
          </p:cNvPr>
          <p:cNvSpPr/>
          <p:nvPr/>
        </p:nvSpPr>
        <p:spPr>
          <a:xfrm>
            <a:off x="10733103" y="2814221"/>
            <a:ext cx="26633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4A2270F5-6608-6691-A165-3ECACF1A5DB9}"/>
              </a:ext>
            </a:extLst>
          </p:cNvPr>
          <p:cNvSpPr/>
          <p:nvPr/>
        </p:nvSpPr>
        <p:spPr>
          <a:xfrm>
            <a:off x="10697592" y="3045040"/>
            <a:ext cx="26633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91177451-7CDE-4FE4-1396-3FEE0F2F4EAE}"/>
              </a:ext>
            </a:extLst>
          </p:cNvPr>
          <p:cNvSpPr/>
          <p:nvPr/>
        </p:nvSpPr>
        <p:spPr>
          <a:xfrm>
            <a:off x="10910656" y="3133817"/>
            <a:ext cx="26633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FD5A73F5-33BB-3096-27A0-67C5C00740BB}"/>
              </a:ext>
            </a:extLst>
          </p:cNvPr>
          <p:cNvSpPr/>
          <p:nvPr/>
        </p:nvSpPr>
        <p:spPr>
          <a:xfrm>
            <a:off x="11194741" y="2858610"/>
            <a:ext cx="26633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75492032-3394-B3A7-0015-D76FF7310DB2}"/>
              </a:ext>
            </a:extLst>
          </p:cNvPr>
          <p:cNvSpPr/>
          <p:nvPr/>
        </p:nvSpPr>
        <p:spPr>
          <a:xfrm>
            <a:off x="11443316" y="2769833"/>
            <a:ext cx="26633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>
            <a:extLst>
              <a:ext uri="{FF2B5EF4-FFF2-40B4-BE49-F238E27FC236}">
                <a16:creationId xmlns:a16="http://schemas.microsoft.com/office/drawing/2014/main" id="{DC8A3497-4269-4B70-ED59-2C9C33F2B70D}"/>
              </a:ext>
            </a:extLst>
          </p:cNvPr>
          <p:cNvSpPr/>
          <p:nvPr/>
        </p:nvSpPr>
        <p:spPr>
          <a:xfrm>
            <a:off x="11496582" y="3000653"/>
            <a:ext cx="266330" cy="257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F5074CB4-94A4-0AB0-97B1-30179C8034EC}"/>
              </a:ext>
            </a:extLst>
          </p:cNvPr>
          <p:cNvSpPr/>
          <p:nvPr/>
        </p:nvSpPr>
        <p:spPr>
          <a:xfrm>
            <a:off x="4607511" y="1802167"/>
            <a:ext cx="1305017" cy="1065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52C616CB-DF43-E609-F237-8A5CED09ABA2}"/>
              </a:ext>
            </a:extLst>
          </p:cNvPr>
          <p:cNvSpPr/>
          <p:nvPr/>
        </p:nvSpPr>
        <p:spPr>
          <a:xfrm>
            <a:off x="1358284" y="1757778"/>
            <a:ext cx="1429304" cy="1065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7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F9CAD2-E14B-AE63-5A9C-1E48F02B6D1A}"/>
              </a:ext>
            </a:extLst>
          </p:cNvPr>
          <p:cNvSpPr/>
          <p:nvPr/>
        </p:nvSpPr>
        <p:spPr>
          <a:xfrm>
            <a:off x="304800" y="190500"/>
            <a:ext cx="11582400" cy="62190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4E8A22-22B1-401E-D043-598258B6F392}"/>
              </a:ext>
            </a:extLst>
          </p:cNvPr>
          <p:cNvGrpSpPr/>
          <p:nvPr/>
        </p:nvGrpSpPr>
        <p:grpSpPr>
          <a:xfrm>
            <a:off x="764806" y="533117"/>
            <a:ext cx="7307196" cy="570588"/>
            <a:chOff x="1183343" y="1464304"/>
            <a:chExt cx="7307196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E8A99-D196-DB55-EA51-10A6F3053FC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842EE5-A6AD-CD65-F7F9-8A03B3D2705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C4BCDE3B-4FB4-5370-2A7E-834501107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913812" y="1503679"/>
            <a:ext cx="6439988" cy="290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165FCA-EBB1-C420-9BF1-08DE8CE70A33}"/>
              </a:ext>
            </a:extLst>
          </p:cNvPr>
          <p:cNvSpPr txBox="1"/>
          <p:nvPr/>
        </p:nvSpPr>
        <p:spPr>
          <a:xfrm>
            <a:off x="838200" y="1473468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Mai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153605-AC0B-5B20-2A23-59E235C32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74435"/>
              </p:ext>
            </p:extLst>
          </p:nvPr>
        </p:nvGraphicFramePr>
        <p:xfrm>
          <a:off x="838200" y="2989901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872BE5-B62F-569B-B405-95CC69CC916C}"/>
              </a:ext>
            </a:extLst>
          </p:cNvPr>
          <p:cNvSpPr txBox="1"/>
          <p:nvPr/>
        </p:nvSpPr>
        <p:spPr>
          <a:xfrm>
            <a:off x="1225557" y="356405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F65DD-A96F-E458-0389-344F3813EE19}"/>
              </a:ext>
            </a:extLst>
          </p:cNvPr>
          <p:cNvSpPr txBox="1"/>
          <p:nvPr/>
        </p:nvSpPr>
        <p:spPr>
          <a:xfrm>
            <a:off x="2384532" y="358814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46B8-F66C-D006-6B56-D2C526E81EA5}"/>
              </a:ext>
            </a:extLst>
          </p:cNvPr>
          <p:cNvSpPr txBox="1"/>
          <p:nvPr/>
        </p:nvSpPr>
        <p:spPr>
          <a:xfrm>
            <a:off x="3721447" y="3614983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1DE07EFA-8644-32C5-38D0-54F51B78E5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8186" y="3068034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FCE43A75-EFD7-F355-4F51-D3324C141E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9111" y="306803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1DE4BFD7-CADE-BFE2-8394-7FF8764BEE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11885" y="3068033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FCC6E4C-44F0-6D5F-970E-7185B0EF8675}"/>
              </a:ext>
            </a:extLst>
          </p:cNvPr>
          <p:cNvSpPr/>
          <p:nvPr/>
        </p:nvSpPr>
        <p:spPr>
          <a:xfrm>
            <a:off x="6525087" y="1784412"/>
            <a:ext cx="372863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1B2462-FE9E-3B8E-8F44-8C2825061622}"/>
              </a:ext>
            </a:extLst>
          </p:cNvPr>
          <p:cNvSpPr/>
          <p:nvPr/>
        </p:nvSpPr>
        <p:spPr>
          <a:xfrm>
            <a:off x="8025414" y="2388094"/>
            <a:ext cx="372862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8DACD8-318C-C480-41BB-DC32442B1118}"/>
              </a:ext>
            </a:extLst>
          </p:cNvPr>
          <p:cNvSpPr/>
          <p:nvPr/>
        </p:nvSpPr>
        <p:spPr>
          <a:xfrm>
            <a:off x="9436963" y="2308195"/>
            <a:ext cx="372862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D34EFA-AD55-84B0-672F-73FDC95C781C}"/>
              </a:ext>
            </a:extLst>
          </p:cNvPr>
          <p:cNvSpPr/>
          <p:nvPr/>
        </p:nvSpPr>
        <p:spPr>
          <a:xfrm>
            <a:off x="10866268" y="1855433"/>
            <a:ext cx="372862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8B7AF080-1D88-0159-5F40-F2D40F29C72A}"/>
              </a:ext>
            </a:extLst>
          </p:cNvPr>
          <p:cNvSpPr/>
          <p:nvPr/>
        </p:nvSpPr>
        <p:spPr>
          <a:xfrm>
            <a:off x="6303145" y="2601157"/>
            <a:ext cx="372862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F39DCC6E-84C2-6EE7-544F-8E97F9A50BEB}"/>
              </a:ext>
            </a:extLst>
          </p:cNvPr>
          <p:cNvSpPr/>
          <p:nvPr/>
        </p:nvSpPr>
        <p:spPr>
          <a:xfrm>
            <a:off x="8096434" y="3231472"/>
            <a:ext cx="372862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7CDFA815-D147-F18B-A5E2-8CA76C3CC93E}"/>
              </a:ext>
            </a:extLst>
          </p:cNvPr>
          <p:cNvSpPr/>
          <p:nvPr/>
        </p:nvSpPr>
        <p:spPr>
          <a:xfrm>
            <a:off x="10058399" y="3045041"/>
            <a:ext cx="372862" cy="51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6619DD37-CABD-702D-D654-FEF4A39DA325}"/>
              </a:ext>
            </a:extLst>
          </p:cNvPr>
          <p:cNvSpPr/>
          <p:nvPr/>
        </p:nvSpPr>
        <p:spPr>
          <a:xfrm>
            <a:off x="7013358" y="2050742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A207FEC4-9353-E707-54D9-1015C2FD5471}"/>
              </a:ext>
            </a:extLst>
          </p:cNvPr>
          <p:cNvSpPr/>
          <p:nvPr/>
        </p:nvSpPr>
        <p:spPr>
          <a:xfrm>
            <a:off x="8478173" y="2423604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EA613C0-618B-8C33-7895-94DEB46CB399}"/>
              </a:ext>
            </a:extLst>
          </p:cNvPr>
          <p:cNvSpPr/>
          <p:nvPr/>
        </p:nvSpPr>
        <p:spPr>
          <a:xfrm>
            <a:off x="9925234" y="2192784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DFC7B5E-1C1E-E210-B416-ED2252E4DE01}"/>
              </a:ext>
            </a:extLst>
          </p:cNvPr>
          <p:cNvSpPr/>
          <p:nvPr/>
        </p:nvSpPr>
        <p:spPr>
          <a:xfrm>
            <a:off x="6738150" y="2760954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63BC0391-EF39-DD71-EE8D-56CB4EEB3554}"/>
              </a:ext>
            </a:extLst>
          </p:cNvPr>
          <p:cNvSpPr/>
          <p:nvPr/>
        </p:nvSpPr>
        <p:spPr>
          <a:xfrm>
            <a:off x="7190911" y="3018407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8F567CA9-3023-DD8D-8844-C440F5DE512A}"/>
              </a:ext>
            </a:extLst>
          </p:cNvPr>
          <p:cNvSpPr/>
          <p:nvPr/>
        </p:nvSpPr>
        <p:spPr>
          <a:xfrm>
            <a:off x="8558072" y="3266982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89A81E75-FEA3-1443-ED7C-4334733E9221}"/>
              </a:ext>
            </a:extLst>
          </p:cNvPr>
          <p:cNvSpPr/>
          <p:nvPr/>
        </p:nvSpPr>
        <p:spPr>
          <a:xfrm>
            <a:off x="9072977" y="3266982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8FF9C563-C45C-10D4-B119-DD99675B39B2}"/>
              </a:ext>
            </a:extLst>
          </p:cNvPr>
          <p:cNvSpPr/>
          <p:nvPr/>
        </p:nvSpPr>
        <p:spPr>
          <a:xfrm>
            <a:off x="10537792" y="2867487"/>
            <a:ext cx="372862" cy="5149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5DE34FBC-524F-050B-E80E-B1D66940F1AF}"/>
              </a:ext>
            </a:extLst>
          </p:cNvPr>
          <p:cNvSpPr/>
          <p:nvPr/>
        </p:nvSpPr>
        <p:spPr>
          <a:xfrm>
            <a:off x="8957568" y="2388093"/>
            <a:ext cx="372862" cy="5149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980CDC7E-FE31-5153-64FE-32C85E347DE8}"/>
              </a:ext>
            </a:extLst>
          </p:cNvPr>
          <p:cNvSpPr/>
          <p:nvPr/>
        </p:nvSpPr>
        <p:spPr>
          <a:xfrm>
            <a:off x="10404628" y="2032986"/>
            <a:ext cx="372862" cy="5149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CDFF2DBB-D226-0B43-1E3B-02DA5C76A5DD}"/>
              </a:ext>
            </a:extLst>
          </p:cNvPr>
          <p:cNvSpPr/>
          <p:nvPr/>
        </p:nvSpPr>
        <p:spPr>
          <a:xfrm>
            <a:off x="7608162" y="3204839"/>
            <a:ext cx="372862" cy="5149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E69F84D8-EEA6-0824-558D-744BF3AFC2E1}"/>
              </a:ext>
            </a:extLst>
          </p:cNvPr>
          <p:cNvSpPr/>
          <p:nvPr/>
        </p:nvSpPr>
        <p:spPr>
          <a:xfrm>
            <a:off x="9579005" y="3160451"/>
            <a:ext cx="372862" cy="5149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12EAA8AF-DCE8-146F-D58E-D3CCBFA43731}"/>
              </a:ext>
            </a:extLst>
          </p:cNvPr>
          <p:cNvSpPr/>
          <p:nvPr/>
        </p:nvSpPr>
        <p:spPr>
          <a:xfrm>
            <a:off x="7590407" y="2290439"/>
            <a:ext cx="372862" cy="5149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3E2E4C56-06EC-D887-17C4-1E66D565789C}"/>
              </a:ext>
            </a:extLst>
          </p:cNvPr>
          <p:cNvSpPr txBox="1"/>
          <p:nvPr/>
        </p:nvSpPr>
        <p:spPr>
          <a:xfrm>
            <a:off x="865122" y="4554517"/>
            <a:ext cx="747701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70" name="Picture 1069" descr="Screen Clipping">
            <a:extLst>
              <a:ext uri="{FF2B5EF4-FFF2-40B4-BE49-F238E27FC236}">
                <a16:creationId xmlns:a16="http://schemas.microsoft.com/office/drawing/2014/main" id="{32398313-313D-FC18-2921-249300BE90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271917" y="472360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071" name="Picture 1070" descr="Screen Clipping">
            <a:extLst>
              <a:ext uri="{FF2B5EF4-FFF2-40B4-BE49-F238E27FC236}">
                <a16:creationId xmlns:a16="http://schemas.microsoft.com/office/drawing/2014/main" id="{91736DC1-BAB7-E6C4-573E-B164E3520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608132" y="5354321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36339239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176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97</cp:revision>
  <dcterms:created xsi:type="dcterms:W3CDTF">2024-03-16T02:25:33Z</dcterms:created>
  <dcterms:modified xsi:type="dcterms:W3CDTF">2026-04-13T14:10:18Z</dcterms:modified>
</cp:coreProperties>
</file>