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71" r:id="rId4"/>
    <p:sldMasterId id="2147483783" r:id="rId5"/>
    <p:sldMasterId id="2147483795" r:id="rId6"/>
    <p:sldMasterId id="2147483807" r:id="rId7"/>
  </p:sldMasterIdLst>
  <p:notesMasterIdLst>
    <p:notesMasterId r:id="rId18"/>
  </p:notesMasterIdLst>
  <p:sldIdLst>
    <p:sldId id="257" r:id="rId8"/>
    <p:sldId id="2007577127" r:id="rId9"/>
    <p:sldId id="2896" r:id="rId10"/>
    <p:sldId id="2007577128" r:id="rId11"/>
    <p:sldId id="2901" r:id="rId12"/>
    <p:sldId id="2007577123" r:id="rId13"/>
    <p:sldId id="2899" r:id="rId14"/>
    <p:sldId id="2007577129" r:id="rId15"/>
    <p:sldId id="2007577126" r:id="rId16"/>
    <p:sldId id="34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63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C750E-30BB-97A4-F8E4-7DED05A448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F7DC20-1178-6C4C-2749-18701596E6E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14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39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02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78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94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821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230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28A97D-0DE0-4A27-A2F5-23FC486ABFC7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54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2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98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12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29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98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73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0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520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2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7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DA840-ACF2-AB36-3C4B-0EAE92EC6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227DB-235F-5E52-BF38-890173A1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FA9F8-03A6-A6A0-7265-3A730EC6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D90EA-A584-FC8B-4818-35E5682F2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EE4DA-0A1F-1A0E-F087-0A78D5B0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211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100E8-A78F-3C78-2C89-2610860D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9357-03AA-B46A-69C5-EF423D27D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BE99B-B3BD-1BDC-A2C7-1E619F7F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F45E-9870-9136-718D-C03D2C54C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A1D9B-AC94-16DB-4057-86383D32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9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E25B-096B-5CC4-A3DF-06B287EC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F3EF2-AD55-B9E7-2A31-E1B8626B1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79B5D-2BBE-41EB-7242-FF56453F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81A0-5BAB-2594-AD05-0022590D7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CCE1A-2A05-421F-3A13-A39D354B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61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85C04-2993-9AFC-2A82-E76676C7F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F8E51-66BD-B704-A7EC-735C1452C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05A1A-DADB-2CC0-DC6D-3CA09EEA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8A881-E74F-FADA-A12B-75B98703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74324-D54C-7132-08A7-6D6A3DCC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0AE5E-C79A-CBE7-467A-8D6CC57D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8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95907-B495-5871-96AE-3388F9D44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1F2B8-B875-F70F-65AA-C5FCDF9BF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1561E-7E51-9EF0-8206-6B04AE638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11A49-133D-D8FA-4AF2-E02989AAB4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00A8A-708A-470C-BD74-18FE104E2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74BC02-CBB0-574C-70EE-33EFFEF5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1D9D41-FB5B-6E80-C0F7-72471163B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A7A3C-1B5B-399D-D9CF-0FFF0300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80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4705-5E82-EA06-1EFD-9B6BB9AF5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2BFD2-DD65-B4F3-C204-1396589D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E05AF5-4CF0-821A-10C5-8E2EBEC33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BF35E-9B5E-1E91-F56D-7026FA12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541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3380A-5199-4DE8-D0A6-5E636AA9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85D55-DD8D-721B-C5D5-2259DC7C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72A46-BBC8-4664-9A40-56584C5B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81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E2056-EFFC-BB00-C9C9-ED9BA860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EFEBE-A8AE-FF11-9A73-52320497F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5BD99-1B12-B72D-34EF-3569FB934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5A16B-B74D-9C5E-DE53-F714DE99F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45602-EDC3-1489-82FA-3D73B46D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02748-0D30-ADF2-C518-2B9794555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127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931C-5445-3031-BEF2-2B047160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2C7860-743C-F095-B40B-1901FFE6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3233A-E45D-64D7-8D15-01DFB04BF3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7C4F7-4D92-605E-CA20-C9E38372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D36D9-48F1-58FE-05BB-6948397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E2DAA-6AA1-5E7A-4375-F13D5F6F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45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1058E-CB5B-4BED-7BD6-3302AF0D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36E29F-AB6C-41B2-43EF-8E86AE2F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A5EE-C275-270E-3341-4DE122C5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4A32B-CC99-0E02-BD6F-6F2AA9A8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4E68-2D66-6407-3812-AD76A1DA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CAF6AA-A567-3302-D8C2-FD194BA64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BC03A1-CAB7-8FC1-0628-FE711A19E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DC024-259A-43C0-108B-9BEE2708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617FA-029A-1977-4DE8-73E80B1C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12C36-8332-02F6-5365-83AA91614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3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5B404-6DD2-5014-85BF-8416CCEA8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CFF120-A9B4-A43D-7EB8-493417ECD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4B395-D7FA-A65B-9BEF-8D332913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A92F5-98D7-EFD7-8FE8-5E94E72C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DA12F-6F39-31A7-19EC-06A1EEF18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850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0220-6989-CB5E-A60E-CA9FC26F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3892D-96C5-F1FD-8979-96696754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0BFC5-8120-EE7B-0BEF-8471BEF0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74B41-E578-7A75-7293-B6F52367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85689-54B8-71FD-1018-C4E64060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4800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BD3C-9BBB-B304-2CEE-F24930262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07FDC-C823-029C-FA03-2923D0610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73C2-5A9E-690E-3368-AA35AFE23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122E5-C6EB-A103-D02A-1678CFC9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8C96-40B7-869B-1C97-084853C8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520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68833-57E6-DD20-3E69-4EB97D30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10900-4770-2FF2-11A5-43146E9AD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2BAF8-5ACB-FDD2-2C35-98B172467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FF0C3-C233-5830-71D6-279684D6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ABEE92-FF2D-AEBA-571B-D9C06C7B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8C383-8E31-6769-F9A3-A301C4E0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06903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59E73-C6E6-B0B0-ABCE-130BD6F2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1DC32-429A-B4F3-1EFB-6818B7F42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60862-2F83-9AD5-70B1-62E08582D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E373F-2E92-2BAF-2E00-5E012A400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FAA31-C7F0-F5E5-BCED-D46BDFC53B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6D174-3B7B-138E-2861-B52AB4B664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9A153-015A-948E-2C81-1DABF4E5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2BB2E1-D1ED-075C-4DE0-A3FDCCEC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7828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8B335-C668-493E-3684-009741D4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31815-1D39-9CB8-226B-57FE2903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5DF3B-0AFD-6131-9E24-2AE562E17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548F1-0A35-194C-3908-174F54F5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8448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F5922-7196-A455-D36C-5A210F8A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2BC03-1FD2-92B3-52B7-BB27ED1E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39BA6-E7CE-852D-06EE-DDA3F3C8A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647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FA94A-EE77-1916-C13D-E7AE9DB2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74CD8-5F68-574B-E38B-CF20A449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37BB5F-AD71-67C5-5AAE-DB039359B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E5195-CF68-6D26-8293-621554960C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20D7-B5DB-C8C4-E41F-38ACEDBDE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2823D-0D8C-8B2F-CFC1-EFF7167F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82908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596D-0A44-CE6C-2795-B5A8E6D4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D56E4-6D5C-5600-EA2E-C437B9943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0B375-AFE4-829A-6787-0314A9123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BB12A-E0C4-84B5-60A3-DB02B8E0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F841D-54CD-45FD-BD22-5CBE216D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BED87-4453-3EAB-7509-42A8917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27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249D-4655-8367-121C-999D0F1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EE55C5-814A-3667-73E7-21C30FA3C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1701-9E4A-A627-734F-DF8CF06726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8D5CF-1BE9-5C2E-ACED-7E988F048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1D920-1FA6-2553-7432-49712B2D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445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BB028-BBB7-4C2E-4665-B5B5436F0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FFDB3-0361-D0ED-B703-937F1C4A9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EDC49-10BE-2A6F-AD73-D20E7F2A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0D3D4-F174-4319-BC12-7F83EE5B30AD}" type="datetimeFigureOut">
              <a:rPr lang="vi-VN" smtClean="0"/>
              <a:t>13/04/2026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17BCB-94E2-DAD3-4D59-E3EB6C6A9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5FD0A-6836-91F5-1D19-C54798A0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34B9D-03CA-463D-998F-F9E23688AA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509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A5984F-B539-8E25-67C6-CCDEF31BAD1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4F3BF6-A7DE-0F98-FB3D-1C48340D2069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76B04-6D4F-8A61-F0B5-5619B6635D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15550B-92B0-59BC-ED9D-F3BAB2205923}"/>
              </a:ext>
            </a:extLst>
          </p:cNvPr>
          <p:cNvSpPr/>
          <p:nvPr userDrawn="1"/>
        </p:nvSpPr>
        <p:spPr>
          <a:xfrm>
            <a:off x="307759" y="210208"/>
            <a:ext cx="11576482" cy="6283898"/>
          </a:xfrm>
          <a:prstGeom prst="roundRect">
            <a:avLst>
              <a:gd name="adj" fmla="val 6681"/>
            </a:avLst>
          </a:prstGeom>
          <a:solidFill>
            <a:schemeClr val="bg1">
              <a:alpha val="96000"/>
            </a:schemeClr>
          </a:solidFill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46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709CC0-99FB-45BF-8F36-B7EC09BAE3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0E1E2A-4D2D-2F2A-218C-42732423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3C9C-6847-2704-EF48-B4D7C04CD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76341-651B-9A4A-3C51-71CC682AAD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614B-EF9F-4C0F-B23D-32708343E0C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508E-CFCB-8CAF-E253-6B8B0AABB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D54A-EB7A-2A32-382F-40E37D7F0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7882E0-D558-26C1-26EB-B458B73543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8109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4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F72D8D2F-61D0-E95A-37E8-4BE0FC415D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07B43E-0BF1-A12C-A6F0-21037E2F6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646AF-D7CF-4070-1A87-E1D4202E5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93B6-75EB-006D-A017-C73D73D2C0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E2F7-CC9C-4CF7-8E3E-753BCABE8B62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D6172-49F2-1A31-FC4E-CE4F99BDE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3846-9EDF-101B-1B53-D5F35526A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C9E84-4325-4D4E-87CF-2A2709E13504}" type="slidenum">
              <a:rPr lang="en-US" smtClean="0"/>
              <a:t>‹#›</a:t>
            </a:fld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CD8B1F-0C2F-F280-AFED-6562CFB0AF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0" y="1408906"/>
            <a:ext cx="6858000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B458F64-08F7-FFFA-0205-85D8F4C29EE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27400" y="-20739894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3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54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4.wdp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0127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7F7538-933B-CE74-5311-5F5306448C36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264025" y="1245235"/>
            <a:ext cx="2951480" cy="1133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圆角矩形 1">
            <a:extLst>
              <a:ext uri="{FF2B5EF4-FFF2-40B4-BE49-F238E27FC236}">
                <a16:creationId xmlns:a16="http://schemas.microsoft.com/office/drawing/2014/main" id="{E254A345-F839-C1FA-8E62-6F6FE441483B}"/>
              </a:ext>
            </a:extLst>
          </p:cNvPr>
          <p:cNvSpPr/>
          <p:nvPr/>
        </p:nvSpPr>
        <p:spPr>
          <a:xfrm>
            <a:off x="2114233" y="58737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….</a:t>
            </a:r>
          </a:p>
        </p:txBody>
      </p:sp>
      <p:pic>
        <p:nvPicPr>
          <p:cNvPr id="8" name="Picture 7" descr="Picture1">
            <a:extLst>
              <a:ext uri="{FF2B5EF4-FFF2-40B4-BE49-F238E27FC236}">
                <a16:creationId xmlns:a16="http://schemas.microsoft.com/office/drawing/2014/main" id="{BE214D7B-F646-2972-4410-5D026403F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930" y="1572260"/>
            <a:ext cx="1957070" cy="7740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5B01BC-6612-7135-DF5D-C0241B19C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8588" y="2244733"/>
            <a:ext cx="584047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256BF-D26A-0D31-75DE-49BF96C8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FB0054D-79B8-8D8F-9BF8-AE46DEC4FFF8}"/>
              </a:ext>
            </a:extLst>
          </p:cNvPr>
          <p:cNvGrpSpPr/>
          <p:nvPr/>
        </p:nvGrpSpPr>
        <p:grpSpPr>
          <a:xfrm>
            <a:off x="870011" y="94742"/>
            <a:ext cx="10451977" cy="2371721"/>
            <a:chOff x="4133327" y="8204395"/>
            <a:chExt cx="7210038" cy="23717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59DCC4-0EC8-B5A9-1BE2-8BAE02B7B4A2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A6D1E7-9789-7666-3850-62FD2E34E9CC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35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B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Ệ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V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Ẹ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Ặ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P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L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Ạ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I </a:t>
              </a:r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6EF724A2-0E16-A9E2-EB19-11EDACDF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51680" y="3810083"/>
            <a:ext cx="3277215" cy="25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A335B1-CF3A-DE4E-710E-C8774C8EED48}"/>
              </a:ext>
            </a:extLst>
          </p:cNvPr>
          <p:cNvSpPr txBox="1"/>
          <p:nvPr/>
        </p:nvSpPr>
        <p:spPr>
          <a:xfrm>
            <a:off x="2403291" y="946518"/>
            <a:ext cx="7629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Bell" panose="02040603050506020204" pitchFamily="18" charset="0"/>
                <a:ea typeface="+mn-ea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1216569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804443-B6B0-4052-85C7-D8831B75E32F}"/>
              </a:ext>
            </a:extLst>
          </p:cNvPr>
          <p:cNvGrpSpPr/>
          <p:nvPr/>
        </p:nvGrpSpPr>
        <p:grpSpPr>
          <a:xfrm>
            <a:off x="4120584" y="1739290"/>
            <a:ext cx="3193550" cy="2905530"/>
            <a:chOff x="3618412" y="2132990"/>
            <a:chExt cx="3193550" cy="29055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614917-8E5D-416F-9E1B-2B8EB88A52CA}"/>
                </a:ext>
              </a:extLst>
            </p:cNvPr>
            <p:cNvSpPr/>
            <p:nvPr/>
          </p:nvSpPr>
          <p:spPr>
            <a:xfrm>
              <a:off x="3987800" y="4392407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 descr="Screen Clipping">
              <a:extLst>
                <a:ext uri="{FF2B5EF4-FFF2-40B4-BE49-F238E27FC236}">
                  <a16:creationId xmlns:a16="http://schemas.microsoft.com/office/drawing/2014/main" id="{1E82CCA4-CF96-4A05-A814-742D5DA3EB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23" b="95082" l="37608" r="61722">
                          <a14:foregroundMark x1="53301" y1="31475" x2="58565" y2="61967"/>
                          <a14:foregroundMark x1="52823" y1="26885" x2="49378" y2="59672"/>
                          <a14:foregroundMark x1="41914" y1="74098" x2="41914" y2="8491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1" r="35129"/>
            <a:stretch/>
          </p:blipFill>
          <p:spPr>
            <a:xfrm>
              <a:off x="3618412" y="2132990"/>
              <a:ext cx="3004458" cy="290553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C66735-BE80-4B81-B322-E9D6CA8ADFC8}"/>
              </a:ext>
            </a:extLst>
          </p:cNvPr>
          <p:cNvGrpSpPr/>
          <p:nvPr/>
        </p:nvGrpSpPr>
        <p:grpSpPr>
          <a:xfrm>
            <a:off x="912019" y="1764690"/>
            <a:ext cx="2963129" cy="2905530"/>
            <a:chOff x="426161" y="1976235"/>
            <a:chExt cx="2963129" cy="29055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5F4AAB-753C-4732-9213-65CE61A2D4DE}"/>
                </a:ext>
              </a:extLst>
            </p:cNvPr>
            <p:cNvSpPr/>
            <p:nvPr/>
          </p:nvSpPr>
          <p:spPr>
            <a:xfrm>
              <a:off x="565128" y="4202112"/>
              <a:ext cx="2824162" cy="588963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Screen Clipping">
              <a:extLst>
                <a:ext uri="{FF2B5EF4-FFF2-40B4-BE49-F238E27FC236}">
                  <a16:creationId xmlns:a16="http://schemas.microsoft.com/office/drawing/2014/main" id="{98E52BB0-F4F0-4053-BD52-E441D0650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37"/>
            <a:stretch/>
          </p:blipFill>
          <p:spPr>
            <a:xfrm>
              <a:off x="426161" y="1976235"/>
              <a:ext cx="2186410" cy="290553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5E445B-5084-4201-9027-F454FEA4B149}"/>
              </a:ext>
            </a:extLst>
          </p:cNvPr>
          <p:cNvGrpSpPr/>
          <p:nvPr/>
        </p:nvGrpSpPr>
        <p:grpSpPr>
          <a:xfrm>
            <a:off x="7956528" y="1764690"/>
            <a:ext cx="2875122" cy="2905530"/>
            <a:chOff x="8045428" y="1976235"/>
            <a:chExt cx="2875122" cy="29055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D87874-F6F4-4FBB-9E3B-1C6BCC34156A}"/>
                </a:ext>
              </a:extLst>
            </p:cNvPr>
            <p:cNvSpPr/>
            <p:nvPr/>
          </p:nvSpPr>
          <p:spPr>
            <a:xfrm>
              <a:off x="8045428" y="4210048"/>
              <a:ext cx="2824162" cy="581025"/>
            </a:xfrm>
            <a:prstGeom prst="rect">
              <a:avLst/>
            </a:prstGeom>
            <a:solidFill>
              <a:srgbClr val="F89D7E"/>
            </a:solidFill>
            <a:ln>
              <a:solidFill>
                <a:srgbClr val="F89D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Screen Clipping">
              <a:extLst>
                <a:ext uri="{FF2B5EF4-FFF2-40B4-BE49-F238E27FC236}">
                  <a16:creationId xmlns:a16="http://schemas.microsoft.com/office/drawing/2014/main" id="{26AE6EC3-B09A-465D-8278-525586C73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r="749"/>
            <a:stretch/>
          </p:blipFill>
          <p:spPr>
            <a:xfrm>
              <a:off x="8643938" y="1976235"/>
              <a:ext cx="2276612" cy="29055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9A60C72-7BB4-4D03-A659-A47E55979BDE}"/>
              </a:ext>
            </a:extLst>
          </p:cNvPr>
          <p:cNvSpPr txBox="1"/>
          <p:nvPr/>
        </p:nvSpPr>
        <p:spPr>
          <a:xfrm>
            <a:off x="3041801" y="795974"/>
            <a:ext cx="800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Mai,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084C18-ED50-4DC6-8AAD-F03B4FD1D3C6}"/>
              </a:ext>
            </a:extLst>
          </p:cNvPr>
          <p:cNvSpPr txBox="1"/>
          <p:nvPr/>
        </p:nvSpPr>
        <p:spPr>
          <a:xfrm>
            <a:off x="858784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3B98F-9459-4073-89DF-C417B9A0C004}"/>
              </a:ext>
            </a:extLst>
          </p:cNvPr>
          <p:cNvSpPr txBox="1"/>
          <p:nvPr/>
        </p:nvSpPr>
        <p:spPr>
          <a:xfrm>
            <a:off x="4489972" y="4670220"/>
            <a:ext cx="320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563864-50AF-440F-99A3-5E76A0EC3201}"/>
              </a:ext>
            </a:extLst>
          </p:cNvPr>
          <p:cNvSpPr txBox="1"/>
          <p:nvPr/>
        </p:nvSpPr>
        <p:spPr>
          <a:xfrm>
            <a:off x="7829862" y="4670220"/>
            <a:ext cx="3409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oogle Shape;523;p25">
            <a:extLst>
              <a:ext uri="{FF2B5EF4-FFF2-40B4-BE49-F238E27FC236}">
                <a16:creationId xmlns:a16="http://schemas.microsoft.com/office/drawing/2014/main" id="{3B56598B-5B0D-46FF-A900-D314F87834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50CF5B-A1F0-326C-475F-AD9A9CDA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98" y="819752"/>
            <a:ext cx="763285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0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4F88171-E41C-4E65-BD67-CC4BD4A7D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06" y="2201410"/>
            <a:ext cx="2546588" cy="29710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0C93B3-FD92-4457-87F3-7EC846017F01}"/>
              </a:ext>
            </a:extLst>
          </p:cNvPr>
          <p:cNvGrpSpPr/>
          <p:nvPr/>
        </p:nvGrpSpPr>
        <p:grpSpPr>
          <a:xfrm>
            <a:off x="708129" y="1497390"/>
            <a:ext cx="11769953" cy="570588"/>
            <a:chOff x="1183343" y="1464304"/>
            <a:chExt cx="10206798" cy="57058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E6B422-F351-44E6-9702-FF66E2F7993A}"/>
                </a:ext>
              </a:extLst>
            </p:cNvPr>
            <p:cNvSpPr txBox="1"/>
            <p:nvPr/>
          </p:nvSpPr>
          <p:spPr>
            <a:xfrm>
              <a:off x="1801298" y="1511671"/>
              <a:ext cx="95888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E9A5520-B181-47EB-83AD-57B1613B5180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B33E9A73-A455-4DF1-8E4C-E6D292BE5C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03"/>
          <a:stretch/>
        </p:blipFill>
        <p:spPr>
          <a:xfrm>
            <a:off x="1698219" y="2174051"/>
            <a:ext cx="2940937" cy="30868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4184C1-E385-493B-A3C7-A100CACD20BE}"/>
              </a:ext>
            </a:extLst>
          </p:cNvPr>
          <p:cNvSpPr txBox="1"/>
          <p:nvPr/>
        </p:nvSpPr>
        <p:spPr>
          <a:xfrm>
            <a:off x="1698218" y="5366365"/>
            <a:ext cx="3194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?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CB2A5-8342-49E3-8779-7B381CA68F1B}"/>
              </a:ext>
            </a:extLst>
          </p:cNvPr>
          <p:cNvSpPr txBox="1"/>
          <p:nvPr/>
        </p:nvSpPr>
        <p:spPr>
          <a:xfrm>
            <a:off x="4581118" y="5366365"/>
            <a:ext cx="3264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B09639-AD56-4478-84DE-F6108FA0C101}"/>
              </a:ext>
            </a:extLst>
          </p:cNvPr>
          <p:cNvSpPr txBox="1"/>
          <p:nvPr/>
        </p:nvSpPr>
        <p:spPr>
          <a:xfrm>
            <a:off x="7758922" y="5366365"/>
            <a:ext cx="3326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8">
            <a:extLst>
              <a:ext uri="{FF2B5EF4-FFF2-40B4-BE49-F238E27FC236}">
                <a16:creationId xmlns:a16="http://schemas.microsoft.com/office/drawing/2014/main" id="{9B0F36C9-A312-416B-BB26-CDD9BFA3A9F4}"/>
              </a:ext>
            </a:extLst>
          </p:cNvPr>
          <p:cNvSpPr/>
          <p:nvPr/>
        </p:nvSpPr>
        <p:spPr>
          <a:xfrm>
            <a:off x="2727262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BD703452-5F99-404B-9B89-46036380D56D}"/>
              </a:ext>
            </a:extLst>
          </p:cNvPr>
          <p:cNvSpPr/>
          <p:nvPr/>
        </p:nvSpPr>
        <p:spPr>
          <a:xfrm>
            <a:off x="5499121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045FE4ED-CD12-451E-BF85-614C39A9F9DC}"/>
              </a:ext>
            </a:extLst>
          </p:cNvPr>
          <p:cNvSpPr/>
          <p:nvPr/>
        </p:nvSpPr>
        <p:spPr>
          <a:xfrm>
            <a:off x="8676925" y="5366365"/>
            <a:ext cx="415498" cy="415498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047AAD-B387-425E-9343-B19FF37409CD}"/>
              </a:ext>
            </a:extLst>
          </p:cNvPr>
          <p:cNvSpPr txBox="1"/>
          <p:nvPr/>
        </p:nvSpPr>
        <p:spPr>
          <a:xfrm>
            <a:off x="2520572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75ACA4-A139-4612-819F-62E2ABFA0F32}"/>
              </a:ext>
            </a:extLst>
          </p:cNvPr>
          <p:cNvSpPr txBox="1"/>
          <p:nvPr/>
        </p:nvSpPr>
        <p:spPr>
          <a:xfrm>
            <a:off x="5403814" y="5353665"/>
            <a:ext cx="21678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EEF9B8-5993-4CF6-8FD9-9C24E5279231}"/>
              </a:ext>
            </a:extLst>
          </p:cNvPr>
          <p:cNvSpPr txBox="1"/>
          <p:nvPr/>
        </p:nvSpPr>
        <p:spPr>
          <a:xfrm>
            <a:off x="8602127" y="5353665"/>
            <a:ext cx="1844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C2855600-EB04-4622-B98C-FA709E57F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629" y="311302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F82C26DF-0C03-4539-A4EE-75B34CAE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74" y="3868403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F507CF1E-DABA-4D69-81DF-B2CFE517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14" y="3246104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CF10C3-C894-4AE6-9AE5-15BCD0707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36" y="2246630"/>
            <a:ext cx="2479230" cy="3009231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DBF0C5-9433-44EA-ADFD-B06B2B0C17D1}"/>
              </a:ext>
            </a:extLst>
          </p:cNvPr>
          <p:cNvCxnSpPr/>
          <p:nvPr/>
        </p:nvCxnSpPr>
        <p:spPr>
          <a:xfrm flipV="1">
            <a:off x="7591019" y="2262506"/>
            <a:ext cx="0" cy="2993355"/>
          </a:xfrm>
          <a:prstGeom prst="line">
            <a:avLst/>
          </a:prstGeom>
          <a:ln w="28575">
            <a:solidFill>
              <a:srgbClr val="60D1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19A3DC3F-5BF9-444A-B575-E7965836F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045" y="3405135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83B05D15-9475-4CF0-8928-53980F66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8280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ree Soccer Ball Vector, Download Free Soccer Ball Vector png images, Free  ClipArts on Clipart Library">
            <a:extLst>
              <a:ext uri="{FF2B5EF4-FFF2-40B4-BE49-F238E27FC236}">
                <a16:creationId xmlns:a16="http://schemas.microsoft.com/office/drawing/2014/main" id="{916BC9C7-5BD3-4100-BE4A-36DBBB77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813" y="3967251"/>
            <a:ext cx="200932" cy="19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799;p28">
            <a:extLst>
              <a:ext uri="{FF2B5EF4-FFF2-40B4-BE49-F238E27FC236}">
                <a16:creationId xmlns:a16="http://schemas.microsoft.com/office/drawing/2014/main" id="{7C196042-2586-4352-8DDD-16D2245EE74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5484" y="478673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4 C -0.00026 -0.00162 -0.00052 -0.00231 -0.00066 -0.0037 C -0.00079 -0.00439 -0.00079 -0.00555 -0.00092 -0.00648 C -0.00092 -0.00717 -0.00105 -0.0081 -0.00105 -0.00879 C -0.00131 -0.01365 -0.00092 -0.01157 -0.0017 -0.01458 C -0.00183 -0.01551 -0.00196 -0.01666 -0.00209 -0.01782 C -0.00222 -0.01967 -0.00222 -0.02152 -0.00248 -0.02338 C -0.00248 -0.02407 -0.00261 -0.02453 -0.00261 -0.02523 C -0.00274 -0.02592 -0.00274 -0.02639 -0.00287 -0.02731 C -0.00287 -0.02754 -0.00313 -0.02801 -0.00326 -0.02847 C -0.00365 -0.03264 -0.00326 -0.02916 -0.00443 -0.03703 C -0.00456 -0.03796 -0.00469 -0.03889 -0.00482 -0.03981 C -0.00482 -0.04027 -0.00482 -0.04097 -0.00495 -0.04143 C -0.00508 -0.04189 -0.00521 -0.04213 -0.00534 -0.04282 C -0.00547 -0.04375 -0.00547 -0.0449 -0.0056 -0.04606 C -0.0056 -0.04652 -0.00586 -0.04699 -0.00599 -0.04768 C -0.00612 -0.04838 -0.00625 -0.04953 -0.00638 -0.05046 C -0.00677 -0.05625 -0.00625 -0.05 -0.00717 -0.0574 C -0.0073 -0.05879 -0.0073 -0.06018 -0.00756 -0.06157 C -0.00808 -0.06504 -0.00769 -0.06342 -0.00834 -0.06666 C -0.00873 -0.07245 -0.00834 -0.06875 -0.00951 -0.07801 C -0.00964 -0.07916 -0.0099 -0.08194 -0.01003 -0.08264 C -0.01342 -0.10162 -0.00912 -0.07476 -0.01302 -0.0993 C -0.01316 -0.10185 -0.01316 -0.10254 -0.01355 -0.10486 C -0.01368 -0.10555 -0.01381 -0.10601 -0.01394 -0.10648 C -0.01459 -0.1118 -0.01355 -0.10463 -0.01472 -0.10972 C -0.01485 -0.11064 -0.01485 -0.11111 -0.01498 -0.11203 C -0.01498 -0.1125 -0.01511 -0.11296 -0.01511 -0.11365 C -0.01524 -0.11412 -0.01537 -0.11458 -0.0155 -0.11527 C -0.01563 -0.11574 -0.01576 -0.11666 -0.01589 -0.11713 C -0.01602 -0.11759 -0.01602 -0.11782 -0.01615 -0.11851 C -0.01628 -0.11875 -0.01641 -0.11921 -0.01654 -0.11967 C -0.01654 -0.12083 -0.01667 -0.12199 -0.01667 -0.12338 C -0.01693 -0.12801 -0.01654 -0.12847 -0.01732 -0.12615 C -0.01745 -0.125 -0.01771 -0.12384 -0.01784 -0.12245 C -0.01797 -0.12129 -0.0181 -0.12014 -0.01823 -0.11875 C -0.01836 -0.11851 -0.01836 -0.11782 -0.01849 -0.11759 C -0.01849 -0.11782 -0.01862 -0.11851 -0.01862 -0.11875 C -0.01914 -0.12476 -0.01862 -0.12129 -0.01901 -0.12407 C -0.02019 -0.11782 -0.01954 -0.11921 -0.02006 -0.12129 C -0.02019 -0.12176 -0.02032 -0.12199 -0.02045 -0.12245 C -0.02045 -0.12384 -0.02045 -0.12523 -0.02058 -0.12662 C -0.02071 -0.12754 -0.02097 -0.12916 -0.02097 -0.1287 C -0.02123 -0.12847 -0.02162 -0.12847 -0.02175 -0.12777 C -0.02201 -0.12685 -0.02201 -0.12569 -0.02214 -0.125 C -0.02227 -0.12407 -0.0224 -0.12338 -0.02253 -0.12245 C -0.02266 -0.12199 -0.02279 -0.12176 -0.02279 -0.12129 C -0.02305 -0.11921 -0.02292 -0.12014 -0.02318 -0.11851 C -0.02318 -0.12222 -0.02318 -0.12615 -0.02331 -0.12986 C -0.02344 -0.13032 -0.02357 -0.12847 -0.02357 -0.12777 C -0.0237 -0.12639 -0.02357 -0.125 -0.0237 -0.12361 C -0.02383 -0.12291 -0.02409 -0.12129 -0.02409 -0.12083 C -0.02422 -0.12546 -0.02422 -0.13009 -0.02448 -0.13426 C -0.02461 -0.13472 -0.02487 -0.13518 -0.02513 -0.13495 C -0.02539 -0.13495 -0.02552 -0.13402 -0.02566 -0.13333 C -0.02605 -0.13264 -0.02631 -0.13171 -0.02644 -0.13078 C -0.0267 -0.12986 -0.02683 -0.12824 -0.02683 -0.12801 C -0.02696 -0.1287 -0.02709 -0.12939 -0.02709 -0.12986 C -0.02722 -0.13032 -0.02696 -0.13171 -0.02722 -0.13171 C -0.02761 -0.13171 -0.02761 -0.13032 -0.02761 -0.12986 C -0.02774 -0.12939 -0.02787 -0.1287 -0.02787 -0.12824 C -0.028 -0.12754 -0.028 -0.12685 -0.028 -0.12615 C -0.02813 -0.12569 -0.02826 -0.12523 -0.02839 -0.125 C -0.02852 -0.12453 -0.02852 -0.12384 -0.02865 -0.12338 C -0.02865 -0.12291 -0.02878 -0.12199 -0.02878 -0.12176 L -0.02878 -0.12199 " pathEditMode="relative" rAng="0" ptsTypes="AAAAAAAAAAAAAAAAAAAAAAAAAAAAAAAAAAAAAAAAAAAAAAAAAAA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6.2963E-6 L 4.16667E-7 -6.2963E-6 C -0.00091 -0.00163 -0.00182 -0.00302 -0.00273 -0.0044 C -0.00547 -0.00811 -0.00338 -0.00464 -0.00664 -0.00996 C -0.00742 -0.01089 -0.00794 -0.01228 -0.00859 -0.0132 C -0.00911 -0.01413 -0.00976 -0.01459 -0.01015 -0.01552 C -0.01198 -0.01876 -0.01484 -0.0264 -0.01718 -0.0294 C -0.02903 -0.04329 -0.01432 -0.0257 -0.02695 -0.0419 C -0.02851 -0.04376 -0.03021 -0.04538 -0.03164 -0.04746 C -0.03307 -0.04908 -0.03437 -0.05093 -0.03554 -0.05302 C -0.03776 -0.05626 -0.03593 -0.05487 -0.03945 -0.05857 C -0.04179 -0.06065 -0.04414 -0.06274 -0.04648 -0.06459 C -0.04778 -0.06598 -0.04922 -0.0669 -0.05039 -0.06829 C -0.05143 -0.06922 -0.05247 -0.07061 -0.05351 -0.07153 C -0.06093 -0.07848 -0.05521 -0.07269 -0.06015 -0.07663 C -0.06106 -0.07709 -0.06172 -0.07802 -0.0625 -0.07848 C -0.06497 -0.08056 -0.06771 -0.08149 -0.06992 -0.08403 L -0.07226 -0.08681 C -0.07435 -0.0926 -0.07174 -0.08681 -0.07382 -0.08681 C -0.07422 -0.08681 -0.07409 -0.08843 -0.07422 -0.08913 C -0.07448 -0.09028 -0.07474 -0.09144 -0.075 -0.09237 C -0.07578 -0.0919 -0.07669 -0.09144 -0.07734 -0.09052 C -0.07773 -0.08982 -0.07903 -0.08635 -0.07929 -0.08542 C -0.07942 -0.09005 -0.07942 -0.09491 -0.07968 -0.09931 C -0.07981 -0.10047 -0.07955 -0.09653 -0.08007 -0.09653 C -0.0806 -0.09653 -0.08034 -0.09862 -0.08047 -0.09931 C -0.0806 -0.10024 -0.08073 -0.1007 -0.08086 -0.10163 C -0.08112 -0.1044 -0.08099 -0.10718 -0.08164 -0.10996 C -0.0819 -0.11042 -0.08268 -0.10973 -0.08281 -0.10903 C -0.08333 -0.10741 -0.08333 -0.10533 -0.08359 -0.10348 C -0.08372 -0.10533 -0.08346 -0.10741 -0.08398 -0.10903 C -0.08424 -0.10973 -0.08502 -0.10788 -0.08515 -0.10857 C -0.0858 -0.11042 -0.08567 -0.1132 -0.08593 -0.11552 C -0.08646 -0.11459 -0.08711 -0.11366 -0.0875 -0.11274 C -0.08802 -0.11181 -0.08815 -0.1095 -0.08867 -0.10996 C -0.08893 -0.10996 -0.09049 -0.11667 -0.09062 -0.11737 C -0.09075 -0.11783 -0.09062 -0.11829 -0.09062 -0.11876 L -0.09062 -0.11876 " pathEditMode="relative" ptsTypes="AAAAAAAAAAAAAAAAAAAAAAAAAAAAAAAAAAAA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8.88889E-6 L -2.08333E-7 -8.88889E-6 C -0.00091 -0.00278 -0.00169 -0.00579 -0.00273 -0.00834 C -0.00586 -0.01621 -0.00481 -0.01274 -0.00742 -0.01667 C -0.00885 -0.01876 -0.01015 -0.02084 -0.01132 -0.02292 C -0.01145 -0.02315 -0.01836 -0.03542 -0.01836 -0.03542 L -0.02187 -0.04167 C -0.02226 -0.04237 -0.02265 -0.04329 -0.02304 -0.04376 C -0.02487 -0.04653 -0.02682 -0.04908 -0.02851 -0.05209 C -0.03007 -0.05464 -0.03112 -0.05788 -0.03242 -0.06042 C -0.03437 -0.06389 -0.03645 -0.0669 -0.03828 -0.07014 C -0.03867 -0.07084 -0.0388 -0.07176 -0.03906 -0.07223 C -0.04101 -0.07524 -0.0431 -0.07778 -0.04492 -0.08056 C -0.04596 -0.08218 -0.04674 -0.08403 -0.04765 -0.08542 C -0.04935 -0.08797 -0.05377 -0.09352 -0.05586 -0.09514 C -0.05755 -0.09676 -0.06263 -0.09885 -0.06406 -0.09931 C -0.06497 -0.09977 -0.06601 -0.09977 -0.06679 -0.10001 C -0.07031 -0.10139 -0.07044 -0.10163 -0.07265 -0.10278 C -0.07278 -0.10209 -0.07304 -0.10001 -0.07304 -0.1007 C -0.07304 -0.10186 -0.07278 -0.10255 -0.07265 -0.10348 C -0.072 -0.11112 -0.07265 -0.10811 -0.07187 -0.11459 C -0.07187 -0.11551 -0.07161 -0.11644 -0.07148 -0.11737 C -0.07174 -0.11922 -0.072 -0.12107 -0.07226 -0.12292 C -0.07239 -0.12362 -0.07252 -0.12454 -0.07265 -0.12501 C -0.07304 -0.12616 -0.07343 -0.12686 -0.07382 -0.12778 C -0.07395 -0.12848 -0.07395 -0.1294 -0.07421 -0.12987 C -0.07604 -0.13311 -0.07812 -0.1301 -0.08007 -0.12917 C -0.08346 -0.12501 -0.08515 -0.12362 -0.0875 -0.11876 C -0.0888 -0.11644 -0.08984 -0.11366 -0.09101 -0.11112 C -0.09231 -0.10232 -0.08984 -0.11968 -0.09336 -0.09862 C -0.09375 -0.09676 -0.09388 -0.09445 -0.09414 -0.09237 C -0.09427 -0.08565 -0.09453 -0.07894 -0.09453 -0.07223 C -0.09479 -0.06019 -0.09453 -0.04815 -0.09492 -0.03612 C -0.09505 -0.03519 -0.09557 -0.03797 -0.0957 -0.03889 C -0.09635 -0.04214 -0.09674 -0.04561 -0.09726 -0.04862 C -0.09752 -0.05001 -0.09791 -0.05093 -0.09804 -0.05209 C -0.0983 -0.05278 -0.09817 -0.05371 -0.09843 -0.05417 C -0.09895 -0.0551 -0.09948 -0.0551 -0.1 -0.05556 C -0.10247 -0.05394 -0.10533 -0.05371 -0.10742 -0.0507 C -0.10833 -0.04977 -0.10781 -0.047 -0.10781 -0.04514 C -0.1082 -0.03774 -0.10833 -0.03033 -0.10859 -0.02292 C -0.10911 -0.02385 -0.1095 -0.02524 -0.11015 -0.0257 C -0.11054 -0.02616 -0.11106 -0.02547 -0.11132 -0.02501 C -0.11211 -0.02408 -0.11263 -0.02269 -0.11328 -0.02153 C -0.11354 -0.02061 -0.11367 -0.01968 -0.11406 -0.01876 C -0.11445 -0.01829 -0.11497 -0.01876 -0.11523 -0.01806 C -0.11601 -0.01644 -0.11627 -0.01436 -0.11679 -0.01251 C -0.11653 -0.00857 -0.11601 -0.00487 -0.11601 -0.0007 C -0.11614 0.00023 -0.11705 0.00046 -0.11718 0.00138 C -0.1177 0.003 -0.11757 0.00555 -0.11757 0.00763 L -0.11757 0.00763 " pathEditMode="relative" ptsTypes="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6B74D9-E30E-4F71-9123-9F7E9AFDCA6D}"/>
              </a:ext>
            </a:extLst>
          </p:cNvPr>
          <p:cNvGrpSpPr/>
          <p:nvPr/>
        </p:nvGrpSpPr>
        <p:grpSpPr>
          <a:xfrm>
            <a:off x="837771" y="722102"/>
            <a:ext cx="7323898" cy="1001474"/>
            <a:chOff x="1183343" y="1464304"/>
            <a:chExt cx="7323898" cy="10014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5151A4-FAD2-4A88-9DC8-475712B795F2}"/>
                </a:ext>
              </a:extLst>
            </p:cNvPr>
            <p:cNvSpPr txBox="1"/>
            <p:nvPr/>
          </p:nvSpPr>
          <p:spPr>
            <a:xfrm>
              <a:off x="1801298" y="1511671"/>
              <a:ext cx="67059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Mai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xắc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929798-4E51-4177-A15A-0D2ABF7979E6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C9D9BAF-54A4-4DA3-9946-4DFF8DBFE56B}"/>
              </a:ext>
            </a:extLst>
          </p:cNvPr>
          <p:cNvGrpSpPr/>
          <p:nvPr/>
        </p:nvGrpSpPr>
        <p:grpSpPr>
          <a:xfrm>
            <a:off x="1205214" y="1854918"/>
            <a:ext cx="1041400" cy="1041400"/>
            <a:chOff x="1498257" y="1701800"/>
            <a:chExt cx="1041400" cy="1041400"/>
          </a:xfrm>
        </p:grpSpPr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3FB6084C-D55B-4202-9890-B2D44DBB204B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999BF26-42A4-4FB4-95CB-62F85BFB0C1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FD9516-8970-42F5-961C-2DD457E80E4A}"/>
              </a:ext>
            </a:extLst>
          </p:cNvPr>
          <p:cNvGrpSpPr/>
          <p:nvPr/>
        </p:nvGrpSpPr>
        <p:grpSpPr>
          <a:xfrm>
            <a:off x="2811764" y="1854918"/>
            <a:ext cx="1041400" cy="1041400"/>
            <a:chOff x="1498257" y="1701800"/>
            <a:chExt cx="1041400" cy="1041400"/>
          </a:xfrm>
        </p:grpSpPr>
        <p:sp>
          <p:nvSpPr>
            <p:cNvPr id="11" name="Rounded Rectangle 8">
              <a:extLst>
                <a:ext uri="{FF2B5EF4-FFF2-40B4-BE49-F238E27FC236}">
                  <a16:creationId xmlns:a16="http://schemas.microsoft.com/office/drawing/2014/main" id="{4B66EBC6-921B-418C-A3E8-23514DCD8DA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A0BDF-4C3E-4E2E-86EF-E70AAB047E7E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221CED8-A90E-4A1D-87E7-B3DEBFD2D2F9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44F1DB-6BC8-490B-8C55-89D5D1FAE90A}"/>
              </a:ext>
            </a:extLst>
          </p:cNvPr>
          <p:cNvGrpSpPr/>
          <p:nvPr/>
        </p:nvGrpSpPr>
        <p:grpSpPr>
          <a:xfrm>
            <a:off x="4481814" y="1854918"/>
            <a:ext cx="1041400" cy="1041400"/>
            <a:chOff x="1498257" y="1701800"/>
            <a:chExt cx="1041400" cy="1041400"/>
          </a:xfrm>
        </p:grpSpPr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48E747F9-D337-4D3D-8B59-4DBF5EC535C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2E1EB6-6149-409F-864D-47EE9A1A0B80}"/>
                </a:ext>
              </a:extLst>
            </p:cNvPr>
            <p:cNvSpPr/>
            <p:nvPr/>
          </p:nvSpPr>
          <p:spPr>
            <a:xfrm>
              <a:off x="16439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348D9E2-9A8C-4E09-9635-3449CD84BCA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8D46A6-18F1-452A-AC74-4796C8259185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DF030F-5DFC-4A5F-B668-2179D1D300C7}"/>
              </a:ext>
            </a:extLst>
          </p:cNvPr>
          <p:cNvGrpSpPr/>
          <p:nvPr/>
        </p:nvGrpSpPr>
        <p:grpSpPr>
          <a:xfrm>
            <a:off x="6184481" y="1854918"/>
            <a:ext cx="1041400" cy="1041400"/>
            <a:chOff x="1498257" y="1701800"/>
            <a:chExt cx="1041400" cy="1041400"/>
          </a:xfrm>
        </p:grpSpPr>
        <p:sp>
          <p:nvSpPr>
            <p:cNvPr id="20" name="Rounded Rectangle 17">
              <a:extLst>
                <a:ext uri="{FF2B5EF4-FFF2-40B4-BE49-F238E27FC236}">
                  <a16:creationId xmlns:a16="http://schemas.microsoft.com/office/drawing/2014/main" id="{8AC539A1-3ACB-4707-B672-6593174354F0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E1980F-2885-4BED-801E-403099CF3135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7DD5735-CD24-4A8E-92FF-842A5C00D15D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70D89CD-4860-4896-AA1B-11AE35227A87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89035D2-73E0-4D1E-9B55-2AD30ED522E1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8353A0-6554-4791-82AD-F0AED781BFA4}"/>
              </a:ext>
            </a:extLst>
          </p:cNvPr>
          <p:cNvGrpSpPr/>
          <p:nvPr/>
        </p:nvGrpSpPr>
        <p:grpSpPr>
          <a:xfrm>
            <a:off x="7791031" y="1854918"/>
            <a:ext cx="1041400" cy="1041400"/>
            <a:chOff x="1498257" y="1701800"/>
            <a:chExt cx="1041400" cy="1041400"/>
          </a:xfrm>
        </p:grpSpPr>
        <p:sp>
          <p:nvSpPr>
            <p:cNvPr id="26" name="Rounded Rectangle 23">
              <a:extLst>
                <a:ext uri="{FF2B5EF4-FFF2-40B4-BE49-F238E27FC236}">
                  <a16:creationId xmlns:a16="http://schemas.microsoft.com/office/drawing/2014/main" id="{1C6435D6-C90A-42A0-80C4-235C5EDDEC2D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C38BFA3-EB2F-454E-804C-A3D064F68142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410C7B-B838-42E4-B419-8B78FB04804F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46042E-2FE3-465C-897E-AF4D349C9505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A90AD3-3CE8-4EAB-9E5A-CC91AE50D5BC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310ABB-03B4-4E38-AF54-9779C182D4C3}"/>
                </a:ext>
              </a:extLst>
            </p:cNvPr>
            <p:cNvSpPr/>
            <p:nvPr/>
          </p:nvSpPr>
          <p:spPr>
            <a:xfrm>
              <a:off x="19110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254AE9-5CED-459A-990F-5D7CB9572AD5}"/>
              </a:ext>
            </a:extLst>
          </p:cNvPr>
          <p:cNvGrpSpPr/>
          <p:nvPr/>
        </p:nvGrpSpPr>
        <p:grpSpPr>
          <a:xfrm>
            <a:off x="9461081" y="1854918"/>
            <a:ext cx="1041400" cy="1041400"/>
            <a:chOff x="1498257" y="1701800"/>
            <a:chExt cx="1041400" cy="1041400"/>
          </a:xfrm>
        </p:grpSpPr>
        <p:sp>
          <p:nvSpPr>
            <p:cNvPr id="33" name="Rounded Rectangle 30">
              <a:extLst>
                <a:ext uri="{FF2B5EF4-FFF2-40B4-BE49-F238E27FC236}">
                  <a16:creationId xmlns:a16="http://schemas.microsoft.com/office/drawing/2014/main" id="{AA788E88-5F9D-46BF-81FC-074E5817C713}"/>
                </a:ext>
              </a:extLst>
            </p:cNvPr>
            <p:cNvSpPr/>
            <p:nvPr/>
          </p:nvSpPr>
          <p:spPr>
            <a:xfrm>
              <a:off x="1498257" y="1701800"/>
              <a:ext cx="1041400" cy="1041400"/>
            </a:xfrm>
            <a:prstGeom prst="round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FD40275-411C-4CAA-8E8F-20AC99CF6417}"/>
                </a:ext>
              </a:extLst>
            </p:cNvPr>
            <p:cNvSpPr/>
            <p:nvPr/>
          </p:nvSpPr>
          <p:spPr>
            <a:xfrm>
              <a:off x="1656664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F15A26-0A09-464C-9545-B36F8868FB3E}"/>
                </a:ext>
              </a:extLst>
            </p:cNvPr>
            <p:cNvSpPr/>
            <p:nvPr/>
          </p:nvSpPr>
          <p:spPr>
            <a:xfrm>
              <a:off x="2177707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9F26E44-ED61-452C-B615-7F8D726A044F}"/>
                </a:ext>
              </a:extLst>
            </p:cNvPr>
            <p:cNvSpPr/>
            <p:nvPr/>
          </p:nvSpPr>
          <p:spPr>
            <a:xfrm>
              <a:off x="2177707" y="18351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CD99CA-306C-4E46-9485-949E347CED34}"/>
                </a:ext>
              </a:extLst>
            </p:cNvPr>
            <p:cNvSpPr/>
            <p:nvPr/>
          </p:nvSpPr>
          <p:spPr>
            <a:xfrm>
              <a:off x="1656664" y="241300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E8DB2D4-DA8F-488D-A88B-685D17A0F380}"/>
                </a:ext>
              </a:extLst>
            </p:cNvPr>
            <p:cNvSpPr/>
            <p:nvPr/>
          </p:nvSpPr>
          <p:spPr>
            <a:xfrm>
              <a:off x="1656664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CC01FC1-F9C7-4D39-93A9-98C2B63C742A}"/>
                </a:ext>
              </a:extLst>
            </p:cNvPr>
            <p:cNvSpPr/>
            <p:nvPr/>
          </p:nvSpPr>
          <p:spPr>
            <a:xfrm>
              <a:off x="2177707" y="2114550"/>
              <a:ext cx="215900" cy="2159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154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160CF53-697C-4818-99A3-F4B68C684A0C}"/>
              </a:ext>
            </a:extLst>
          </p:cNvPr>
          <p:cNvSpPr txBox="1"/>
          <p:nvPr/>
        </p:nvSpPr>
        <p:spPr>
          <a:xfrm>
            <a:off x="934221" y="3068858"/>
            <a:ext cx="1050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 startAt="2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2800" dirty="0">
                <a:solidFill>
                  <a:srgbClr val="F154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C8EA38-B81B-45E2-AE78-98249AAB7A7F}"/>
              </a:ext>
            </a:extLst>
          </p:cNvPr>
          <p:cNvSpPr/>
          <p:nvPr/>
        </p:nvSpPr>
        <p:spPr>
          <a:xfrm>
            <a:off x="5161264" y="386695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4F7C38-D78E-4683-8685-343F8F849247}"/>
              </a:ext>
            </a:extLst>
          </p:cNvPr>
          <p:cNvSpPr/>
          <p:nvPr/>
        </p:nvSpPr>
        <p:spPr>
          <a:xfrm>
            <a:off x="1670653" y="4762373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4F9B2D1-3CF5-476A-BCBD-357618416AE3}"/>
              </a:ext>
            </a:extLst>
          </p:cNvPr>
          <p:cNvSpPr/>
          <p:nvPr/>
        </p:nvSpPr>
        <p:spPr>
          <a:xfrm>
            <a:off x="7949781" y="5539790"/>
            <a:ext cx="520700" cy="520700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0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6422DD-8513-4109-8048-452EFF8A36A3}"/>
              </a:ext>
            </a:extLst>
          </p:cNvPr>
          <p:cNvGrpSpPr/>
          <p:nvPr/>
        </p:nvGrpSpPr>
        <p:grpSpPr>
          <a:xfrm>
            <a:off x="483048" y="430110"/>
            <a:ext cx="11124846" cy="954107"/>
            <a:chOff x="866292" y="1523180"/>
            <a:chExt cx="10159431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05439A1-A4F6-4BA1-ADFC-D488216665EA}"/>
                </a:ext>
              </a:extLst>
            </p:cNvPr>
            <p:cNvSpPr txBox="1"/>
            <p:nvPr/>
          </p:nvSpPr>
          <p:spPr>
            <a:xfrm>
              <a:off x="1436880" y="1523180"/>
              <a:ext cx="95888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6D426D-4334-459E-842F-0B42E4D44BE9}"/>
                </a:ext>
              </a:extLst>
            </p:cNvPr>
            <p:cNvSpPr/>
            <p:nvPr/>
          </p:nvSpPr>
          <p:spPr>
            <a:xfrm>
              <a:off x="866292" y="165401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74CB2DF-4D65-4CD0-82F1-C1705B0CDC06}"/>
              </a:ext>
            </a:extLst>
          </p:cNvPr>
          <p:cNvSpPr/>
          <p:nvPr/>
        </p:nvSpPr>
        <p:spPr>
          <a:xfrm>
            <a:off x="1490713" y="391115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9245E-DF49-4C7F-9FD7-2742B329F829}"/>
              </a:ext>
            </a:extLst>
          </p:cNvPr>
          <p:cNvSpPr/>
          <p:nvPr/>
        </p:nvSpPr>
        <p:spPr>
          <a:xfrm>
            <a:off x="1490713" y="453527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61A5EF-9C48-4BE9-9023-23823ACB6801}"/>
              </a:ext>
            </a:extLst>
          </p:cNvPr>
          <p:cNvSpPr/>
          <p:nvPr/>
        </p:nvSpPr>
        <p:spPr>
          <a:xfrm>
            <a:off x="1490713" y="5159388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A79264-68EA-45CA-8D4B-FCD964837601}"/>
              </a:ext>
            </a:extLst>
          </p:cNvPr>
          <p:cNvSpPr/>
          <p:nvPr/>
        </p:nvSpPr>
        <p:spPr>
          <a:xfrm>
            <a:off x="1490713" y="5783503"/>
            <a:ext cx="4794421" cy="47897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C69BCD-77A2-4090-8032-DCEEFB3C00AB}"/>
              </a:ext>
            </a:extLst>
          </p:cNvPr>
          <p:cNvCxnSpPr/>
          <p:nvPr/>
        </p:nvCxnSpPr>
        <p:spPr>
          <a:xfrm>
            <a:off x="7823200" y="1300726"/>
            <a:ext cx="1712685" cy="0"/>
          </a:xfrm>
          <a:prstGeom prst="line">
            <a:avLst/>
          </a:prstGeom>
          <a:ln w="38100">
            <a:solidFill>
              <a:srgbClr val="F154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97962190-5E1F-4311-98FC-8E86933292A8}"/>
              </a:ext>
            </a:extLst>
          </p:cNvPr>
          <p:cNvSpPr/>
          <p:nvPr/>
        </p:nvSpPr>
        <p:spPr>
          <a:xfrm>
            <a:off x="7865730" y="4003745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46AB4E0E-0B69-4455-B7AD-D55CB5A4A526}"/>
              </a:ext>
            </a:extLst>
          </p:cNvPr>
          <p:cNvSpPr/>
          <p:nvPr/>
        </p:nvSpPr>
        <p:spPr>
          <a:xfrm>
            <a:off x="7865730" y="4760744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E2D4C80-5EFC-4EDE-A946-DD15B03FEC48}"/>
              </a:ext>
            </a:extLst>
          </p:cNvPr>
          <p:cNvSpPr/>
          <p:nvPr/>
        </p:nvSpPr>
        <p:spPr>
          <a:xfrm>
            <a:off x="7865730" y="5517743"/>
            <a:ext cx="2046514" cy="5950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04D279-509C-4C9C-9E2C-A45F836B5A31}"/>
              </a:ext>
            </a:extLst>
          </p:cNvPr>
          <p:cNvCxnSpPr>
            <a:stCxn id="12" idx="3"/>
            <a:endCxn id="19" idx="1"/>
          </p:cNvCxnSpPr>
          <p:nvPr/>
        </p:nvCxnSpPr>
        <p:spPr>
          <a:xfrm>
            <a:off x="6285134" y="4150643"/>
            <a:ext cx="1580596" cy="16646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C45D00-343F-408D-897A-661DC60AED91}"/>
              </a:ext>
            </a:extLst>
          </p:cNvPr>
          <p:cNvCxnSpPr>
            <a:stCxn id="13" idx="3"/>
            <a:endCxn id="18" idx="1"/>
          </p:cNvCxnSpPr>
          <p:nvPr/>
        </p:nvCxnSpPr>
        <p:spPr>
          <a:xfrm>
            <a:off x="6285134" y="4774758"/>
            <a:ext cx="1580596" cy="2835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68B86B-39D2-4BA3-9C20-EB13A0CF7FA3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6285134" y="4301288"/>
            <a:ext cx="1580596" cy="1097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F04227-4FEA-4287-A4CC-08001C0122E0}"/>
              </a:ext>
            </a:extLst>
          </p:cNvPr>
          <p:cNvCxnSpPr>
            <a:stCxn id="15" idx="3"/>
            <a:endCxn id="18" idx="1"/>
          </p:cNvCxnSpPr>
          <p:nvPr/>
        </p:nvCxnSpPr>
        <p:spPr>
          <a:xfrm flipV="1">
            <a:off x="6285134" y="5058287"/>
            <a:ext cx="1580596" cy="96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831CB-AE98-4E07-A202-AADEE942D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743" y="1449444"/>
            <a:ext cx="5524279" cy="26025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AE82C0-D62E-4114-96C7-7FE13BA07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5" b="95066" l="1316" r="98246">
                        <a14:foregroundMark x1="32895" y1="20724" x2="67544" y2="20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08" y="1802622"/>
            <a:ext cx="1365861" cy="1821148"/>
          </a:xfrm>
          <a:prstGeom prst="rect">
            <a:avLst/>
          </a:prstGeom>
        </p:spPr>
      </p:pic>
      <p:pic>
        <p:nvPicPr>
          <p:cNvPr id="26" name="Picture 2" descr="Fuits and Vegetables | Baamboozle">
            <a:extLst>
              <a:ext uri="{FF2B5EF4-FFF2-40B4-BE49-F238E27FC236}">
                <a16:creationId xmlns:a16="http://schemas.microsoft.com/office/drawing/2014/main" id="{83A99071-9D0A-4C00-8DE2-82AF6EE5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73889" y1="16111" x2="73889" y2="16111"/>
                        <a14:backgroundMark x1="59722" y1="16944" x2="55556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841" y="271312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uits and Vegetables | Baamboozle">
            <a:extLst>
              <a:ext uri="{FF2B5EF4-FFF2-40B4-BE49-F238E27FC236}">
                <a16:creationId xmlns:a16="http://schemas.microsoft.com/office/drawing/2014/main" id="{A55EE728-F08B-4768-8606-E59A8F321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667" y1="14722" x2="69722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30" y="280396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uits and Vegetables | Baamboozle">
            <a:extLst>
              <a:ext uri="{FF2B5EF4-FFF2-40B4-BE49-F238E27FC236}">
                <a16:creationId xmlns:a16="http://schemas.microsoft.com/office/drawing/2014/main" id="{AAEC3648-7E26-4752-A367-7FCF4313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8" y="2811990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Fuits and Vegetables | Baamboozle">
            <a:extLst>
              <a:ext uri="{FF2B5EF4-FFF2-40B4-BE49-F238E27FC236}">
                <a16:creationId xmlns:a16="http://schemas.microsoft.com/office/drawing/2014/main" id="{26DFEC0D-1D80-4532-A545-A614B520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26" y="2816326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uits and Vegetables | Baamboozle">
            <a:extLst>
              <a:ext uri="{FF2B5EF4-FFF2-40B4-BE49-F238E27FC236}">
                <a16:creationId xmlns:a16="http://schemas.microsoft.com/office/drawing/2014/main" id="{3D4FD24F-6805-40ED-8C33-E64EFED8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0833" y1="12778" x2="75833" y2="2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42" y="2800271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C48749-9303-4431-8476-09B4D089C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5000" l="0" r="86364">
                        <a14:foregroundMark x1="18182" y1="7500" x2="59091" y2="72500"/>
                        <a14:foregroundMark x1="59091" y1="72500" x2="63636" y2="92500"/>
                        <a14:backgroundMark x1="72727" y1="15000" x2="81818" y2="30000"/>
                        <a14:backgroundMark x1="31818" y1="87500" x2="27273" y2="55000"/>
                        <a14:backgroundMark x1="45455" y1="87500" x2="13636" y2="15000"/>
                        <a14:backgroundMark x1="63636" y1="7500" x2="90909" y2="90000"/>
                        <a14:backgroundMark x1="63636" y1="7500" x2="50000" y2="0"/>
                        <a14:backgroundMark x1="63636" y1="10000" x2="90909" y2="5000"/>
                        <a14:backgroundMark x1="81818" y1="50000" x2="90909" y2="10000"/>
                        <a14:backgroundMark x1="90909" y1="15000" x2="95455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1574" y="2845594"/>
            <a:ext cx="134020" cy="243672"/>
          </a:xfrm>
          <a:prstGeom prst="rect">
            <a:avLst/>
          </a:prstGeom>
        </p:spPr>
      </p:pic>
      <p:pic>
        <p:nvPicPr>
          <p:cNvPr id="32" name="Picture 2" descr="Fuits and Vegetables | Baamboozle">
            <a:extLst>
              <a:ext uri="{FF2B5EF4-FFF2-40B4-BE49-F238E27FC236}">
                <a16:creationId xmlns:a16="http://schemas.microsoft.com/office/drawing/2014/main" id="{D54C5B64-C6A0-48AC-82B6-A6521490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1944" y1="11944" x2="69167" y2="2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149" y="223614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Fuits and Vegetables | Baamboozle">
            <a:extLst>
              <a:ext uri="{FF2B5EF4-FFF2-40B4-BE49-F238E27FC236}">
                <a16:creationId xmlns:a16="http://schemas.microsoft.com/office/drawing/2014/main" id="{8912758E-414E-4A12-A550-2E38953C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45" y="2490289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Fuits and Vegetables | Baamboozle">
            <a:extLst>
              <a:ext uri="{FF2B5EF4-FFF2-40B4-BE49-F238E27FC236}">
                <a16:creationId xmlns:a16="http://schemas.microsoft.com/office/drawing/2014/main" id="{F2273265-3EF7-4CF9-9734-A12CC582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51" y="2657448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Fuits and Vegetables | Baamboozle">
            <a:extLst>
              <a:ext uri="{FF2B5EF4-FFF2-40B4-BE49-F238E27FC236}">
                <a16:creationId xmlns:a16="http://schemas.microsoft.com/office/drawing/2014/main" id="{48852FA9-9F4B-4F4D-8EC9-5066259D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64444" y1="13333" x2="73056" y2="2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35" y="2633112"/>
            <a:ext cx="334318" cy="33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8234B-6AC1-C386-7B10-1E0610F2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346" y="756945"/>
            <a:ext cx="815105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67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C887D0-2E7B-4C4A-8971-0AE46174A297}"/>
              </a:ext>
            </a:extLst>
          </p:cNvPr>
          <p:cNvSpPr/>
          <p:nvPr/>
        </p:nvSpPr>
        <p:spPr>
          <a:xfrm>
            <a:off x="3114529" y="371626"/>
            <a:ext cx="5602751" cy="695174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chơi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“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tầm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vông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A6F32-2A55-475F-87CE-F0B979800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032" y="1333331"/>
            <a:ext cx="8372688" cy="4739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68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251</Words>
  <Application>Microsoft Office PowerPoint</Application>
  <PresentationFormat>Widescreen</PresentationFormat>
  <Paragraphs>41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SVN-Poky's</vt:lpstr>
      <vt:lpstr>Utm AVO</vt:lpstr>
      <vt:lpstr>UTM Bell</vt:lpstr>
      <vt:lpstr>自定义设计方案</vt:lpstr>
      <vt:lpstr>第一PPT，www.1ppt.com</vt:lpstr>
      <vt:lpstr>Office 主题​​</vt:lpstr>
      <vt:lpstr>1_Office Theme</vt:lpstr>
      <vt:lpstr>3_Office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33</cp:revision>
  <dcterms:created xsi:type="dcterms:W3CDTF">2021-07-09T06:30:31Z</dcterms:created>
  <dcterms:modified xsi:type="dcterms:W3CDTF">2026-04-13T14:15:31Z</dcterms:modified>
</cp:coreProperties>
</file>