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812" r:id="rId4"/>
    <p:sldMasterId id="2147483824" r:id="rId5"/>
  </p:sldMasterIdLst>
  <p:notesMasterIdLst>
    <p:notesMasterId r:id="rId13"/>
  </p:notesMasterIdLst>
  <p:sldIdLst>
    <p:sldId id="2007577124" r:id="rId6"/>
    <p:sldId id="2896" r:id="rId7"/>
    <p:sldId id="2007577127" r:id="rId8"/>
    <p:sldId id="2007577128" r:id="rId9"/>
    <p:sldId id="2007577126" r:id="rId10"/>
    <p:sldId id="200757712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E9BF1-FB74-47DC-999A-46F1F5FCF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42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8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4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7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50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40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72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7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22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8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341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33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90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198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29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474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590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332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114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220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78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38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075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632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766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80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05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753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921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3DB197-84B0-484E-9C0F-88358ECCB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2026/4/13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77DA78-E013-4A8C-AD75-63A150561B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44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09E630-55E4-4DEA-C205-CC4D5AF09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3CB6D87F-09E3-AC92-6731-52DB73EE80D3}"/>
              </a:ext>
            </a:extLst>
          </p:cNvPr>
          <p:cNvSpPr/>
          <p:nvPr userDrawn="1"/>
        </p:nvSpPr>
        <p:spPr>
          <a:xfrm>
            <a:off x="369519" y="232960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>
            <a:extLst>
              <a:ext uri="{FF2B5EF4-FFF2-40B4-BE49-F238E27FC236}">
                <a16:creationId xmlns:a16="http://schemas.microsoft.com/office/drawing/2014/main" id="{E23790A9-37A4-7D34-36A7-32DE95B7C44E}"/>
              </a:ext>
            </a:extLst>
          </p:cNvPr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" name="标题占位符 1">
            <a:extLst>
              <a:ext uri="{FF2B5EF4-FFF2-40B4-BE49-F238E27FC236}">
                <a16:creationId xmlns:a16="http://schemas.microsoft.com/office/drawing/2014/main" id="{7D825747-F441-9F47-1F83-7AEEF474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5CE8AD62-9A7D-FDB7-14A0-CD8F2ED8A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D2DA67A-7E93-EB3C-02E0-C74C239A3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55E06EC-93EA-748D-4DEA-2DAC6926D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32EBA2-05D2-F76E-9034-FFDC9C422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93C2DAFC-8485-DC66-CA44-D0152C12694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7">
            <a:extLst>
              <a:ext uri="{FF2B5EF4-FFF2-40B4-BE49-F238E27FC236}">
                <a16:creationId xmlns:a16="http://schemas.microsoft.com/office/drawing/2014/main" id="{81264034-B3A4-F3CB-C66B-6D8E0310F334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B5DD2-6AB8-EE12-A95C-23404A05F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071C994B-D7CB-58F6-9160-A5C3A766F40F}"/>
              </a:ext>
            </a:extLst>
          </p:cNvPr>
          <p:cNvSpPr/>
          <p:nvPr userDrawn="1"/>
        </p:nvSpPr>
        <p:spPr>
          <a:xfrm>
            <a:off x="369519" y="232960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3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3400A-FEDB-D5BE-DE86-1AFFA5120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2015343" y="809575"/>
            <a:ext cx="9141121" cy="3037211"/>
          </a:xfrm>
          <a:custGeom>
            <a:avLst/>
            <a:gdLst>
              <a:gd name="connsiteX0" fmla="*/ 0 w 9141121"/>
              <a:gd name="connsiteY0" fmla="*/ 1518606 h 3037211"/>
              <a:gd name="connsiteX1" fmla="*/ 1518606 w 9141121"/>
              <a:gd name="connsiteY1" fmla="*/ 0 h 3037211"/>
              <a:gd name="connsiteX2" fmla="*/ 1890390 w 9141121"/>
              <a:gd name="connsiteY2" fmla="*/ 0 h 3037211"/>
              <a:gd name="connsiteX3" fmla="*/ 2567369 w 9141121"/>
              <a:gd name="connsiteY3" fmla="*/ 0 h 3037211"/>
              <a:gd name="connsiteX4" fmla="*/ 3183309 w 9141121"/>
              <a:gd name="connsiteY4" fmla="*/ 0 h 3037211"/>
              <a:gd name="connsiteX5" fmla="*/ 3799249 w 9141121"/>
              <a:gd name="connsiteY5" fmla="*/ 0 h 3037211"/>
              <a:gd name="connsiteX6" fmla="*/ 4476228 w 9141121"/>
              <a:gd name="connsiteY6" fmla="*/ 0 h 3037211"/>
              <a:gd name="connsiteX7" fmla="*/ 5092168 w 9141121"/>
              <a:gd name="connsiteY7" fmla="*/ 0 h 3037211"/>
              <a:gd name="connsiteX8" fmla="*/ 5647069 w 9141121"/>
              <a:gd name="connsiteY8" fmla="*/ 0 h 3037211"/>
              <a:gd name="connsiteX9" fmla="*/ 6079891 w 9141121"/>
              <a:gd name="connsiteY9" fmla="*/ 0 h 3037211"/>
              <a:gd name="connsiteX10" fmla="*/ 6512714 w 9141121"/>
              <a:gd name="connsiteY10" fmla="*/ 0 h 3037211"/>
              <a:gd name="connsiteX11" fmla="*/ 7067615 w 9141121"/>
              <a:gd name="connsiteY11" fmla="*/ 0 h 3037211"/>
              <a:gd name="connsiteX12" fmla="*/ 7622516 w 9141121"/>
              <a:gd name="connsiteY12" fmla="*/ 0 h 3037211"/>
              <a:gd name="connsiteX13" fmla="*/ 9141122 w 9141121"/>
              <a:gd name="connsiteY13" fmla="*/ 1518606 h 3037211"/>
              <a:gd name="connsiteX14" fmla="*/ 9141121 w 9141121"/>
              <a:gd name="connsiteY14" fmla="*/ 1518606 h 3037211"/>
              <a:gd name="connsiteX15" fmla="*/ 7622515 w 9141121"/>
              <a:gd name="connsiteY15" fmla="*/ 3037212 h 3037211"/>
              <a:gd name="connsiteX16" fmla="*/ 7128653 w 9141121"/>
              <a:gd name="connsiteY16" fmla="*/ 3037212 h 3037211"/>
              <a:gd name="connsiteX17" fmla="*/ 6573752 w 9141121"/>
              <a:gd name="connsiteY17" fmla="*/ 3037212 h 3037211"/>
              <a:gd name="connsiteX18" fmla="*/ 6018852 w 9141121"/>
              <a:gd name="connsiteY18" fmla="*/ 3037212 h 3037211"/>
              <a:gd name="connsiteX19" fmla="*/ 5647068 w 9141121"/>
              <a:gd name="connsiteY19" fmla="*/ 3037212 h 3037211"/>
              <a:gd name="connsiteX20" fmla="*/ 4970089 w 9141121"/>
              <a:gd name="connsiteY20" fmla="*/ 3037212 h 3037211"/>
              <a:gd name="connsiteX21" fmla="*/ 4537266 w 9141121"/>
              <a:gd name="connsiteY21" fmla="*/ 3037211 h 3037211"/>
              <a:gd name="connsiteX22" fmla="*/ 4165483 w 9141121"/>
              <a:gd name="connsiteY22" fmla="*/ 3037211 h 3037211"/>
              <a:gd name="connsiteX23" fmla="*/ 3732660 w 9141121"/>
              <a:gd name="connsiteY23" fmla="*/ 3037211 h 3037211"/>
              <a:gd name="connsiteX24" fmla="*/ 3177759 w 9141121"/>
              <a:gd name="connsiteY24" fmla="*/ 3037211 h 3037211"/>
              <a:gd name="connsiteX25" fmla="*/ 2744937 w 9141121"/>
              <a:gd name="connsiteY25" fmla="*/ 3037211 h 3037211"/>
              <a:gd name="connsiteX26" fmla="*/ 2190036 w 9141121"/>
              <a:gd name="connsiteY26" fmla="*/ 3037211 h 3037211"/>
              <a:gd name="connsiteX27" fmla="*/ 1518606 w 9141121"/>
              <a:gd name="connsiteY27" fmla="*/ 3037211 h 3037211"/>
              <a:gd name="connsiteX28" fmla="*/ 0 w 9141121"/>
              <a:gd name="connsiteY28" fmla="*/ 1518605 h 3037211"/>
              <a:gd name="connsiteX29" fmla="*/ 0 w 9141121"/>
              <a:gd name="connsiteY29" fmla="*/ 1518606 h 303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41121" h="3037211" fill="none" extrusionOk="0">
                <a:moveTo>
                  <a:pt x="0" y="1518606"/>
                </a:moveTo>
                <a:cubicBezTo>
                  <a:pt x="211713" y="546049"/>
                  <a:pt x="706206" y="-8226"/>
                  <a:pt x="1518606" y="0"/>
                </a:cubicBezTo>
                <a:cubicBezTo>
                  <a:pt x="1601690" y="-34787"/>
                  <a:pt x="1731903" y="43945"/>
                  <a:pt x="1890390" y="0"/>
                </a:cubicBezTo>
                <a:cubicBezTo>
                  <a:pt x="2048877" y="-43945"/>
                  <a:pt x="2277463" y="24132"/>
                  <a:pt x="2567369" y="0"/>
                </a:cubicBezTo>
                <a:cubicBezTo>
                  <a:pt x="2857275" y="-24132"/>
                  <a:pt x="3006095" y="10426"/>
                  <a:pt x="3183309" y="0"/>
                </a:cubicBezTo>
                <a:cubicBezTo>
                  <a:pt x="3360523" y="-10426"/>
                  <a:pt x="3621529" y="27966"/>
                  <a:pt x="3799249" y="0"/>
                </a:cubicBezTo>
                <a:cubicBezTo>
                  <a:pt x="3976969" y="-27966"/>
                  <a:pt x="4274565" y="77341"/>
                  <a:pt x="4476228" y="0"/>
                </a:cubicBezTo>
                <a:cubicBezTo>
                  <a:pt x="4677891" y="-77341"/>
                  <a:pt x="4837703" y="58367"/>
                  <a:pt x="5092168" y="0"/>
                </a:cubicBezTo>
                <a:cubicBezTo>
                  <a:pt x="5346633" y="-58367"/>
                  <a:pt x="5494218" y="24896"/>
                  <a:pt x="5647069" y="0"/>
                </a:cubicBezTo>
                <a:cubicBezTo>
                  <a:pt x="5799920" y="-24896"/>
                  <a:pt x="5935459" y="13803"/>
                  <a:pt x="6079891" y="0"/>
                </a:cubicBezTo>
                <a:cubicBezTo>
                  <a:pt x="6224323" y="-13803"/>
                  <a:pt x="6330861" y="30945"/>
                  <a:pt x="6512714" y="0"/>
                </a:cubicBezTo>
                <a:cubicBezTo>
                  <a:pt x="6694567" y="-30945"/>
                  <a:pt x="6885232" y="1510"/>
                  <a:pt x="7067615" y="0"/>
                </a:cubicBezTo>
                <a:cubicBezTo>
                  <a:pt x="7249998" y="-1510"/>
                  <a:pt x="7392524" y="35111"/>
                  <a:pt x="7622516" y="0"/>
                </a:cubicBezTo>
                <a:cubicBezTo>
                  <a:pt x="8282250" y="75700"/>
                  <a:pt x="8906173" y="686505"/>
                  <a:pt x="9141122" y="1518606"/>
                </a:cubicBezTo>
                <a:lnTo>
                  <a:pt x="9141121" y="1518606"/>
                </a:lnTo>
                <a:cubicBezTo>
                  <a:pt x="9224443" y="2425814"/>
                  <a:pt x="8432246" y="3106909"/>
                  <a:pt x="7622515" y="3037212"/>
                </a:cubicBezTo>
                <a:cubicBezTo>
                  <a:pt x="7407291" y="3096104"/>
                  <a:pt x="7323266" y="3003528"/>
                  <a:pt x="7128653" y="3037212"/>
                </a:cubicBezTo>
                <a:cubicBezTo>
                  <a:pt x="6934040" y="3070896"/>
                  <a:pt x="6726715" y="2996602"/>
                  <a:pt x="6573752" y="3037212"/>
                </a:cubicBezTo>
                <a:cubicBezTo>
                  <a:pt x="6420789" y="3077822"/>
                  <a:pt x="6201921" y="3020608"/>
                  <a:pt x="6018852" y="3037212"/>
                </a:cubicBezTo>
                <a:cubicBezTo>
                  <a:pt x="5835783" y="3053816"/>
                  <a:pt x="5795126" y="3008307"/>
                  <a:pt x="5647068" y="3037212"/>
                </a:cubicBezTo>
                <a:cubicBezTo>
                  <a:pt x="5499010" y="3066117"/>
                  <a:pt x="5122745" y="2970324"/>
                  <a:pt x="4970089" y="3037212"/>
                </a:cubicBezTo>
                <a:cubicBezTo>
                  <a:pt x="4817433" y="3104099"/>
                  <a:pt x="4741880" y="2993662"/>
                  <a:pt x="4537266" y="3037211"/>
                </a:cubicBezTo>
                <a:cubicBezTo>
                  <a:pt x="4332652" y="3080760"/>
                  <a:pt x="4288831" y="2996972"/>
                  <a:pt x="4165483" y="3037211"/>
                </a:cubicBezTo>
                <a:cubicBezTo>
                  <a:pt x="4042135" y="3077450"/>
                  <a:pt x="3895598" y="3010192"/>
                  <a:pt x="3732660" y="3037211"/>
                </a:cubicBezTo>
                <a:cubicBezTo>
                  <a:pt x="3569722" y="3064230"/>
                  <a:pt x="3398432" y="3033874"/>
                  <a:pt x="3177759" y="3037211"/>
                </a:cubicBezTo>
                <a:cubicBezTo>
                  <a:pt x="2957086" y="3040548"/>
                  <a:pt x="2904290" y="3024198"/>
                  <a:pt x="2744937" y="3037211"/>
                </a:cubicBezTo>
                <a:cubicBezTo>
                  <a:pt x="2585584" y="3050224"/>
                  <a:pt x="2308705" y="2981243"/>
                  <a:pt x="2190036" y="3037211"/>
                </a:cubicBezTo>
                <a:cubicBezTo>
                  <a:pt x="2071367" y="3093179"/>
                  <a:pt x="1842184" y="3008299"/>
                  <a:pt x="1518606" y="3037211"/>
                </a:cubicBezTo>
                <a:cubicBezTo>
                  <a:pt x="604707" y="3040393"/>
                  <a:pt x="-12267" y="2240488"/>
                  <a:pt x="0" y="1518605"/>
                </a:cubicBezTo>
                <a:lnTo>
                  <a:pt x="0" y="1518606"/>
                </a:lnTo>
                <a:close/>
              </a:path>
              <a:path w="9141121" h="3037211" stroke="0" extrusionOk="0">
                <a:moveTo>
                  <a:pt x="0" y="1518606"/>
                </a:moveTo>
                <a:cubicBezTo>
                  <a:pt x="102900" y="565432"/>
                  <a:pt x="498379" y="-68491"/>
                  <a:pt x="1518606" y="0"/>
                </a:cubicBezTo>
                <a:cubicBezTo>
                  <a:pt x="1614944" y="-5520"/>
                  <a:pt x="1809223" y="27343"/>
                  <a:pt x="1951429" y="0"/>
                </a:cubicBezTo>
                <a:cubicBezTo>
                  <a:pt x="2093635" y="-27343"/>
                  <a:pt x="2362506" y="38378"/>
                  <a:pt x="2506330" y="0"/>
                </a:cubicBezTo>
                <a:cubicBezTo>
                  <a:pt x="2650154" y="-38378"/>
                  <a:pt x="2942917" y="61377"/>
                  <a:pt x="3122270" y="0"/>
                </a:cubicBezTo>
                <a:cubicBezTo>
                  <a:pt x="3301623" y="-61377"/>
                  <a:pt x="3465611" y="38895"/>
                  <a:pt x="3555092" y="0"/>
                </a:cubicBezTo>
                <a:cubicBezTo>
                  <a:pt x="3644573" y="-38895"/>
                  <a:pt x="3792955" y="1145"/>
                  <a:pt x="3987915" y="0"/>
                </a:cubicBezTo>
                <a:cubicBezTo>
                  <a:pt x="4182875" y="-1145"/>
                  <a:pt x="4321351" y="47636"/>
                  <a:pt x="4481777" y="0"/>
                </a:cubicBezTo>
                <a:cubicBezTo>
                  <a:pt x="4642203" y="-47636"/>
                  <a:pt x="4684952" y="22547"/>
                  <a:pt x="4853560" y="0"/>
                </a:cubicBezTo>
                <a:cubicBezTo>
                  <a:pt x="5022168" y="-22547"/>
                  <a:pt x="5379359" y="49150"/>
                  <a:pt x="5530540" y="0"/>
                </a:cubicBezTo>
                <a:cubicBezTo>
                  <a:pt x="5681721" y="-49150"/>
                  <a:pt x="5821731" y="1666"/>
                  <a:pt x="6024401" y="0"/>
                </a:cubicBezTo>
                <a:cubicBezTo>
                  <a:pt x="6227071" y="-1666"/>
                  <a:pt x="6405664" y="50188"/>
                  <a:pt x="6579302" y="0"/>
                </a:cubicBezTo>
                <a:cubicBezTo>
                  <a:pt x="6752940" y="-50188"/>
                  <a:pt x="6770608" y="728"/>
                  <a:pt x="6951086" y="0"/>
                </a:cubicBezTo>
                <a:cubicBezTo>
                  <a:pt x="7131564" y="-728"/>
                  <a:pt x="7297619" y="29872"/>
                  <a:pt x="7622516" y="0"/>
                </a:cubicBezTo>
                <a:cubicBezTo>
                  <a:pt x="8409397" y="218988"/>
                  <a:pt x="9044880" y="763736"/>
                  <a:pt x="9141122" y="1518606"/>
                </a:cubicBezTo>
                <a:lnTo>
                  <a:pt x="9141121" y="1518606"/>
                </a:lnTo>
                <a:cubicBezTo>
                  <a:pt x="9122241" y="2374702"/>
                  <a:pt x="8374704" y="3163430"/>
                  <a:pt x="7622515" y="3037212"/>
                </a:cubicBezTo>
                <a:cubicBezTo>
                  <a:pt x="7503389" y="3061926"/>
                  <a:pt x="7363511" y="3015199"/>
                  <a:pt x="7189692" y="3037212"/>
                </a:cubicBezTo>
                <a:cubicBezTo>
                  <a:pt x="7015873" y="3059225"/>
                  <a:pt x="6799112" y="3010867"/>
                  <a:pt x="6573752" y="3037212"/>
                </a:cubicBezTo>
                <a:cubicBezTo>
                  <a:pt x="6348392" y="3063557"/>
                  <a:pt x="6279458" y="2995468"/>
                  <a:pt x="6140930" y="3037212"/>
                </a:cubicBezTo>
                <a:cubicBezTo>
                  <a:pt x="6002402" y="3078956"/>
                  <a:pt x="5834335" y="3016220"/>
                  <a:pt x="5586029" y="3037212"/>
                </a:cubicBezTo>
                <a:cubicBezTo>
                  <a:pt x="5337723" y="3058204"/>
                  <a:pt x="5363302" y="2993658"/>
                  <a:pt x="5214245" y="3037212"/>
                </a:cubicBezTo>
                <a:cubicBezTo>
                  <a:pt x="5065188" y="3080766"/>
                  <a:pt x="4761527" y="2987052"/>
                  <a:pt x="4598306" y="3037212"/>
                </a:cubicBezTo>
                <a:cubicBezTo>
                  <a:pt x="4435085" y="3087372"/>
                  <a:pt x="4233867" y="3027554"/>
                  <a:pt x="3921327" y="3037211"/>
                </a:cubicBezTo>
                <a:cubicBezTo>
                  <a:pt x="3608787" y="3046869"/>
                  <a:pt x="3573235" y="3010430"/>
                  <a:pt x="3366426" y="3037211"/>
                </a:cubicBezTo>
                <a:cubicBezTo>
                  <a:pt x="3159617" y="3063992"/>
                  <a:pt x="2999094" y="2971207"/>
                  <a:pt x="2811525" y="3037211"/>
                </a:cubicBezTo>
                <a:cubicBezTo>
                  <a:pt x="2623956" y="3103215"/>
                  <a:pt x="2519418" y="3033954"/>
                  <a:pt x="2439741" y="3037211"/>
                </a:cubicBezTo>
                <a:cubicBezTo>
                  <a:pt x="2360064" y="3040468"/>
                  <a:pt x="1873809" y="3004136"/>
                  <a:pt x="1518606" y="3037211"/>
                </a:cubicBezTo>
                <a:cubicBezTo>
                  <a:pt x="910940" y="2966689"/>
                  <a:pt x="53106" y="2325616"/>
                  <a:pt x="0" y="1518605"/>
                </a:cubicBezTo>
                <a:lnTo>
                  <a:pt x="0" y="151860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4199" y="3220083"/>
            <a:ext cx="5441075" cy="45143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C0436E-140F-BC53-6E26-5D1DC3D6A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644" y="1639580"/>
            <a:ext cx="8272989" cy="2584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FE0286-2162-9BD2-EB86-AFB8A90DE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987" y="905454"/>
            <a:ext cx="7858425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creen Clipping">
            <a:extLst>
              <a:ext uri="{FF2B5EF4-FFF2-40B4-BE49-F238E27FC236}">
                <a16:creationId xmlns:a16="http://schemas.microsoft.com/office/drawing/2014/main" id="{7ABD218E-FE11-419F-A760-B77BDF2E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F1901DE-B694-4C8B-A237-5468DB508052}"/>
              </a:ext>
            </a:extLst>
          </p:cNvPr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4C5FD9A-CF93-45DA-A794-386AD4AA7CE9}"/>
                </a:ext>
              </a:extLst>
            </p:cNvPr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D8648A88-3AF5-42CF-9BE8-C3E25ED3F7D3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9FC034-1567-4342-ACD4-77134AC611A4}"/>
                  </a:ext>
                </a:extLst>
              </p:cNvPr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?</a:t>
                </a: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B2434A-3D4D-4927-86CF-5304AD2D650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DCE41-B2D6-4D27-9672-498741CE850E}"/>
              </a:ext>
            </a:extLst>
          </p:cNvPr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32" name="Picture 31" descr="Screen Clipping">
              <a:extLst>
                <a:ext uri="{FF2B5EF4-FFF2-40B4-BE49-F238E27FC236}">
                  <a16:creationId xmlns:a16="http://schemas.microsoft.com/office/drawing/2014/main" id="{09AB4EA7-3A10-4247-9692-9E2A47D2E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53E18740-DF37-4C80-A8D3-909797D06A24}"/>
                </a:ext>
              </a:extLst>
            </p:cNvPr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4" name="Rounded Rectangle 9">
              <a:extLst>
                <a:ext uri="{FF2B5EF4-FFF2-40B4-BE49-F238E27FC236}">
                  <a16:creationId xmlns:a16="http://schemas.microsoft.com/office/drawing/2014/main" id="{53669EFE-C936-4903-A3B7-CB02E9ACBC3B}"/>
                </a:ext>
              </a:extLst>
            </p:cNvPr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6AA4087B-85DC-4EE9-BE8D-75A27CC25E91}"/>
                </a:ext>
              </a:extLst>
            </p:cNvPr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Rounded Rectangle 11">
              <a:extLst>
                <a:ext uri="{FF2B5EF4-FFF2-40B4-BE49-F238E27FC236}">
                  <a16:creationId xmlns:a16="http://schemas.microsoft.com/office/drawing/2014/main" id="{8FFDF6AE-CBFB-44CC-AE27-BB70DB4817C1}"/>
                </a:ext>
              </a:extLst>
            </p:cNvPr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Rounded Rectangle 12">
              <a:extLst>
                <a:ext uri="{FF2B5EF4-FFF2-40B4-BE49-F238E27FC236}">
                  <a16:creationId xmlns:a16="http://schemas.microsoft.com/office/drawing/2014/main" id="{E23C4E31-152E-493D-9AEB-A446551E2E38}"/>
                </a:ext>
              </a:extLst>
            </p:cNvPr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8" name="Rounded Rectangle 13">
              <a:extLst>
                <a:ext uri="{FF2B5EF4-FFF2-40B4-BE49-F238E27FC236}">
                  <a16:creationId xmlns:a16="http://schemas.microsoft.com/office/drawing/2014/main" id="{FA4458FE-48B5-4FB2-BAF7-2B4A03FD8339}"/>
                </a:ext>
              </a:extLst>
            </p:cNvPr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7A70AAF-C837-4F61-86F2-C75CC80C6267}"/>
              </a:ext>
            </a:extLst>
          </p:cNvPr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7D9606-EF89-40B0-A96A-7555E05384AD}"/>
              </a:ext>
            </a:extLst>
          </p:cNvPr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D8C24C-FFE8-4D21-8D19-CEDC9560843C}"/>
              </a:ext>
            </a:extLst>
          </p:cNvPr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14BD01-F52B-4729-8220-CB993EACD543}"/>
              </a:ext>
            </a:extLst>
          </p:cNvPr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73F795-E6BF-42D9-BC62-C2079CE84E53}"/>
              </a:ext>
            </a:extLst>
          </p:cNvPr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28CC31-45E9-47AF-93FF-CDCD9A8D017B}"/>
              </a:ext>
            </a:extLst>
          </p:cNvPr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725F0F3-F6B5-E2BD-4FD9-89315F6C9551}"/>
              </a:ext>
            </a:extLst>
          </p:cNvPr>
          <p:cNvSpPr txBox="1"/>
          <p:nvPr/>
        </p:nvSpPr>
        <p:spPr>
          <a:xfrm>
            <a:off x="512375" y="343921"/>
            <a:ext cx="112715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Quan sát lớp học của em, đếm và ghi lại số lượng mỗi loại đồ vật.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{"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Bàn			  Ghế			  Cửa ra vào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{"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Bảng lớp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   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cửa sổ		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 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 Đồng hồ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27" descr="微信截图_20220125115450">
            <a:extLst>
              <a:ext uri="{FF2B5EF4-FFF2-40B4-BE49-F238E27FC236}">
                <a16:creationId xmlns:a16="http://schemas.microsoft.com/office/drawing/2014/main" id="{48048E7A-DEB1-F802-7DD0-3C2777E7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17" name="图片 2" descr="矢量智能对象">
            <a:extLst>
              <a:ext uri="{FF2B5EF4-FFF2-40B4-BE49-F238E27FC236}">
                <a16:creationId xmlns:a16="http://schemas.microsoft.com/office/drawing/2014/main" id="{F67F39EC-02BD-92BE-5D44-D8DA1EAED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18" name="图片 4" descr="矢量智能对象">
            <a:extLst>
              <a:ext uri="{FF2B5EF4-FFF2-40B4-BE49-F238E27FC236}">
                <a16:creationId xmlns:a16="http://schemas.microsoft.com/office/drawing/2014/main" id="{0CA2A00C-10B9-4B99-946E-935246E7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19" name="图片 104" descr="微信截图_20220125120118">
            <a:extLst>
              <a:ext uri="{FF2B5EF4-FFF2-40B4-BE49-F238E27FC236}">
                <a16:creationId xmlns:a16="http://schemas.microsoft.com/office/drawing/2014/main" id="{9BD8E849-34CF-8183-AB4B-3A1B1658D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20" name="图片 4" descr="矢量智能对象">
            <a:extLst>
              <a:ext uri="{FF2B5EF4-FFF2-40B4-BE49-F238E27FC236}">
                <a16:creationId xmlns:a16="http://schemas.microsoft.com/office/drawing/2014/main" id="{D58D93FF-71E3-2C7D-541C-1A7D214C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21" name="图片 4" descr="矢量智能对象">
            <a:extLst>
              <a:ext uri="{FF2B5EF4-FFF2-40B4-BE49-F238E27FC236}">
                <a16:creationId xmlns:a16="http://schemas.microsoft.com/office/drawing/2014/main" id="{BAB157D6-FB43-5EDA-2BE6-70F50772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14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微信截图_20220125115450">
            <a:extLst>
              <a:ext uri="{FF2B5EF4-FFF2-40B4-BE49-F238E27FC236}">
                <a16:creationId xmlns:a16="http://schemas.microsoft.com/office/drawing/2014/main" id="{F98DD373-F309-71CF-6D0A-0C7FF849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29" name="图片 2" descr="矢量智能对象">
            <a:extLst>
              <a:ext uri="{FF2B5EF4-FFF2-40B4-BE49-F238E27FC236}">
                <a16:creationId xmlns:a16="http://schemas.microsoft.com/office/drawing/2014/main" id="{A5AF365D-525B-9BB1-F113-5B686F35F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30" name="图片 4" descr="矢量智能对象">
            <a:extLst>
              <a:ext uri="{FF2B5EF4-FFF2-40B4-BE49-F238E27FC236}">
                <a16:creationId xmlns:a16="http://schemas.microsoft.com/office/drawing/2014/main" id="{24782D4B-6BE0-50A8-EBA0-1F689F9A0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31" name="图片 104" descr="微信截图_20220125120118">
            <a:extLst>
              <a:ext uri="{FF2B5EF4-FFF2-40B4-BE49-F238E27FC236}">
                <a16:creationId xmlns:a16="http://schemas.microsoft.com/office/drawing/2014/main" id="{9BE08312-57E1-C9A2-C6A2-4E3B93A15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32" name="图片 4" descr="矢量智能对象">
            <a:extLst>
              <a:ext uri="{FF2B5EF4-FFF2-40B4-BE49-F238E27FC236}">
                <a16:creationId xmlns:a16="http://schemas.microsoft.com/office/drawing/2014/main" id="{900A1457-DCA3-778F-E8C3-EB4758A78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33" name="图片 4" descr="矢量智能对象">
            <a:extLst>
              <a:ext uri="{FF2B5EF4-FFF2-40B4-BE49-F238E27FC236}">
                <a16:creationId xmlns:a16="http://schemas.microsoft.com/office/drawing/2014/main" id="{01A74A95-4A84-D6BA-614F-A3516BAC9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5451D-8999-077A-7B17-88B5350686A1}"/>
              </a:ext>
            </a:extLst>
          </p:cNvPr>
          <p:cNvGrpSpPr/>
          <p:nvPr/>
        </p:nvGrpSpPr>
        <p:grpSpPr>
          <a:xfrm>
            <a:off x="980069" y="894288"/>
            <a:ext cx="1980809" cy="668656"/>
            <a:chOff x="980069" y="894288"/>
            <a:chExt cx="1980809" cy="66865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36820F-7C61-ACB3-DAAA-D7612FB0591C}"/>
                </a:ext>
              </a:extLst>
            </p:cNvPr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8DC3B1-9943-AFC0-BC49-0E24F91A2965}"/>
                </a:ext>
              </a:extLst>
            </p:cNvPr>
            <p:cNvSpPr/>
            <p:nvPr/>
          </p:nvSpPr>
          <p:spPr>
            <a:xfrm>
              <a:off x="1852882" y="916613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Bàn	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024E77-5F6E-A150-2917-38DFB2680FE2}"/>
              </a:ext>
            </a:extLst>
          </p:cNvPr>
          <p:cNvGrpSpPr/>
          <p:nvPr/>
        </p:nvGrpSpPr>
        <p:grpSpPr>
          <a:xfrm>
            <a:off x="4467727" y="932559"/>
            <a:ext cx="1980809" cy="668656"/>
            <a:chOff x="980069" y="894288"/>
            <a:chExt cx="1980809" cy="66865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94E41B4-2AF2-3FD5-F262-7C47EFB85C1E}"/>
                </a:ext>
              </a:extLst>
            </p:cNvPr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3F565B-47A5-9F72-2D14-4C073B524642}"/>
                </a:ext>
              </a:extLst>
            </p:cNvPr>
            <p:cNvSpPr/>
            <p:nvPr/>
          </p:nvSpPr>
          <p:spPr>
            <a:xfrm>
              <a:off x="1852882" y="916613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Ghế	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389DCFB-C1DA-EB96-B547-502B7F9FAD03}"/>
              </a:ext>
            </a:extLst>
          </p:cNvPr>
          <p:cNvGrpSpPr/>
          <p:nvPr/>
        </p:nvGrpSpPr>
        <p:grpSpPr>
          <a:xfrm>
            <a:off x="7601037" y="837489"/>
            <a:ext cx="3288474" cy="668656"/>
            <a:chOff x="980069" y="894288"/>
            <a:chExt cx="3288474" cy="6686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BAA6A0-0E81-1A1D-9692-63ADC95869EF}"/>
                </a:ext>
              </a:extLst>
            </p:cNvPr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99F5EFD-4EA9-A7C8-7103-A74DA21E84D0}"/>
                </a:ext>
              </a:extLst>
            </p:cNvPr>
            <p:cNvSpPr/>
            <p:nvPr/>
          </p:nvSpPr>
          <p:spPr>
            <a:xfrm>
              <a:off x="1852882" y="916613"/>
              <a:ext cx="24156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Cửa ra vào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6E1F76-6C0F-0134-8486-7F6F89E712E6}"/>
              </a:ext>
            </a:extLst>
          </p:cNvPr>
          <p:cNvGrpSpPr/>
          <p:nvPr/>
        </p:nvGrpSpPr>
        <p:grpSpPr>
          <a:xfrm>
            <a:off x="988200" y="1970459"/>
            <a:ext cx="3827468" cy="668656"/>
            <a:chOff x="980069" y="894288"/>
            <a:chExt cx="3827468" cy="66865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9011A33-8360-1E6D-EC61-5063B2CB0DC3}"/>
                </a:ext>
              </a:extLst>
            </p:cNvPr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4DB79-8F75-7E44-A4DE-13F0AD417E28}"/>
                </a:ext>
              </a:extLst>
            </p:cNvPr>
            <p:cNvSpPr/>
            <p:nvPr/>
          </p:nvSpPr>
          <p:spPr>
            <a:xfrm>
              <a:off x="1852882" y="916613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Bảng lớp	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69F9C2-CEFD-4FA3-518F-4087B6CF3A76}"/>
              </a:ext>
            </a:extLst>
          </p:cNvPr>
          <p:cNvGrpSpPr/>
          <p:nvPr/>
        </p:nvGrpSpPr>
        <p:grpSpPr>
          <a:xfrm>
            <a:off x="4467727" y="1872642"/>
            <a:ext cx="2464724" cy="668656"/>
            <a:chOff x="980069" y="894288"/>
            <a:chExt cx="2464724" cy="66865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4D3EDD4-B91F-ED0C-DACD-452F1680CE56}"/>
                </a:ext>
              </a:extLst>
            </p:cNvPr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1698634-A544-2F85-5CD0-14D8E5A33ABA}"/>
                </a:ext>
              </a:extLst>
            </p:cNvPr>
            <p:cNvSpPr/>
            <p:nvPr/>
          </p:nvSpPr>
          <p:spPr>
            <a:xfrm>
              <a:off x="1852882" y="916613"/>
              <a:ext cx="15919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Cửa sổ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C40701-54A2-FCCA-7CAA-87C95245396F}"/>
              </a:ext>
            </a:extLst>
          </p:cNvPr>
          <p:cNvGrpSpPr/>
          <p:nvPr/>
        </p:nvGrpSpPr>
        <p:grpSpPr>
          <a:xfrm>
            <a:off x="7601037" y="1820772"/>
            <a:ext cx="2806356" cy="668656"/>
            <a:chOff x="980069" y="894288"/>
            <a:chExt cx="2806356" cy="66865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28F456-9CED-B97D-4C77-24A15B570B27}"/>
                </a:ext>
              </a:extLst>
            </p:cNvPr>
            <p:cNvSpPr/>
            <p:nvPr/>
          </p:nvSpPr>
          <p:spPr>
            <a:xfrm>
              <a:off x="980069" y="894288"/>
              <a:ext cx="694158" cy="58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3ACDCBE-5955-2E69-039F-2A3691E7C1DD}"/>
                </a:ext>
              </a:extLst>
            </p:cNvPr>
            <p:cNvSpPr/>
            <p:nvPr/>
          </p:nvSpPr>
          <p:spPr>
            <a:xfrm>
              <a:off x="1852882" y="916613"/>
              <a:ext cx="19335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Đồng hồ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123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9706479-7BA2-45D6-5BBA-3B193841A79E}"/>
              </a:ext>
            </a:extLst>
          </p:cNvPr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4A28D3-04F3-099F-8CE1-82259F8BF6BC}"/>
                </a:ext>
              </a:extLst>
            </p:cNvPr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Xem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thời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khóa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biểu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của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lớp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em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và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cho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biết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D2583E-B45C-6807-51AF-14766BCCB960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94B0811-4AE1-52F8-8BE7-CC619E59C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78466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>
                      <a:lvl1pPr marL="0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34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66943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00414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33885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67357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00828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34299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677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/>
                        <a:t>Môn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34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66943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00414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33885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67357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00828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34299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677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/>
                        <a:t>Toán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34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66943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00414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33885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67357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00828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34299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677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/>
                        <a:t>Tiếng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Việt</a:t>
                      </a:r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34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66943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00414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33885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67357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00828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34299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677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nghiệm</a:t>
                      </a:r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>
                      <a:lvl1pPr marL="0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34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66943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00414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33885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67357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00828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34299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677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tiết</a:t>
                      </a:r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34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66943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00414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33885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67357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00828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34299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677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40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34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66943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00414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33885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67357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00828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34299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677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34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66943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00414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33885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67357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00828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34299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67771" algn="l" defTabSz="866943" rtl="0" eaLnBrk="1" latinLnBrk="0" hangingPunct="1">
                        <a:defRPr sz="170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E53EBB89-ECD1-4365-7D43-0C928C4D55E1}"/>
              </a:ext>
            </a:extLst>
          </p:cNvPr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ABDE9CD1-E9FB-B78E-96C3-E7A629302228}"/>
              </a:ext>
            </a:extLst>
          </p:cNvPr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9B05C5DD-4D78-BEBB-A164-6D0973F46B03}"/>
              </a:ext>
            </a:extLst>
          </p:cNvPr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5AF55B-8243-DCC0-906B-40AD6CDB6268}"/>
              </a:ext>
            </a:extLst>
          </p:cNvPr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môn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Toán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trải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Môn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tiết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  <a:latin typeface="Arial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Toán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Arial"/>
              </a:rPr>
              <a:t>B.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         </a:t>
            </a:r>
            <a:r>
              <a:rPr lang="en-US" sz="2800" dirty="0">
                <a:solidFill>
                  <a:srgbClr val="F15441"/>
                </a:solidFill>
                <a:latin typeface="Arial"/>
              </a:rPr>
              <a:t>C.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trải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nghiệm</a:t>
            </a:r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Môn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ít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tiết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  <a:latin typeface="Arial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Toán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Arial"/>
              </a:rPr>
              <a:t>B.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         </a:t>
            </a:r>
            <a:r>
              <a:rPr lang="en-US" sz="2800" dirty="0">
                <a:solidFill>
                  <a:srgbClr val="F15441"/>
                </a:solidFill>
                <a:latin typeface="Arial"/>
              </a:rPr>
              <a:t>C.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trải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nghiệm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F2F3ED-9F57-DD4A-6362-AC34252FCFFF}"/>
              </a:ext>
            </a:extLst>
          </p:cNvPr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6045A2-D30D-DEF1-EBBA-4807430501BA}"/>
              </a:ext>
            </a:extLst>
          </p:cNvPr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948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creen Clipping">
            <a:extLst>
              <a:ext uri="{FF2B5EF4-FFF2-40B4-BE49-F238E27FC236}">
                <a16:creationId xmlns:a16="http://schemas.microsoft.com/office/drawing/2014/main" id="{14A06C38-3F96-42D8-86E8-01D3E7C4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575A129-5B02-48B6-9233-F8C64034277F}"/>
              </a:ext>
            </a:extLst>
          </p:cNvPr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8BA3054-3795-4B68-9BC2-99A01E75C527}"/>
                </a:ext>
              </a:extLst>
            </p:cNvPr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4" name="Rounded Rectangle 6">
                <a:extLst>
                  <a:ext uri="{FF2B5EF4-FFF2-40B4-BE49-F238E27FC236}">
                    <a16:creationId xmlns:a16="http://schemas.microsoft.com/office/drawing/2014/main" id="{4CF9A8B4-3170-457E-8214-163B0C0B9570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727F62-164C-4B26-9815-3EE8092F3226}"/>
                  </a:ext>
                </a:extLst>
              </p:cNvPr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Số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 ?</a:t>
                </a: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9456F8B-2468-46F4-ACBF-97474890D51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BE47A35-506E-49E8-9C39-5934831D8549}"/>
              </a:ext>
            </a:extLst>
          </p:cNvPr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586801-DD65-4BE7-BB9E-AD642E30DCB7}"/>
              </a:ext>
            </a:extLst>
          </p:cNvPr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nắng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090F24-28F7-442E-B59A-34875CDF08DA}"/>
              </a:ext>
            </a:extLst>
          </p:cNvPr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đỏ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7B838B7E-120F-4B9A-97A2-D01E7F156F96}"/>
              </a:ext>
            </a:extLst>
          </p:cNvPr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01A61114-3E60-4EA0-B8BB-00C450160883}"/>
              </a:ext>
            </a:extLst>
          </p:cNvPr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E349BC4C-0283-42DA-9C56-AFF2F6917BC4}"/>
              </a:ext>
            </a:extLst>
          </p:cNvPr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2" name="Rounded Rectangle 14">
            <a:extLst>
              <a:ext uri="{FF2B5EF4-FFF2-40B4-BE49-F238E27FC236}">
                <a16:creationId xmlns:a16="http://schemas.microsoft.com/office/drawing/2014/main" id="{57F5AAE5-7774-4E28-BF4A-1684DC10DE7E}"/>
              </a:ext>
            </a:extLst>
          </p:cNvPr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3" name="Rounded Rectangle 15">
            <a:extLst>
              <a:ext uri="{FF2B5EF4-FFF2-40B4-BE49-F238E27FC236}">
                <a16:creationId xmlns:a16="http://schemas.microsoft.com/office/drawing/2014/main" id="{298CA738-035C-441F-AB0E-A85E6E4774C4}"/>
              </a:ext>
            </a:extLst>
          </p:cNvPr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4" name="Rounded Rectangle 16">
            <a:extLst>
              <a:ext uri="{FF2B5EF4-FFF2-40B4-BE49-F238E27FC236}">
                <a16:creationId xmlns:a16="http://schemas.microsoft.com/office/drawing/2014/main" id="{3E5E67C2-C88B-45E2-8F6B-9EAB81707877}"/>
              </a:ext>
            </a:extLst>
          </p:cNvPr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219</Words>
  <Application>Microsoft Office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Cambria</vt:lpstr>
      <vt:lpstr>Utm AVO</vt:lpstr>
      <vt:lpstr>Wingdings</vt:lpstr>
      <vt:lpstr>自定义设计方案</vt:lpstr>
      <vt:lpstr>第一PPT，www.1ppt.com</vt:lpstr>
      <vt:lpstr>Office 主题​​</vt:lpstr>
      <vt:lpstr>Custom Design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2021-07-09T06:30:31Z</dcterms:created>
  <dcterms:modified xsi:type="dcterms:W3CDTF">2026-04-13T14:16:21Z</dcterms:modified>
</cp:coreProperties>
</file>