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6" r:id="rId2"/>
  </p:sldMasterIdLst>
  <p:notesMasterIdLst>
    <p:notesMasterId r:id="rId11"/>
  </p:notesMasterIdLst>
  <p:handoutMasterIdLst>
    <p:handoutMasterId r:id="rId12"/>
  </p:handoutMasterIdLst>
  <p:sldIdLst>
    <p:sldId id="2007577112" r:id="rId3"/>
    <p:sldId id="264" r:id="rId4"/>
    <p:sldId id="2007577114" r:id="rId5"/>
    <p:sldId id="2007577116" r:id="rId6"/>
    <p:sldId id="2007577117" r:id="rId7"/>
    <p:sldId id="2007577118" r:id="rId8"/>
    <p:sldId id="2007577119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B079D-C613-4AD2-8D8F-7CBBC3828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4307-FE1E-49BA-98D9-38E295B79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23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410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7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421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 userDrawn="1"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 userDrawn="1"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887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54A2BD-FDDA-DA48-2F6B-661C5CCBA028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3B6DD4-BB4F-39CE-4F77-6C9E7A3E5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3073" b="15724"/>
          <a:stretch/>
        </p:blipFill>
        <p:spPr>
          <a:xfrm>
            <a:off x="1" y="1142163"/>
            <a:ext cx="12192000" cy="5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457200" y="407504"/>
            <a:ext cx="11270974" cy="6082747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47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25C9AD3-FEBE-F60D-9EE0-6A0A706739A2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66D4E3-CB7C-0F2E-DCD7-CAA9CF3B2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ADBE40-23F6-FB6E-AF79-D9B19375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61804" r="76126" b="12316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3CDA3E-B442-EFCB-AD3B-E3E96843D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6835986" y="4454116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B44BC9-961F-2E62-A48F-8B8C398D9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7" t="40115" r="27180" b="42178"/>
          <a:stretch/>
        </p:blipFill>
        <p:spPr>
          <a:xfrm rot="20169467">
            <a:off x="528351" y="414841"/>
            <a:ext cx="1142423" cy="12144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9C3C84-8215-FDC0-FBDA-B10D3016B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36724" r="76255" b="37396"/>
          <a:stretch/>
        </p:blipFill>
        <p:spPr>
          <a:xfrm rot="20375023">
            <a:off x="10360306" y="235689"/>
            <a:ext cx="1458930" cy="17748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371087-B1B8-DC76-8271-A929A5D81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31484" b="30910"/>
          <a:stretch/>
        </p:blipFill>
        <p:spPr>
          <a:xfrm flipH="1">
            <a:off x="7338543" y="629023"/>
            <a:ext cx="5155710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0B6488-F2B7-4BF7-6FB7-1163F881DAA9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8B8507-B2E7-7723-1D4E-3AF370269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05" y="302703"/>
            <a:ext cx="6242317" cy="62423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5E7E6D-4C12-F376-C63C-82991F786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720594" y="4453602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9C43B2-5FB8-A9A3-1785-A86F3237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6" t="68538" r="27631" b="19942"/>
          <a:stretch/>
        </p:blipFill>
        <p:spPr>
          <a:xfrm rot="20169467">
            <a:off x="1842229" y="1249508"/>
            <a:ext cx="1006370" cy="7900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BC58E51-DEDC-7278-061B-8B72694C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936" r="75900" b="63184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C333D4-4601-1EF9-5C22-145EE5EE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3" t="40159" r="17697" b="42087"/>
          <a:stretch/>
        </p:blipFill>
        <p:spPr>
          <a:xfrm rot="20375023">
            <a:off x="9389342" y="1366072"/>
            <a:ext cx="875858" cy="12175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8BA962-AB2B-30E1-50C4-91057A625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2" b="35325"/>
          <a:stretch/>
        </p:blipFill>
        <p:spPr>
          <a:xfrm flipH="1">
            <a:off x="-3" y="1432229"/>
            <a:ext cx="7453745" cy="54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1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8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8" y="369877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1" y="169785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5809131" y="1405515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5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88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49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09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B6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4AE44AB-DCBC-D7BE-1899-3DDF161CA0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1" y="144158"/>
            <a:ext cx="1526987" cy="1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2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6" y="506408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78734"/>
            <a:ext cx="4572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3ED8FE2-EB51-D581-EAD9-4FE7EFEFF1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5362" y="1756274"/>
            <a:ext cx="8541236" cy="31397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61D447-F5A9-A085-374E-42A210A3AB8B}"/>
              </a:ext>
            </a:extLst>
          </p:cNvPr>
          <p:cNvSpPr/>
          <p:nvPr/>
        </p:nvSpPr>
        <p:spPr>
          <a:xfrm>
            <a:off x="2925405" y="1142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141BA-9419-A9A0-FB01-6AA9431AF686}"/>
              </a:ext>
            </a:extLst>
          </p:cNvPr>
          <p:cNvSpPr txBox="1"/>
          <p:nvPr/>
        </p:nvSpPr>
        <p:spPr>
          <a:xfrm>
            <a:off x="3362727" y="1142708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13" name="Picture 12" descr="C:\Users\TUAN\Downloads\Luyện tập 1.png">
            <a:extLst>
              <a:ext uri="{FF2B5EF4-FFF2-40B4-BE49-F238E27FC236}">
                <a16:creationId xmlns:a16="http://schemas.microsoft.com/office/drawing/2014/main" id="{FCFB9F9F-B38A-F32C-4FB3-7C414464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1" y="424505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B93100-1208-A12B-93CC-E194DCD51A1B}"/>
              </a:ext>
            </a:extLst>
          </p:cNvPr>
          <p:cNvGrpSpPr/>
          <p:nvPr/>
        </p:nvGrpSpPr>
        <p:grpSpPr>
          <a:xfrm>
            <a:off x="687621" y="1142708"/>
            <a:ext cx="4123814" cy="4609770"/>
            <a:chOff x="730152" y="1562614"/>
            <a:chExt cx="4123814" cy="46097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411EAA-8167-6E92-D02E-CEF783062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CD0C83-978C-6B80-DD13-14462598D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D3F5A9-FC8D-A09E-0921-C93A4D43F622}"/>
              </a:ext>
            </a:extLst>
          </p:cNvPr>
          <p:cNvSpPr txBox="1"/>
          <p:nvPr/>
        </p:nvSpPr>
        <p:spPr>
          <a:xfrm>
            <a:off x="3718807" y="32714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7DBA0-C661-5D80-E4B4-AE6B856EEA52}"/>
              </a:ext>
            </a:extLst>
          </p:cNvPr>
          <p:cNvSpPr txBox="1"/>
          <p:nvPr/>
        </p:nvSpPr>
        <p:spPr>
          <a:xfrm>
            <a:off x="3726873" y="37946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0EA94B-8C88-666B-E093-5FEE21B8D28C}"/>
              </a:ext>
            </a:extLst>
          </p:cNvPr>
          <p:cNvSpPr txBox="1"/>
          <p:nvPr/>
        </p:nvSpPr>
        <p:spPr>
          <a:xfrm>
            <a:off x="3712457" y="43102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3B3601-883A-AB12-3B58-618E33157883}"/>
              </a:ext>
            </a:extLst>
          </p:cNvPr>
          <p:cNvGrpSpPr/>
          <p:nvPr/>
        </p:nvGrpSpPr>
        <p:grpSpPr>
          <a:xfrm>
            <a:off x="4811435" y="1150328"/>
            <a:ext cx="3422746" cy="4433863"/>
            <a:chOff x="4997027" y="1570234"/>
            <a:chExt cx="3422746" cy="44338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0E34F4-0993-48F1-00B1-E9F30392E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F38E692-024A-AAE1-BFC1-1E0EC9E70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18D5E7F-D82D-559C-123D-F78F064E84D2}"/>
              </a:ext>
            </a:extLst>
          </p:cNvPr>
          <p:cNvSpPr txBox="1"/>
          <p:nvPr/>
        </p:nvSpPr>
        <p:spPr>
          <a:xfrm>
            <a:off x="6523024" y="29285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87D3E-965F-7647-0FE4-28CB9B8AF7CC}"/>
              </a:ext>
            </a:extLst>
          </p:cNvPr>
          <p:cNvSpPr txBox="1"/>
          <p:nvPr/>
        </p:nvSpPr>
        <p:spPr>
          <a:xfrm>
            <a:off x="6696190" y="34517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B48219-1537-21C2-1830-CD1EFA96087E}"/>
              </a:ext>
            </a:extLst>
          </p:cNvPr>
          <p:cNvSpPr txBox="1"/>
          <p:nvPr/>
        </p:nvSpPr>
        <p:spPr>
          <a:xfrm>
            <a:off x="6681774" y="39673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748C11-50D3-27F6-2482-9F81EA3AE300}"/>
              </a:ext>
            </a:extLst>
          </p:cNvPr>
          <p:cNvGrpSpPr/>
          <p:nvPr/>
        </p:nvGrpSpPr>
        <p:grpSpPr>
          <a:xfrm>
            <a:off x="7941825" y="1230661"/>
            <a:ext cx="3876176" cy="4433863"/>
            <a:chOff x="7984356" y="1856769"/>
            <a:chExt cx="3876176" cy="443386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DB5D45-D5A5-1584-6DE5-ECE0044E9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89A6F3-B515-5577-41E4-FBD760629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BFFC4F7-BC17-098D-9E2C-62BD8FE58473}"/>
              </a:ext>
            </a:extLst>
          </p:cNvPr>
          <p:cNvSpPr txBox="1"/>
          <p:nvPr/>
        </p:nvSpPr>
        <p:spPr>
          <a:xfrm>
            <a:off x="9549667" y="33902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72CE8-19A5-242B-BBCE-290BA0ACBD1B}"/>
              </a:ext>
            </a:extLst>
          </p:cNvPr>
          <p:cNvSpPr txBox="1"/>
          <p:nvPr/>
        </p:nvSpPr>
        <p:spPr>
          <a:xfrm>
            <a:off x="9534149" y="394244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819C5B-DBF4-D645-DC2D-60148E246796}"/>
              </a:ext>
            </a:extLst>
          </p:cNvPr>
          <p:cNvSpPr txBox="1"/>
          <p:nvPr/>
        </p:nvSpPr>
        <p:spPr>
          <a:xfrm>
            <a:off x="9708417" y="442903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DE8964-6D9D-CF2F-0B02-D8F94B73BD10}"/>
              </a:ext>
            </a:extLst>
          </p:cNvPr>
          <p:cNvSpPr/>
          <p:nvPr/>
        </p:nvSpPr>
        <p:spPr>
          <a:xfrm>
            <a:off x="2007775" y="2809698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BCC5B8-BD42-FDCD-7017-43E0347E865F}"/>
              </a:ext>
            </a:extLst>
          </p:cNvPr>
          <p:cNvSpPr/>
          <p:nvPr/>
        </p:nvSpPr>
        <p:spPr>
          <a:xfrm>
            <a:off x="5146287" y="2800363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70B2A-D2BB-5C4A-29DD-D2A9A87CF717}"/>
              </a:ext>
            </a:extLst>
          </p:cNvPr>
          <p:cNvSpPr/>
          <p:nvPr/>
        </p:nvSpPr>
        <p:spPr>
          <a:xfrm>
            <a:off x="8339252" y="2789290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1607C0-7CDF-FF52-B6CB-4D287E0359B2}"/>
              </a:ext>
            </a:extLst>
          </p:cNvPr>
          <p:cNvGrpSpPr/>
          <p:nvPr/>
        </p:nvGrpSpPr>
        <p:grpSpPr>
          <a:xfrm>
            <a:off x="3943460" y="559024"/>
            <a:ext cx="4068342" cy="620653"/>
            <a:chOff x="-3369817" y="382607"/>
            <a:chExt cx="3996328" cy="6536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695B89-D757-6309-B524-67CEED7DFA1E}"/>
                </a:ext>
              </a:extLst>
            </p:cNvPr>
            <p:cNvSpPr/>
            <p:nvPr/>
          </p:nvSpPr>
          <p:spPr>
            <a:xfrm>
              <a:off x="-3369817" y="382607"/>
              <a:ext cx="3996328" cy="65366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rồi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8451-B4A7-4F56-A146-F2E46AFAEACD}"/>
                </a:ext>
              </a:extLst>
            </p:cNvPr>
            <p:cNvSpPr/>
            <p:nvPr/>
          </p:nvSpPr>
          <p:spPr>
            <a:xfrm>
              <a:off x="-3369817" y="435375"/>
              <a:ext cx="559574" cy="60089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2531AF-1A04-3765-59D0-5F4088C05810}"/>
              </a:ext>
            </a:extLst>
          </p:cNvPr>
          <p:cNvSpPr txBox="1"/>
          <p:nvPr/>
        </p:nvSpPr>
        <p:spPr>
          <a:xfrm>
            <a:off x="2539364" y="289869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C37A3E-F959-D43E-ED1C-4131E138DA01}"/>
              </a:ext>
            </a:extLst>
          </p:cNvPr>
          <p:cNvCxnSpPr>
            <a:cxnSpLocks/>
          </p:cNvCxnSpPr>
          <p:nvPr/>
        </p:nvCxnSpPr>
        <p:spPr>
          <a:xfrm>
            <a:off x="2357094" y="396928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18C628-DCB5-634A-F00D-F77883C7D671}"/>
              </a:ext>
            </a:extLst>
          </p:cNvPr>
          <p:cNvSpPr txBox="1"/>
          <p:nvPr/>
        </p:nvSpPr>
        <p:spPr>
          <a:xfrm>
            <a:off x="2239192" y="316030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EC73AD-36A5-66DC-1D65-D0F9342B5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1365699" y="3599232"/>
            <a:ext cx="754279" cy="99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18A8FD-C5BE-6DC5-4E2B-9F3530B8D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7846382" y="3487477"/>
            <a:ext cx="659999" cy="10884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7DE051-61DB-9572-CE48-DD8ED87F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4630518" y="3512009"/>
            <a:ext cx="626178" cy="11282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1887F0B-CD2D-6630-B847-7C7E49CD9F8E}"/>
              </a:ext>
            </a:extLst>
          </p:cNvPr>
          <p:cNvSpPr txBox="1"/>
          <p:nvPr/>
        </p:nvSpPr>
        <p:spPr>
          <a:xfrm>
            <a:off x="1909146" y="140132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57 + 28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864E9C-BAA4-F636-76D2-5106C09E207D}"/>
              </a:ext>
            </a:extLst>
          </p:cNvPr>
          <p:cNvSpPr txBox="1"/>
          <p:nvPr/>
        </p:nvSpPr>
        <p:spPr>
          <a:xfrm>
            <a:off x="5065771" y="138610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24 + 67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3F21-3EB7-AC1E-E818-6E860612AD4C}"/>
              </a:ext>
            </a:extLst>
          </p:cNvPr>
          <p:cNvSpPr txBox="1"/>
          <p:nvPr/>
        </p:nvSpPr>
        <p:spPr>
          <a:xfrm>
            <a:off x="8255297" y="139302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49 + 39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79ECB7-541B-581B-00AA-AA6F580DC912}"/>
              </a:ext>
            </a:extLst>
          </p:cNvPr>
          <p:cNvSpPr txBox="1"/>
          <p:nvPr/>
        </p:nvSpPr>
        <p:spPr>
          <a:xfrm>
            <a:off x="2495336" y="3396989"/>
            <a:ext cx="63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AFB88-57E3-4E18-A9C2-2B7990A5616C}"/>
              </a:ext>
            </a:extLst>
          </p:cNvPr>
          <p:cNvSpPr txBox="1"/>
          <p:nvPr/>
        </p:nvSpPr>
        <p:spPr>
          <a:xfrm>
            <a:off x="2504615" y="4006826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6DE1F6-1B16-435E-170E-7EB7C6C7A37B}"/>
              </a:ext>
            </a:extLst>
          </p:cNvPr>
          <p:cNvSpPr txBox="1"/>
          <p:nvPr/>
        </p:nvSpPr>
        <p:spPr>
          <a:xfrm>
            <a:off x="5611138" y="292386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59A9D2-33A0-B118-4D5A-A06AA4AE4BE6}"/>
              </a:ext>
            </a:extLst>
          </p:cNvPr>
          <p:cNvCxnSpPr>
            <a:cxnSpLocks/>
          </p:cNvCxnSpPr>
          <p:nvPr/>
        </p:nvCxnSpPr>
        <p:spPr>
          <a:xfrm>
            <a:off x="5482378" y="4006826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E09A7B3-BFEF-7732-506E-017DE027F9DA}"/>
              </a:ext>
            </a:extLst>
          </p:cNvPr>
          <p:cNvSpPr txBox="1"/>
          <p:nvPr/>
        </p:nvSpPr>
        <p:spPr>
          <a:xfrm>
            <a:off x="5357483" y="318547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C70C1F-371F-8659-4B6F-01866C364985}"/>
              </a:ext>
            </a:extLst>
          </p:cNvPr>
          <p:cNvSpPr txBox="1"/>
          <p:nvPr/>
        </p:nvSpPr>
        <p:spPr>
          <a:xfrm>
            <a:off x="5639228" y="3447087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48106A-F552-51D2-BF59-3AE69EEFBD54}"/>
              </a:ext>
            </a:extLst>
          </p:cNvPr>
          <p:cNvSpPr txBox="1"/>
          <p:nvPr/>
        </p:nvSpPr>
        <p:spPr>
          <a:xfrm>
            <a:off x="5627922" y="4021776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91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91416C-1757-74EC-549E-AE683CC634FA}"/>
              </a:ext>
            </a:extLst>
          </p:cNvPr>
          <p:cNvSpPr txBox="1"/>
          <p:nvPr/>
        </p:nvSpPr>
        <p:spPr>
          <a:xfrm>
            <a:off x="8952605" y="2908196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9E7389-4971-501C-2023-9AD6A2FF76E3}"/>
              </a:ext>
            </a:extLst>
          </p:cNvPr>
          <p:cNvCxnSpPr>
            <a:cxnSpLocks/>
          </p:cNvCxnSpPr>
          <p:nvPr/>
        </p:nvCxnSpPr>
        <p:spPr>
          <a:xfrm>
            <a:off x="8725584" y="399442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A85CB9-9121-0850-5454-BFFA09241272}"/>
              </a:ext>
            </a:extLst>
          </p:cNvPr>
          <p:cNvSpPr txBox="1"/>
          <p:nvPr/>
        </p:nvSpPr>
        <p:spPr>
          <a:xfrm>
            <a:off x="8698950" y="316980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1C9784-37CF-4236-9213-EAF464012631}"/>
              </a:ext>
            </a:extLst>
          </p:cNvPr>
          <p:cNvSpPr txBox="1"/>
          <p:nvPr/>
        </p:nvSpPr>
        <p:spPr>
          <a:xfrm>
            <a:off x="8957781" y="3427443"/>
            <a:ext cx="71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F5770E-4F65-B2C1-9CD8-B059B0247BDB}"/>
              </a:ext>
            </a:extLst>
          </p:cNvPr>
          <p:cNvSpPr txBox="1"/>
          <p:nvPr/>
        </p:nvSpPr>
        <p:spPr>
          <a:xfrm>
            <a:off x="8950761" y="399721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720488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32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图片 3" descr="图层 2">
            <a:extLst>
              <a:ext uri="{FF2B5EF4-FFF2-40B4-BE49-F238E27FC236}">
                <a16:creationId xmlns:a16="http://schemas.microsoft.com/office/drawing/2014/main" id="{D8FD5C07-3CB7-38DF-4B9A-C11B83AC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5" y="4683532"/>
            <a:ext cx="1124658" cy="2165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FF4829-C473-5A9B-D36B-8F6C5B64B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65" y="4894994"/>
            <a:ext cx="2200939" cy="22009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456A47-01D6-3351-AAFF-C6C58C5B6552}"/>
              </a:ext>
            </a:extLst>
          </p:cNvPr>
          <p:cNvSpPr txBox="1"/>
          <p:nvPr/>
        </p:nvSpPr>
        <p:spPr>
          <a:xfrm>
            <a:off x="1258264" y="21720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ABC259-54DC-5580-3F8C-8D3511D34676}"/>
              </a:ext>
            </a:extLst>
          </p:cNvPr>
          <p:cNvGrpSpPr/>
          <p:nvPr/>
        </p:nvGrpSpPr>
        <p:grpSpPr>
          <a:xfrm>
            <a:off x="2044907" y="2026918"/>
            <a:ext cx="8031846" cy="1031555"/>
            <a:chOff x="1701478" y="3918824"/>
            <a:chExt cx="8031846" cy="10315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7F10A7-84AC-B489-1A63-F03CE26B8ED1}"/>
                </a:ext>
              </a:extLst>
            </p:cNvPr>
            <p:cNvSpPr/>
            <p:nvPr/>
          </p:nvSpPr>
          <p:spPr>
            <a:xfrm>
              <a:off x="1701478" y="4048914"/>
              <a:ext cx="1996059" cy="901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83 – 19 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74977F-D398-8F11-1FBE-BD380EFCE09B}"/>
                </a:ext>
              </a:extLst>
            </p:cNvPr>
            <p:cNvSpPr/>
            <p:nvPr/>
          </p:nvSpPr>
          <p:spPr>
            <a:xfrm>
              <a:off x="4569511" y="3928740"/>
              <a:ext cx="1996059" cy="901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42 – 38 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2FBEC3-EB2F-A833-D6C1-A6E1D12009DF}"/>
                </a:ext>
              </a:extLst>
            </p:cNvPr>
            <p:cNvSpPr/>
            <p:nvPr/>
          </p:nvSpPr>
          <p:spPr>
            <a:xfrm>
              <a:off x="7737265" y="3918824"/>
              <a:ext cx="1996059" cy="901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90 – 76 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54E6A4-4AAD-0961-43F3-475BE1BAEBF3}"/>
              </a:ext>
            </a:extLst>
          </p:cNvPr>
          <p:cNvGrpSpPr/>
          <p:nvPr/>
        </p:nvGrpSpPr>
        <p:grpSpPr>
          <a:xfrm>
            <a:off x="2385139" y="2753145"/>
            <a:ext cx="1077277" cy="1824795"/>
            <a:chOff x="1901978" y="4498692"/>
            <a:chExt cx="1077277" cy="18247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BC34D8-2947-3869-9382-BB8BC63F2D8F}"/>
                </a:ext>
              </a:extLst>
            </p:cNvPr>
            <p:cNvSpPr txBox="1"/>
            <p:nvPr/>
          </p:nvSpPr>
          <p:spPr>
            <a:xfrm>
              <a:off x="2185448" y="4498692"/>
              <a:ext cx="793807" cy="1824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83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19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620C96-C6C1-1744-3ADD-45DEAB3C16AD}"/>
                </a:ext>
              </a:extLst>
            </p:cNvPr>
            <p:cNvSpPr txBox="1"/>
            <p:nvPr/>
          </p:nvSpPr>
          <p:spPr>
            <a:xfrm>
              <a:off x="1901978" y="504236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CFB037-CECF-070C-B0CB-D4EB2CB02AE2}"/>
                </a:ext>
              </a:extLst>
            </p:cNvPr>
            <p:cNvCxnSpPr/>
            <p:nvPr/>
          </p:nvCxnSpPr>
          <p:spPr>
            <a:xfrm>
              <a:off x="2198937" y="622565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83C1EF-DAB5-0C04-525B-379BADC9E1A4}"/>
              </a:ext>
            </a:extLst>
          </p:cNvPr>
          <p:cNvGrpSpPr/>
          <p:nvPr/>
        </p:nvGrpSpPr>
        <p:grpSpPr>
          <a:xfrm>
            <a:off x="5115381" y="2667649"/>
            <a:ext cx="1122128" cy="1824795"/>
            <a:chOff x="1857127" y="4498692"/>
            <a:chExt cx="1122128" cy="18247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0A626E-60C1-C309-7622-49A0912401B9}"/>
                </a:ext>
              </a:extLst>
            </p:cNvPr>
            <p:cNvSpPr txBox="1"/>
            <p:nvPr/>
          </p:nvSpPr>
          <p:spPr>
            <a:xfrm>
              <a:off x="2185448" y="4498692"/>
              <a:ext cx="793807" cy="1824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42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38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15014C-50D3-9087-590F-B61ABBA2F292}"/>
                </a:ext>
              </a:extLst>
            </p:cNvPr>
            <p:cNvSpPr txBox="1"/>
            <p:nvPr/>
          </p:nvSpPr>
          <p:spPr>
            <a:xfrm>
              <a:off x="1857127" y="505304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3F731C-99FF-35F3-C1BB-86939FDF374C}"/>
                </a:ext>
              </a:extLst>
            </p:cNvPr>
            <p:cNvCxnSpPr/>
            <p:nvPr/>
          </p:nvCxnSpPr>
          <p:spPr>
            <a:xfrm>
              <a:off x="2195110" y="623732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0DE2E2-BC57-93E5-8773-4DCBDB325FC5}"/>
              </a:ext>
            </a:extLst>
          </p:cNvPr>
          <p:cNvGrpSpPr/>
          <p:nvPr/>
        </p:nvGrpSpPr>
        <p:grpSpPr>
          <a:xfrm>
            <a:off x="8448759" y="2674699"/>
            <a:ext cx="1065735" cy="1824795"/>
            <a:chOff x="1913520" y="4498692"/>
            <a:chExt cx="1065735" cy="18247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FD93E7-C0D1-9C3A-11A2-6C5F042E8057}"/>
                </a:ext>
              </a:extLst>
            </p:cNvPr>
            <p:cNvSpPr txBox="1"/>
            <p:nvPr/>
          </p:nvSpPr>
          <p:spPr>
            <a:xfrm>
              <a:off x="2185448" y="4498692"/>
              <a:ext cx="793807" cy="1824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90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76</a:t>
              </a:r>
              <a:endParaRPr lang="vi-VN" sz="4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C9EA84-8969-3265-8D26-0848B2033547}"/>
                </a:ext>
              </a:extLst>
            </p:cNvPr>
            <p:cNvSpPr txBox="1"/>
            <p:nvPr/>
          </p:nvSpPr>
          <p:spPr>
            <a:xfrm>
              <a:off x="1913520" y="502254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36AC85-A3C6-B68A-425A-30259EED1434}"/>
                </a:ext>
              </a:extLst>
            </p:cNvPr>
            <p:cNvCxnSpPr/>
            <p:nvPr/>
          </p:nvCxnSpPr>
          <p:spPr>
            <a:xfrm>
              <a:off x="2211231" y="623027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5A5670-BB11-AA9F-FCF8-B3ACD5B3903B}"/>
              </a:ext>
            </a:extLst>
          </p:cNvPr>
          <p:cNvSpPr txBox="1"/>
          <p:nvPr/>
        </p:nvSpPr>
        <p:spPr>
          <a:xfrm>
            <a:off x="2645063" y="4480110"/>
            <a:ext cx="116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64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2A824A-99AA-4D2A-9946-2BB584583C05}"/>
              </a:ext>
            </a:extLst>
          </p:cNvPr>
          <p:cNvSpPr txBox="1"/>
          <p:nvPr/>
        </p:nvSpPr>
        <p:spPr>
          <a:xfrm>
            <a:off x="5498767" y="4372157"/>
            <a:ext cx="94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4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096CCA-0D96-AA8D-9760-B5E3D305EFDE}"/>
              </a:ext>
            </a:extLst>
          </p:cNvPr>
          <p:cNvSpPr txBox="1"/>
          <p:nvPr/>
        </p:nvSpPr>
        <p:spPr>
          <a:xfrm>
            <a:off x="8692629" y="4372157"/>
            <a:ext cx="92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14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14C3A4-F1A6-D2DE-88AA-6AB483D312BC}"/>
              </a:ext>
            </a:extLst>
          </p:cNvPr>
          <p:cNvSpPr/>
          <p:nvPr/>
        </p:nvSpPr>
        <p:spPr>
          <a:xfrm>
            <a:off x="1383832" y="1241659"/>
            <a:ext cx="552954" cy="527418"/>
          </a:xfrm>
          <a:prstGeom prst="ellipse">
            <a:avLst/>
          </a:prstGeom>
          <a:solidFill>
            <a:srgbClr val="00206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  <a:endParaRPr lang="vi-VN" sz="3200" b="1" dirty="0"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475293-ED3F-6675-DE9C-E03649E9B730}"/>
              </a:ext>
            </a:extLst>
          </p:cNvPr>
          <p:cNvSpPr txBox="1"/>
          <p:nvPr/>
        </p:nvSpPr>
        <p:spPr>
          <a:xfrm>
            <a:off x="1919299" y="1135697"/>
            <a:ext cx="38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20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1" grpId="0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8155-E75C-6763-724D-61DB77904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247524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B6A0F9-1BC0-130B-386E-23DBEDEC264F}"/>
              </a:ext>
            </a:extLst>
          </p:cNvPr>
          <p:cNvSpPr/>
          <p:nvPr/>
        </p:nvSpPr>
        <p:spPr>
          <a:xfrm>
            <a:off x="786734" y="7266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2F702-1127-5F60-10EB-7682BE1507BD}"/>
              </a:ext>
            </a:extLst>
          </p:cNvPr>
          <p:cNvSpPr txBox="1"/>
          <p:nvPr/>
        </p:nvSpPr>
        <p:spPr>
          <a:xfrm>
            <a:off x="1254879" y="508437"/>
            <a:ext cx="9807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45,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63?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2E5A7E-A56D-D1E9-2C9F-8658DB680E74}"/>
              </a:ext>
            </a:extLst>
          </p:cNvPr>
          <p:cNvSpPr/>
          <p:nvPr/>
        </p:nvSpPr>
        <p:spPr>
          <a:xfrm>
            <a:off x="8903601" y="2589012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0EC3C-215D-699C-FDA2-73EA0A5DE601}"/>
              </a:ext>
            </a:extLst>
          </p:cNvPr>
          <p:cNvSpPr txBox="1"/>
          <p:nvPr/>
        </p:nvSpPr>
        <p:spPr>
          <a:xfrm>
            <a:off x="2648482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E057E-0B36-0EB1-89E0-C33C7F7A0863}"/>
              </a:ext>
            </a:extLst>
          </p:cNvPr>
          <p:cNvSpPr txBox="1"/>
          <p:nvPr/>
        </p:nvSpPr>
        <p:spPr>
          <a:xfrm>
            <a:off x="6676656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DD5C96-89E1-8C56-9943-975C528AB1BA}"/>
              </a:ext>
            </a:extLst>
          </p:cNvPr>
          <p:cNvSpPr txBox="1"/>
          <p:nvPr/>
        </p:nvSpPr>
        <p:spPr>
          <a:xfrm>
            <a:off x="9277441" y="208845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342886-D527-3D86-4D99-374A2E4E5047}"/>
              </a:ext>
            </a:extLst>
          </p:cNvPr>
          <p:cNvSpPr txBox="1"/>
          <p:nvPr/>
        </p:nvSpPr>
        <p:spPr>
          <a:xfrm>
            <a:off x="2328522" y="49590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9295E5-6114-724D-C05A-7C719794B0A3}"/>
              </a:ext>
            </a:extLst>
          </p:cNvPr>
          <p:cNvSpPr txBox="1"/>
          <p:nvPr/>
        </p:nvSpPr>
        <p:spPr>
          <a:xfrm>
            <a:off x="6139074" y="50871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776EAA-6F85-F2CA-55A7-9FBE1001C459}"/>
              </a:ext>
            </a:extLst>
          </p:cNvPr>
          <p:cNvSpPr txBox="1"/>
          <p:nvPr/>
        </p:nvSpPr>
        <p:spPr>
          <a:xfrm>
            <a:off x="9328851" y="48113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8E2533-32DB-2422-38CC-7DD74DD02C99}"/>
              </a:ext>
            </a:extLst>
          </p:cNvPr>
          <p:cNvSpPr/>
          <p:nvPr/>
        </p:nvSpPr>
        <p:spPr>
          <a:xfrm>
            <a:off x="5562571" y="4447058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596E79-9433-FED5-9964-CF6F442B26BD}"/>
              </a:ext>
            </a:extLst>
          </p:cNvPr>
          <p:cNvSpPr/>
          <p:nvPr/>
        </p:nvSpPr>
        <p:spPr>
          <a:xfrm>
            <a:off x="2136986" y="2642302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96BA184-9C07-064D-87E4-6A4A780C38C5}"/>
              </a:ext>
            </a:extLst>
          </p:cNvPr>
          <p:cNvSpPr/>
          <p:nvPr/>
        </p:nvSpPr>
        <p:spPr>
          <a:xfrm>
            <a:off x="1941042" y="4291618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8D7688C7-7348-888A-A6CA-DEE6F73A5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571970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DB8368-3EEF-1B22-65C7-98D0BD7543FB}"/>
              </a:ext>
            </a:extLst>
          </p:cNvPr>
          <p:cNvSpPr/>
          <p:nvPr/>
        </p:nvSpPr>
        <p:spPr>
          <a:xfrm>
            <a:off x="595044" y="756950"/>
            <a:ext cx="547955" cy="5346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vi-VN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3702F-964F-2477-8332-CE6C48344BC6}"/>
              </a:ext>
            </a:extLst>
          </p:cNvPr>
          <p:cNvSpPr txBox="1"/>
          <p:nvPr/>
        </p:nvSpPr>
        <p:spPr>
          <a:xfrm>
            <a:off x="1157532" y="537074"/>
            <a:ext cx="10163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Nam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90 km.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76 km.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Nam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4E902-09D2-A68A-E1CF-26EC745A0180}"/>
              </a:ext>
            </a:extLst>
          </p:cNvPr>
          <p:cNvSpPr txBox="1"/>
          <p:nvPr/>
        </p:nvSpPr>
        <p:spPr>
          <a:xfrm>
            <a:off x="1001484" y="2611683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Nam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– 76 = 14 (km)</a:t>
            </a: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14 km</a:t>
            </a:r>
          </a:p>
        </p:txBody>
      </p:sp>
    </p:spTree>
    <p:extLst>
      <p:ext uri="{BB962C8B-B14F-4D97-AF65-F5344CB8AC3E}">
        <p14:creationId xmlns:p14="http://schemas.microsoft.com/office/powerpoint/2010/main" val="2758401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AC1FD2-3F19-2892-0001-CEC8A214BFA2}"/>
              </a:ext>
            </a:extLst>
          </p:cNvPr>
          <p:cNvSpPr/>
          <p:nvPr/>
        </p:nvSpPr>
        <p:spPr>
          <a:xfrm>
            <a:off x="921448" y="777642"/>
            <a:ext cx="621601" cy="6282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72BEC8-A477-4C93-ACEB-82CA05EED14A}"/>
              </a:ext>
            </a:extLst>
          </p:cNvPr>
          <p:cNvGrpSpPr/>
          <p:nvPr/>
        </p:nvGrpSpPr>
        <p:grpSpPr>
          <a:xfrm>
            <a:off x="1650378" y="787589"/>
            <a:ext cx="1325400" cy="1323439"/>
            <a:chOff x="1931814" y="1326354"/>
            <a:chExt cx="751693" cy="13234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1828DC-AD87-341F-FD0E-C2C17E07A625}"/>
                </a:ext>
              </a:extLst>
            </p:cNvPr>
            <p:cNvGrpSpPr/>
            <p:nvPr/>
          </p:nvGrpSpPr>
          <p:grpSpPr>
            <a:xfrm>
              <a:off x="1931814" y="1326354"/>
              <a:ext cx="751693" cy="1323439"/>
              <a:chOff x="1931814" y="1326354"/>
              <a:chExt cx="751693" cy="132343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25DB260-4D39-D10C-4AFB-F7E3295FB1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454FF9-E31A-E5AC-B82C-33C7ACC7C2D0}"/>
                  </a:ext>
                </a:extLst>
              </p:cNvPr>
              <p:cNvSpPr txBox="1"/>
              <p:nvPr/>
            </p:nvSpPr>
            <p:spPr>
              <a:xfrm>
                <a:off x="1936611" y="1326354"/>
                <a:ext cx="6398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7F186A-7110-DB71-FC56-5CC7D438CD03}"/>
                </a:ext>
              </a:extLst>
            </p:cNvPr>
            <p:cNvSpPr txBox="1"/>
            <p:nvPr/>
          </p:nvSpPr>
          <p:spPr>
            <a:xfrm>
              <a:off x="2264505" y="1344661"/>
              <a:ext cx="325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E3D4B61-08FE-7970-4CF8-31B693AA5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04808" y="3091769"/>
            <a:ext cx="1979015" cy="25294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E02745-27E0-B105-5287-0245D7D9EB00}"/>
              </a:ext>
            </a:extLst>
          </p:cNvPr>
          <p:cNvGrpSpPr/>
          <p:nvPr/>
        </p:nvGrpSpPr>
        <p:grpSpPr>
          <a:xfrm>
            <a:off x="1912694" y="1846396"/>
            <a:ext cx="7703826" cy="1653614"/>
            <a:chOff x="1724807" y="2149397"/>
            <a:chExt cx="5955241" cy="12782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A28CAC-5D01-0109-30CD-57DD97A7BD14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C88B238-302F-3B21-069D-AA3D79A6921F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537B162-1431-A314-2A07-4F06AE39858D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D7F0FD-D082-93CF-16CA-672163B312DE}"/>
                </a:ext>
              </a:extLst>
            </p:cNvPr>
            <p:cNvSpPr txBox="1"/>
            <p:nvPr/>
          </p:nvSpPr>
          <p:spPr>
            <a:xfrm rot="506676">
              <a:off x="5499333" y="2275943"/>
              <a:ext cx="792070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– 28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564A3C-84BB-7AA6-F8F3-C8F3250B2482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+ 9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E40099-EC3C-B1A5-8C9A-22BBE310727A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4DA7E4B-A406-F9DD-D58C-4E15E754921D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2D18C8-CC3D-4EBF-E0DF-C0EF612887D6}"/>
              </a:ext>
            </a:extLst>
          </p:cNvPr>
          <p:cNvGrpSpPr/>
          <p:nvPr/>
        </p:nvGrpSpPr>
        <p:grpSpPr>
          <a:xfrm>
            <a:off x="955739" y="3921297"/>
            <a:ext cx="2346530" cy="2355809"/>
            <a:chOff x="604444" y="3268487"/>
            <a:chExt cx="1826440" cy="18264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E6F9C9-C5D6-D321-5F14-2345332AC502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9ED53E-4903-F1CC-F276-8613C45C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279964-C5C7-B6F6-8E54-937D4E4986D4}"/>
              </a:ext>
            </a:extLst>
          </p:cNvPr>
          <p:cNvSpPr/>
          <p:nvPr/>
        </p:nvSpPr>
        <p:spPr>
          <a:xfrm>
            <a:off x="5310932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41F452-E725-4147-7176-4E06952D46D8}"/>
              </a:ext>
            </a:extLst>
          </p:cNvPr>
          <p:cNvSpPr/>
          <p:nvPr/>
        </p:nvSpPr>
        <p:spPr>
          <a:xfrm>
            <a:off x="8739614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1094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>
            <a:extLst>
              <a:ext uri="{FF2B5EF4-FFF2-40B4-BE49-F238E27FC236}">
                <a16:creationId xmlns:a16="http://schemas.microsoft.com/office/drawing/2014/main" id="{4944DAC9-6B81-460C-8A3D-3BE461C976D6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>
            <a:extLst>
              <a:ext uri="{FF2B5EF4-FFF2-40B4-BE49-F238E27FC236}">
                <a16:creationId xmlns:a16="http://schemas.microsoft.com/office/drawing/2014/main" id="{325DE320-432A-4CF3-AB4D-9AEBBB8A8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>
            <a:extLst>
              <a:ext uri="{FF2B5EF4-FFF2-40B4-BE49-F238E27FC236}">
                <a16:creationId xmlns:a16="http://schemas.microsoft.com/office/drawing/2014/main" id="{9B20BEC4-22AE-4CC4-ABC9-1E92EC8F6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69" name="图片 12">
            <a:extLst>
              <a:ext uri="{FF2B5EF4-FFF2-40B4-BE49-F238E27FC236}">
                <a16:creationId xmlns:a16="http://schemas.microsoft.com/office/drawing/2014/main" id="{44661E77-9464-4750-A4AD-3EC1E0658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70" name="图片 20">
            <a:extLst>
              <a:ext uri="{FF2B5EF4-FFF2-40B4-BE49-F238E27FC236}">
                <a16:creationId xmlns:a16="http://schemas.microsoft.com/office/drawing/2014/main" id="{62516CEE-1AB7-470D-A47B-AE5E83334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29115"/>
            <a:ext cx="3120958" cy="3028885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31C1EA0C-07B4-8862-6955-18ABCF861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" y="194983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206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Cambria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2021-07-24T01:07:49Z</dcterms:created>
  <dcterms:modified xsi:type="dcterms:W3CDTF">2026-04-13T14:15:46Z</dcterms:modified>
</cp:coreProperties>
</file>