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3"/>
  </p:notesMasterIdLst>
  <p:handoutMasterIdLst>
    <p:handoutMasterId r:id="rId14"/>
  </p:handoutMasterIdLst>
  <p:sldIdLst>
    <p:sldId id="2007577111" r:id="rId3"/>
    <p:sldId id="266" r:id="rId4"/>
    <p:sldId id="267" r:id="rId5"/>
    <p:sldId id="280" r:id="rId6"/>
    <p:sldId id="281" r:id="rId7"/>
    <p:sldId id="271" r:id="rId8"/>
    <p:sldId id="282" r:id="rId9"/>
    <p:sldId id="284" r:id="rId10"/>
    <p:sldId id="28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5FD9-43A2-4CC5-B6B6-850E855D0B8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5653-A204-4226-AD77-F128049A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4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766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616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280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0098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1540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9288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8720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3836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6540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482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252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077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365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568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5275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665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73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698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13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39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58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15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8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4BD23F-B1E8-1B30-9AB2-17985B0E6F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84082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AE1CC11-F5C3-A559-3C43-EF75C0D813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84082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形状 34"/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38" y="1033648"/>
            <a:ext cx="1348381" cy="134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6" y="5572614"/>
            <a:ext cx="582547" cy="99033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21163100">
            <a:off x="3633951" y="356393"/>
            <a:ext cx="728420" cy="703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+mn-cs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3360" y="340468"/>
            <a:ext cx="728420" cy="703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+mn-cs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 rot="21350910">
            <a:off x="5504134" y="333836"/>
            <a:ext cx="728420" cy="703258"/>
          </a:xfrm>
          <a:prstGeom prst="rect">
            <a:avLst/>
          </a:prstGeom>
          <a:solidFill>
            <a:srgbClr val="F9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+mn-cs"/>
              </a:rPr>
              <a:t>Á</a:t>
            </a:r>
          </a:p>
        </p:txBody>
      </p:sp>
      <p:sp>
        <p:nvSpPr>
          <p:cNvPr id="36" name="Rectangle 35"/>
          <p:cNvSpPr/>
          <p:nvPr/>
        </p:nvSpPr>
        <p:spPr>
          <a:xfrm rot="405742">
            <a:off x="6435459" y="372857"/>
            <a:ext cx="728420" cy="7032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+mn-cs"/>
              </a:rPr>
              <a:t>N</a:t>
            </a:r>
          </a:p>
        </p:txBody>
      </p:sp>
      <p:sp>
        <p:nvSpPr>
          <p:cNvPr id="45" name="Rectangle 44"/>
          <p:cNvSpPr/>
          <p:nvPr/>
        </p:nvSpPr>
        <p:spPr>
          <a:xfrm rot="21269533">
            <a:off x="7372204" y="356393"/>
            <a:ext cx="728420" cy="7032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Crocante" panose="02000000000000000000" pitchFamily="2" charset="77"/>
                <a:ea typeface="+mn-ea"/>
                <a:cs typeface="+mn-cs"/>
              </a:rPr>
              <a:t>2</a:t>
            </a:r>
          </a:p>
        </p:txBody>
      </p:sp>
      <p:pic>
        <p:nvPicPr>
          <p:cNvPr id="46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4" y="4356231"/>
            <a:ext cx="2039596" cy="2039596"/>
          </a:xfrm>
          <a:prstGeom prst="rect">
            <a:avLst/>
          </a:prstGeom>
        </p:spPr>
      </p:pic>
      <p:pic>
        <p:nvPicPr>
          <p:cNvPr id="4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62" y="1232658"/>
            <a:ext cx="1302056" cy="1324898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1302" y="4987377"/>
            <a:ext cx="1524132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84670-D479-FCBC-AE6F-379B68259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5274" y="2140355"/>
            <a:ext cx="9330115" cy="1915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/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050" y="889842"/>
            <a:ext cx="99337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3: Nam cho 2 quả bóng xanh và 1 quả bóng đỏ vào hộp. Không nhìn vào hộp, Rô-bốt lấy ra 2 quả bóng. Chọn khả năng xảy ra của mỗi trường hợp sau: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/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202" y="616722"/>
            <a:ext cx="10129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Rô-bốt cắt giấy màu được các hình gồm hình vuông, hình tròn, hình tam giác rồi trang trí lên cây như hình vẽ: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question_lgh/2021_51/1624327408-hv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6" y="2400300"/>
            <a:ext cx="7690611" cy="405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/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img.loigiaihay.com/picture/question_lgh/2021_51/1624327408-hv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0" y="292507"/>
            <a:ext cx="7690611" cy="405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0303" y="4343477"/>
          <a:ext cx="1139021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vuông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tròn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vi-VN" sz="3600" baseline="0" dirty="0">
                          <a:latin typeface="+mj-lt"/>
                        </a:rPr>
                        <a:t>tam giác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Số</a:t>
                      </a:r>
                      <a:r>
                        <a:rPr lang="vi-VN" sz="3600" baseline="0" dirty="0">
                          <a:latin typeface="+mj-lt"/>
                        </a:rPr>
                        <a:t> 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15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9117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/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img.loigiaihay.com/picture/question_lgh/2021_51/1624327408-hv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0" y="292507"/>
            <a:ext cx="7690611" cy="405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0303" y="4343477"/>
          <a:ext cx="1139021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vi-VN" sz="3600" baseline="0" dirty="0">
                          <a:latin typeface="+mj-lt"/>
                        </a:rPr>
                        <a:t>màu đỏ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vi-VN" sz="3600" baseline="0" dirty="0">
                          <a:latin typeface="+mj-lt"/>
                        </a:rPr>
                        <a:t>màu vàng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vi-VN" sz="3600" baseline="0" dirty="0">
                          <a:latin typeface="+mj-lt"/>
                        </a:rPr>
                        <a:t>màu xanh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Số</a:t>
                      </a:r>
                      <a:r>
                        <a:rPr lang="vi-VN" sz="3600" baseline="0" dirty="0">
                          <a:latin typeface="+mj-lt"/>
                        </a:rPr>
                        <a:t> 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15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9117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/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img.loigiaihay.com/picture/question_lgh/2021_51/1624327408-hv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0" y="292507"/>
            <a:ext cx="7690611" cy="405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0303" y="4343477"/>
          <a:ext cx="1139021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vuông màu đỏ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Hình</a:t>
                      </a:r>
                      <a:r>
                        <a:rPr lang="vi-VN" sz="3600" baseline="0" dirty="0">
                          <a:latin typeface="+mj-lt"/>
                        </a:rPr>
                        <a:t> tròn màu vàng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Hình</a:t>
                      </a:r>
                      <a:r>
                        <a:rPr lang="vi-VN" sz="3200" baseline="0" dirty="0">
                          <a:latin typeface="+mj-lt"/>
                        </a:rPr>
                        <a:t> tam giác màu xanh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Số</a:t>
                      </a:r>
                      <a:r>
                        <a:rPr lang="vi-VN" sz="3600" baseline="0" dirty="0">
                          <a:latin typeface="+mj-lt"/>
                        </a:rPr>
                        <a:t> hình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15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9117" y="5442963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A cartoon of a city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/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9" y="212571"/>
            <a:ext cx="11353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Bài 2: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biểu đồ về số quả cam, quả táo, quả xoài ở một cửa hàng bán hoa quả trong chợ.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img.loigiaihay.com/picture/question_lgh/2021_51/1624327409-1k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6" y="1536010"/>
            <a:ext cx="9015246" cy="491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A cartoon of a city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/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Bài 2: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Điền số thích hợp vào ô có dấu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img.loigiaihay.com/picture/question_lgh/2021_51/1624327409-1k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9" y="1317477"/>
            <a:ext cx="7695322" cy="448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216900" y="1362627"/>
            <a:ext cx="4051300" cy="830997"/>
            <a:chOff x="723900" y="5408139"/>
            <a:chExt cx="4051300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723900" y="5408139"/>
              <a:ext cx="405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    quả cam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82026" y="5445398"/>
              <a:ext cx="703974" cy="70397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44776" y="3078773"/>
            <a:ext cx="4051300" cy="830997"/>
            <a:chOff x="723900" y="5408139"/>
            <a:chExt cx="405130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723900" y="5408139"/>
              <a:ext cx="405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    quả táo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82026" y="5445398"/>
              <a:ext cx="703974" cy="70397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04199" y="4727922"/>
            <a:ext cx="4051300" cy="830997"/>
            <a:chOff x="723900" y="5408139"/>
            <a:chExt cx="4051300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723900" y="5408139"/>
              <a:ext cx="405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    quả xoài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82026" y="5445398"/>
              <a:ext cx="703974" cy="70397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075026" y="1399886"/>
            <a:ext cx="703974" cy="703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02902" y="3114580"/>
            <a:ext cx="703974" cy="703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2325" y="4753322"/>
            <a:ext cx="703974" cy="703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A cartoon of a city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/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Bài 2: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Chọn câu trả lời đúng.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989" y="1733258"/>
            <a:ext cx="10501111" cy="1015663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 quả nào có ít nhất?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099" y="3561722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A. Cam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0961" y="3561722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B. Táo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2823" y="3504112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C. Xoài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 descr="A cartoon of a city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/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Bài 2: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Chọn câu trả lời đúng.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989" y="2081720"/>
            <a:ext cx="10501111" cy="1015663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 quả nào có nhiều nhất?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3776" y="3504112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B. Táo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099" y="3504113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A. Cam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2823" y="3504112"/>
            <a:ext cx="2850075" cy="1015663"/>
          </a:xfrm>
          <a:prstGeom prst="rect">
            <a:avLst/>
          </a:prstGeom>
          <a:solidFill>
            <a:srgbClr val="FF9999">
              <a:alpha val="6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C. Xoài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235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#9Slide07 IcielCrocante</vt:lpstr>
      <vt:lpstr>Arial</vt:lpstr>
      <vt:lpstr>Calibri</vt:lpstr>
      <vt:lpstr>Calibri Light</vt:lpstr>
      <vt:lpstr>Cambria</vt:lpstr>
      <vt:lpstr>Times New Roman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2026-04-13T14:46:19Z</dcterms:modified>
</cp:coreProperties>
</file>