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 id="2147483682" r:id="rId3"/>
    <p:sldMasterId id="2147483695" r:id="rId4"/>
    <p:sldMasterId id="2147483702" r:id="rId5"/>
    <p:sldMasterId id="2147483726" r:id="rId6"/>
    <p:sldMasterId id="2147483750" r:id="rId7"/>
    <p:sldMasterId id="2147483762" r:id="rId8"/>
  </p:sldMasterIdLst>
  <p:notesMasterIdLst>
    <p:notesMasterId r:id="rId21"/>
  </p:notesMasterIdLst>
  <p:sldIdLst>
    <p:sldId id="256" r:id="rId9"/>
    <p:sldId id="2007577160" r:id="rId10"/>
    <p:sldId id="2007577152" r:id="rId11"/>
    <p:sldId id="2007577154" r:id="rId12"/>
    <p:sldId id="2007577153" r:id="rId13"/>
    <p:sldId id="2007577210" r:id="rId14"/>
    <p:sldId id="2007577158" r:id="rId15"/>
    <p:sldId id="326" r:id="rId16"/>
    <p:sldId id="2007577159" r:id="rId17"/>
    <p:sldId id="2007577157" r:id="rId18"/>
    <p:sldId id="264" r:id="rId19"/>
    <p:sldId id="27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112" d="100"/>
          <a:sy n="112" d="100"/>
        </p:scale>
        <p:origin x="438" y="-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D0BD5-91C1-4165-875A-8E84CB3FBDC5}" type="datetimeFigureOut">
              <a:rPr lang="zh-CN" altLang="en-US" smtClean="0"/>
              <a:t>2026/4/13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8094B-D5DC-4E89-AEC9-71177D3D65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355601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44958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63159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162289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2753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64919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70374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69901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08572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7079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2479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045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61891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0678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93539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7950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038094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956059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7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35193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7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1827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2159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16910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391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884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269746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2092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69943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08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042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932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6058206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85788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5537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270430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5268277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16819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815426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500809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957397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5251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7592869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6642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657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70842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9172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05519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6784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72440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63002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367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89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4/13/2026</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4345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15597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4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2083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862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6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96119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01746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7846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7690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98953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4065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77048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28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560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72058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78671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48132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8764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753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5336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214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4/13/2026</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84467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2026/4/13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9.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780B6-D6E4-4D4C-8DE4-267CF02E96CC}" type="datetimeFigureOut">
              <a:rPr lang="zh-CN" altLang="en-US" smtClean="0"/>
              <a:t>2026/4/13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E5E9-3381-48B5-A0F3-64B76823723A}"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2026/4/13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933910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4/13/2026</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Graphic 6">
            <a:extLst>
              <a:ext uri="{FF2B5EF4-FFF2-40B4-BE49-F238E27FC236}">
                <a16:creationId xmlns:a16="http://schemas.microsoft.com/office/drawing/2014/main" id="{EB72C79A-7F19-AC07-D237-808AB8535571}"/>
              </a:ext>
            </a:extLst>
          </p:cNvPr>
          <p:cNvPicPr>
            <a:picLocks noChangeAspect="1"/>
          </p:cNvPicPr>
          <p:nvPr userDrawn="1"/>
        </p:nvPicPr>
        <p:blipFill rotWithShape="1">
          <a:blip>
            <a:extLst>
              <a:ext uri="{96DAC541-7B7A-43D3-8B79-37D633B846F1}">
                <asvg:svgBlip xmlns:asvg="http://schemas.microsoft.com/office/drawing/2016/SVG/main" r:embed="rId14"/>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9BB4980A-7B15-AEA9-F9EA-FC4004FB862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8151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95439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F86BAB08-D03A-4FEF-8092-001CB785BBAB}" type="datetimeFigureOut">
              <a:rPr lang="zh-CN" altLang="en-US" smtClean="0"/>
              <a:t>2026/4/13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B8AB37BB-E8A6-440B-8775-2A002C97BC55}" type="slidenum">
              <a:rPr lang="zh-CN" altLang="en-US" smtClean="0"/>
              <a:t>‹#›</a:t>
            </a:fld>
            <a:endParaRPr lang="zh-CN" altLang="en-US" dirty="0"/>
          </a:p>
        </p:txBody>
      </p:sp>
    </p:spTree>
    <p:extLst>
      <p:ext uri="{BB962C8B-B14F-4D97-AF65-F5344CB8AC3E}">
        <p14:creationId xmlns:p14="http://schemas.microsoft.com/office/powerpoint/2010/main" val="29145901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5号-经典雅黑" panose="02000000000000000000" pitchFamily="2" charset="-122"/>
          <a:ea typeface="字魂35号-经典雅黑"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5号-经典雅黑" panose="02000000000000000000" pitchFamily="2" charset="-122"/>
          <a:ea typeface="字魂35号-经典雅黑"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5号-经典雅黑" panose="02000000000000000000" pitchFamily="2" charset="-122"/>
          <a:ea typeface="字魂35号-经典雅黑"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2487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2F05E043-EB09-B893-CA30-E75FD8817F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8289" y="84842"/>
            <a:ext cx="1369142" cy="1369142"/>
          </a:xfrm>
          <a:prstGeom prst="rect">
            <a:avLst/>
          </a:prstGeom>
        </p:spPr>
      </p:pic>
    </p:spTree>
    <p:extLst>
      <p:ext uri="{BB962C8B-B14F-4D97-AF65-F5344CB8AC3E}">
        <p14:creationId xmlns:p14="http://schemas.microsoft.com/office/powerpoint/2010/main" val="36065314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8858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7.xml"/><Relationship Id="rId7" Type="http://schemas.openxmlformats.org/officeDocument/2006/relationships/image" Target="../media/image5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notesSlide" Target="../notesSlides/notesSlide2.xml"/><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9.xml"/><Relationship Id="rId5" Type="http://schemas.openxmlformats.org/officeDocument/2006/relationships/image" Target="../media/image61.png"/><Relationship Id="rId4" Type="http://schemas.openxmlformats.org/officeDocument/2006/relationships/image" Target="../media/image60.emf"/></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47.xml"/><Relationship Id="rId7" Type="http://schemas.openxmlformats.org/officeDocument/2006/relationships/image" Target="../media/image5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notesSlide" Target="../notesSlides/notesSlide3.xml"/><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4B7B-EF13-E50D-DB32-550A53BC09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343F277-F63C-5744-5A49-167C26C6D49B}"/>
              </a:ext>
            </a:extLst>
          </p:cNvPr>
          <p:cNvSpPr>
            <a:spLocks noGrp="1"/>
          </p:cNvSpPr>
          <p:nvPr>
            <p:ph type="subTitle" idx="1"/>
          </p:nvPr>
        </p:nvSpPr>
        <p:spPr/>
        <p:txBody>
          <a:bodyPr/>
          <a:lstStyle/>
          <a:p>
            <a:endParaRPr lang="en-US"/>
          </a:p>
        </p:txBody>
      </p:sp>
      <p:pic>
        <p:nvPicPr>
          <p:cNvPr id="5" name="Picture 4" descr="A cartoon of a person holding a book&#10;&#10;Description automatically generated">
            <a:extLst>
              <a:ext uri="{FF2B5EF4-FFF2-40B4-BE49-F238E27FC236}">
                <a16:creationId xmlns:a16="http://schemas.microsoft.com/office/drawing/2014/main" id="{71D2EAFC-777D-D89E-A94F-90CF41D1A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group of kids jumping in the air&#10;&#10;Description automatically generated">
            <a:extLst>
              <a:ext uri="{FF2B5EF4-FFF2-40B4-BE49-F238E27FC236}">
                <a16:creationId xmlns:a16="http://schemas.microsoft.com/office/drawing/2014/main" id="{A8D9523E-735D-09C9-9BD9-044F067F6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 y="1771785"/>
            <a:ext cx="12192000" cy="5981700"/>
          </a:xfrm>
          <a:prstGeom prst="rect">
            <a:avLst/>
          </a:prstGeom>
        </p:spPr>
      </p:pic>
      <p:pic>
        <p:nvPicPr>
          <p:cNvPr id="11" name="Picture 10" descr="A green and white logo&#10;&#10;Description automatically generated">
            <a:extLst>
              <a:ext uri="{FF2B5EF4-FFF2-40B4-BE49-F238E27FC236}">
                <a16:creationId xmlns:a16="http://schemas.microsoft.com/office/drawing/2014/main" id="{DC8C6746-B23F-B5B8-B841-2CD130909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 y="-257889"/>
            <a:ext cx="2093595" cy="2093595"/>
          </a:xfrm>
          <a:prstGeom prst="rect">
            <a:avLst/>
          </a:prstGeom>
        </p:spPr>
      </p:pic>
      <p:pic>
        <p:nvPicPr>
          <p:cNvPr id="8" name="Picture 7">
            <a:extLst>
              <a:ext uri="{FF2B5EF4-FFF2-40B4-BE49-F238E27FC236}">
                <a16:creationId xmlns:a16="http://schemas.microsoft.com/office/drawing/2014/main" id="{45D17E8A-3EF3-20A8-F61B-F53C917227DA}"/>
              </a:ext>
            </a:extLst>
          </p:cNvPr>
          <p:cNvPicPr>
            <a:picLocks noChangeAspect="1"/>
          </p:cNvPicPr>
          <p:nvPr/>
        </p:nvPicPr>
        <p:blipFill>
          <a:blip r:embed="rId5"/>
          <a:stretch>
            <a:fillRect/>
          </a:stretch>
        </p:blipFill>
        <p:spPr>
          <a:xfrm>
            <a:off x="675793" y="478432"/>
            <a:ext cx="11126164" cy="2395936"/>
          </a:xfrm>
          <a:prstGeom prst="rect">
            <a:avLst/>
          </a:prstGeom>
        </p:spPr>
      </p:pic>
      <p:sp>
        <p:nvSpPr>
          <p:cNvPr id="10" name="Rectangle: Rounded Corners 9">
            <a:extLst>
              <a:ext uri="{FF2B5EF4-FFF2-40B4-BE49-F238E27FC236}">
                <a16:creationId xmlns:a16="http://schemas.microsoft.com/office/drawing/2014/main" id="{3273C8E2-8E81-3923-F5FC-EDC510D4C767}"/>
              </a:ext>
            </a:extLst>
          </p:cNvPr>
          <p:cNvSpPr/>
          <p:nvPr/>
        </p:nvSpPr>
        <p:spPr>
          <a:xfrm>
            <a:off x="759459" y="2086334"/>
            <a:ext cx="1869441"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p>
        </p:txBody>
      </p:sp>
      <p:pic>
        <p:nvPicPr>
          <p:cNvPr id="6" name="Picture 5">
            <a:extLst>
              <a:ext uri="{FF2B5EF4-FFF2-40B4-BE49-F238E27FC236}">
                <a16:creationId xmlns:a16="http://schemas.microsoft.com/office/drawing/2014/main" id="{7AF9CE08-1120-EF0E-9FD2-B98294E1DC7E}"/>
              </a:ext>
            </a:extLst>
          </p:cNvPr>
          <p:cNvPicPr>
            <a:picLocks noChangeAspect="1"/>
          </p:cNvPicPr>
          <p:nvPr/>
        </p:nvPicPr>
        <p:blipFill>
          <a:blip r:embed="rId6"/>
          <a:stretch>
            <a:fillRect/>
          </a:stretch>
        </p:blipFill>
        <p:spPr>
          <a:xfrm>
            <a:off x="9105287" y="2444445"/>
            <a:ext cx="2414225" cy="1176630"/>
          </a:xfrm>
          <a:prstGeom prst="rect">
            <a:avLst/>
          </a:prstGeom>
        </p:spPr>
      </p:pic>
    </p:spTree>
    <p:extLst>
      <p:ext uri="{BB962C8B-B14F-4D97-AF65-F5344CB8AC3E}">
        <p14:creationId xmlns:p14="http://schemas.microsoft.com/office/powerpoint/2010/main" val="35710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5" name="Rounded Rectangle 7">
            <a:extLst>
              <a:ext uri="{FF2B5EF4-FFF2-40B4-BE49-F238E27FC236}">
                <a16:creationId xmlns:a16="http://schemas.microsoft.com/office/drawing/2014/main" id="{260D8BD3-F6A3-43AC-9355-7933694A75A9}"/>
              </a:ext>
            </a:extLst>
          </p:cNvPr>
          <p:cNvSpPr/>
          <p:nvPr/>
        </p:nvSpPr>
        <p:spPr>
          <a:xfrm>
            <a:off x="1625600" y="617527"/>
            <a:ext cx="9357359" cy="1147412"/>
          </a:xfrm>
          <a:prstGeom prst="roundRect">
            <a:avLst/>
          </a:prstGeom>
          <a:noFill/>
          <a:ln w="5715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cam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đảm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bảo</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ở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graphicFrame>
        <p:nvGraphicFramePr>
          <p:cNvPr id="2" name="Table 1">
            <a:extLst>
              <a:ext uri="{FF2B5EF4-FFF2-40B4-BE49-F238E27FC236}">
                <a16:creationId xmlns:a16="http://schemas.microsoft.com/office/drawing/2014/main" id="{528D6B9F-E0FE-4595-A704-49E4CC42E5DD}"/>
              </a:ext>
            </a:extLst>
          </p:cNvPr>
          <p:cNvGraphicFramePr>
            <a:graphicFrameLocks noGrp="1"/>
          </p:cNvGraphicFramePr>
          <p:nvPr>
            <p:extLst>
              <p:ext uri="{D42A27DB-BD31-4B8C-83A1-F6EECF244321}">
                <p14:modId xmlns:p14="http://schemas.microsoft.com/office/powerpoint/2010/main" val="460446838"/>
              </p:ext>
            </p:extLst>
          </p:nvPr>
        </p:nvGraphicFramePr>
        <p:xfrm>
          <a:off x="2275840" y="3107292"/>
          <a:ext cx="7782559" cy="1935736"/>
        </p:xfrm>
        <a:graphic>
          <a:graphicData uri="http://schemas.openxmlformats.org/drawingml/2006/table">
            <a:tbl>
              <a:tblPr firstRow="1" firstCol="1" bandRow="1">
                <a:tableStyleId>{72833802-FEF1-4C79-8D5D-14CF1EAF98D9}</a:tableStyleId>
              </a:tblPr>
              <a:tblGrid>
                <a:gridCol w="7782559">
                  <a:extLst>
                    <a:ext uri="{9D8B030D-6E8A-4147-A177-3AD203B41FA5}">
                      <a16:colId xmlns:a16="http://schemas.microsoft.com/office/drawing/2014/main" val="2728625933"/>
                    </a:ext>
                  </a:extLst>
                </a:gridCol>
              </a:tblGrid>
              <a:tr h="414170">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1. </a:t>
                      </a:r>
                      <a:r>
                        <a:rPr lang="en-US" sz="3200" dirty="0" err="1">
                          <a:effectLst/>
                          <a:latin typeface="Arial" panose="020B0604020202020204" pitchFamily="34" charset="0"/>
                          <a:cs typeface="Arial" panose="020B0604020202020204" pitchFamily="34" charset="0"/>
                        </a:rPr>
                        <a:t>Không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trèo</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lan</a:t>
                      </a:r>
                      <a:r>
                        <a:rPr lang="en-US" sz="3200" dirty="0">
                          <a:effectLst/>
                          <a:latin typeface="Arial" panose="020B0604020202020204" pitchFamily="34" charset="0"/>
                          <a:cs typeface="Arial" panose="020B0604020202020204" pitchFamily="34" charset="0"/>
                        </a:rPr>
                        <a:t> can </a:t>
                      </a:r>
                      <a:r>
                        <a:rPr lang="en-US" sz="3200" dirty="0" err="1">
                          <a:effectLst/>
                          <a:latin typeface="Arial" panose="020B0604020202020204" pitchFamily="34" charset="0"/>
                          <a:cs typeface="Arial" panose="020B0604020202020204" pitchFamily="34" charset="0"/>
                        </a:rPr>
                        <a:t>lớp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học</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194564"/>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2.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920222"/>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324038"/>
                  </a:ext>
                </a:extLst>
              </a:tr>
              <a:tr h="416711">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4.</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034650"/>
                  </a:ext>
                </a:extLst>
              </a:tr>
            </a:tbl>
          </a:graphicData>
        </a:graphic>
      </p:graphicFrame>
      <p:sp>
        <p:nvSpPr>
          <p:cNvPr id="3" name="Rectangle 1">
            <a:extLst>
              <a:ext uri="{FF2B5EF4-FFF2-40B4-BE49-F238E27FC236}">
                <a16:creationId xmlns:a16="http://schemas.microsoft.com/office/drawing/2014/main" id="{1EAE1BD8-FFB2-4AB6-8F9D-0EAF68B19900}"/>
              </a:ext>
            </a:extLst>
          </p:cNvPr>
          <p:cNvSpPr>
            <a:spLocks noChangeArrowheads="1"/>
          </p:cNvSpPr>
          <p:nvPr/>
        </p:nvSpPr>
        <p:spPr bwMode="auto">
          <a:xfrm>
            <a:off x="2753360" y="2136510"/>
            <a:ext cx="60480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41588" algn="r"/>
              </a:tabLst>
              <a:defRPr>
                <a:solidFill>
                  <a:schemeClr val="tx1"/>
                </a:solidFill>
                <a:latin typeface="Arial" panose="020B0604020202020204" pitchFamily="34" charset="0"/>
              </a:defRPr>
            </a:lvl1pPr>
            <a:lvl2pPr eaLnBrk="0" fontAlgn="base" hangingPunct="0">
              <a:spcBef>
                <a:spcPct val="0"/>
              </a:spcBef>
              <a:spcAft>
                <a:spcPct val="0"/>
              </a:spcAft>
              <a:tabLst>
                <a:tab pos="2541588" algn="r"/>
              </a:tabLst>
              <a:defRPr>
                <a:solidFill>
                  <a:schemeClr val="tx1"/>
                </a:solidFill>
                <a:latin typeface="Arial" panose="020B0604020202020204" pitchFamily="34" charset="0"/>
              </a:defRPr>
            </a:lvl2pPr>
            <a:lvl3pPr eaLnBrk="0" fontAlgn="base" hangingPunct="0">
              <a:spcBef>
                <a:spcPct val="0"/>
              </a:spcBef>
              <a:spcAft>
                <a:spcPct val="0"/>
              </a:spcAft>
              <a:tabLst>
                <a:tab pos="2541588" algn="r"/>
              </a:tabLst>
              <a:defRPr>
                <a:solidFill>
                  <a:schemeClr val="tx1"/>
                </a:solidFill>
                <a:latin typeface="Arial" panose="020B0604020202020204" pitchFamily="34" charset="0"/>
              </a:defRPr>
            </a:lvl3pPr>
            <a:lvl4pPr eaLnBrk="0" fontAlgn="base" hangingPunct="0">
              <a:spcBef>
                <a:spcPct val="0"/>
              </a:spcBef>
              <a:spcAft>
                <a:spcPct val="0"/>
              </a:spcAft>
              <a:tabLst>
                <a:tab pos="2541588" algn="r"/>
              </a:tabLst>
              <a:defRPr>
                <a:solidFill>
                  <a:schemeClr val="tx1"/>
                </a:solidFill>
                <a:latin typeface="Arial" panose="020B0604020202020204" pitchFamily="34" charset="0"/>
              </a:defRPr>
            </a:lvl4pPr>
            <a:lvl5pPr eaLnBrk="0" fontAlgn="base" hangingPunct="0">
              <a:spcBef>
                <a:spcPct val="0"/>
              </a:spcBef>
              <a:spcAft>
                <a:spcPct val="0"/>
              </a:spcAft>
              <a:tabLst>
                <a:tab pos="2541588" algn="r"/>
              </a:tabLst>
              <a:defRPr>
                <a:solidFill>
                  <a:schemeClr val="tx1"/>
                </a:solidFill>
                <a:latin typeface="Arial" panose="020B0604020202020204" pitchFamily="34" charset="0"/>
              </a:defRPr>
            </a:lvl5pPr>
            <a:lvl6pPr eaLnBrk="0" fontAlgn="base" hangingPunct="0">
              <a:spcBef>
                <a:spcPct val="0"/>
              </a:spcBef>
              <a:spcAft>
                <a:spcPct val="0"/>
              </a:spcAft>
              <a:tabLst>
                <a:tab pos="2541588" algn="r"/>
              </a:tabLst>
              <a:defRPr>
                <a:solidFill>
                  <a:schemeClr val="tx1"/>
                </a:solidFill>
                <a:latin typeface="Arial" panose="020B0604020202020204" pitchFamily="34" charset="0"/>
              </a:defRPr>
            </a:lvl6pPr>
            <a:lvl7pPr eaLnBrk="0" fontAlgn="base" hangingPunct="0">
              <a:spcBef>
                <a:spcPct val="0"/>
              </a:spcBef>
              <a:spcAft>
                <a:spcPct val="0"/>
              </a:spcAft>
              <a:tabLst>
                <a:tab pos="2541588" algn="r"/>
              </a:tabLst>
              <a:defRPr>
                <a:solidFill>
                  <a:schemeClr val="tx1"/>
                </a:solidFill>
                <a:latin typeface="Arial" panose="020B0604020202020204" pitchFamily="34" charset="0"/>
              </a:defRPr>
            </a:lvl7pPr>
            <a:lvl8pPr eaLnBrk="0" fontAlgn="base" hangingPunct="0">
              <a:spcBef>
                <a:spcPct val="0"/>
              </a:spcBef>
              <a:spcAft>
                <a:spcPct val="0"/>
              </a:spcAft>
              <a:tabLst>
                <a:tab pos="2541588" algn="r"/>
              </a:tabLst>
              <a:defRPr>
                <a:solidFill>
                  <a:schemeClr val="tx1"/>
                </a:solidFill>
                <a:latin typeface="Arial" panose="020B0604020202020204" pitchFamily="34" charset="0"/>
              </a:defRPr>
            </a:lvl8pPr>
            <a:lvl9pPr eaLnBrk="0" fontAlgn="base" hangingPunct="0">
              <a:spcBef>
                <a:spcPct val="0"/>
              </a:spcBef>
              <a:spcAft>
                <a:spcPct val="0"/>
              </a:spcAft>
              <a:tabLst>
                <a:tab pos="2541588"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541588" algn="r"/>
              </a:tabLst>
            </a:pPr>
            <a:r>
              <a:rPr kumimoji="0" lang="en-US" altLang="en-US" sz="3600" b="1" i="0" u="none" strike="noStrike" cap="none" normalizeH="0" baseline="0" dirty="0">
                <a:ln>
                  <a:noFill/>
                </a:ln>
                <a:solidFill>
                  <a:srgbClr val="00B050"/>
                </a:solidFill>
                <a:effectLst/>
                <a:ea typeface="Calibri" panose="020F0502020204030204" pitchFamily="34" charset="0"/>
                <a:cs typeface="Arial" panose="020B0604020202020204" pitchFamily="34" charset="0"/>
              </a:rPr>
              <a:t>LỜI CAM KẾT CỦA EM</a:t>
            </a:r>
            <a:endParaRPr kumimoji="0" lang="en-US" altLang="en-US" sz="3600" b="1" i="0" u="none" strike="noStrike" cap="none" normalizeH="0" baseline="0" dirty="0">
              <a:ln>
                <a:noFill/>
              </a:ln>
              <a:solidFill>
                <a:srgbClr val="00B050"/>
              </a:solidFill>
              <a:effectLst/>
              <a:cs typeface="Arial" panose="020B0604020202020204" pitchFamily="34" charset="0"/>
            </a:endParaRPr>
          </a:p>
        </p:txBody>
      </p:sp>
    </p:spTree>
    <p:extLst>
      <p:ext uri="{BB962C8B-B14F-4D97-AF65-F5344CB8AC3E}">
        <p14:creationId xmlns:p14="http://schemas.microsoft.com/office/powerpoint/2010/main" val="1011085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0566B27A-7ECB-4A3C-BA0D-B55514F8237F}"/>
              </a:ext>
            </a:extLst>
          </p:cNvPr>
          <p:cNvPicPr>
            <a:picLocks noChangeAspect="1"/>
          </p:cNvPicPr>
          <p:nvPr/>
        </p:nvPicPr>
        <p:blipFill rotWithShape="1">
          <a:blip r:embed="rId2"/>
          <a:srcRect l="3982"/>
          <a:stretch/>
        </p:blipFill>
        <p:spPr>
          <a:xfrm>
            <a:off x="20" y="1282"/>
            <a:ext cx="12191980" cy="68567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25694-5ED2-5496-DC42-82B1549154DC}"/>
              </a:ext>
            </a:extLst>
          </p:cNvPr>
          <p:cNvPicPr>
            <a:picLocks noChangeAspect="1"/>
          </p:cNvPicPr>
          <p:nvPr/>
        </p:nvPicPr>
        <p:blipFill>
          <a:blip r:embed="rId2"/>
          <a:stretch>
            <a:fillRect/>
          </a:stretch>
        </p:blipFill>
        <p:spPr>
          <a:xfrm>
            <a:off x="923095" y="2185284"/>
            <a:ext cx="10345809" cy="3036071"/>
          </a:xfrm>
          <a:prstGeom prst="rect">
            <a:avLst/>
          </a:prstGeom>
        </p:spPr>
      </p:pic>
    </p:spTree>
    <p:extLst>
      <p:ext uri="{BB962C8B-B14F-4D97-AF65-F5344CB8AC3E}">
        <p14:creationId xmlns:p14="http://schemas.microsoft.com/office/powerpoint/2010/main" val="105873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black background&#10;&#10;Description automatically generated">
            <a:extLst>
              <a:ext uri="{FF2B5EF4-FFF2-40B4-BE49-F238E27FC236}">
                <a16:creationId xmlns:a16="http://schemas.microsoft.com/office/drawing/2014/main" id="{B2F16393-12D9-D651-F65B-BCD042D30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967" y="73890"/>
            <a:ext cx="6514953" cy="5034282"/>
          </a:xfrm>
          <a:prstGeom prst="rect">
            <a:avLst/>
          </a:prstGeom>
        </p:spPr>
      </p:pic>
    </p:spTree>
    <p:extLst>
      <p:ext uri="{BB962C8B-B14F-4D97-AF65-F5344CB8AC3E}">
        <p14:creationId xmlns:p14="http://schemas.microsoft.com/office/powerpoint/2010/main" val="175475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7040FF4-CD9A-4306-8A1A-7C2F6DD2B560}"/>
              </a:ext>
            </a:extLst>
          </p:cNvPr>
          <p:cNvSpPr/>
          <p:nvPr/>
        </p:nvSpPr>
        <p:spPr>
          <a:xfrm>
            <a:off x="711200" y="273133"/>
            <a:ext cx="11480800" cy="892098"/>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Arial" panose="020B0604020202020204" pitchFamily="34" charset="0"/>
                <a:cs typeface="Arial" panose="020B0604020202020204" pitchFamily="34" charset="0"/>
              </a:rPr>
              <a:t>Gắn cánh hoa cho phù hợp về những điều nên và không nên khi tham gia một số hoạt động ở trường.</a:t>
            </a: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574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635" y="1270"/>
            <a:ext cx="12192000" cy="485140"/>
            <a:chOff x="0" y="0"/>
            <a:chExt cx="12192000" cy="168812"/>
          </a:xfrm>
        </p:grpSpPr>
        <p:sp>
          <p:nvSpPr>
            <p:cNvPr id="9" name="矩形 8"/>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3" name="矩形 12"/>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7" name="组合 16"/>
          <p:cNvGrpSpPr/>
          <p:nvPr/>
        </p:nvGrpSpPr>
        <p:grpSpPr>
          <a:xfrm rot="10800000">
            <a:off x="0" y="6372860"/>
            <a:ext cx="12192000" cy="485140"/>
            <a:chOff x="0" y="0"/>
            <a:chExt cx="12192000" cy="168812"/>
          </a:xfrm>
        </p:grpSpPr>
        <p:sp>
          <p:nvSpPr>
            <p:cNvPr id="18" name="矩形 17"/>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矩形 22"/>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4" name="矩形 23"/>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6" name="任意多边形 39"/>
          <p:cNvSpPr/>
          <p:nvPr/>
        </p:nvSpPr>
        <p:spPr>
          <a:xfrm>
            <a:off x="1517650" y="923925"/>
            <a:ext cx="1238250" cy="618490"/>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7" name="任意多边形 39"/>
          <p:cNvSpPr/>
          <p:nvPr/>
        </p:nvSpPr>
        <p:spPr>
          <a:xfrm>
            <a:off x="10630456" y="886941"/>
            <a:ext cx="961174" cy="47980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pic>
        <p:nvPicPr>
          <p:cNvPr id="2" name="图片 1" descr="7"/>
          <p:cNvPicPr>
            <a:picLocks noChangeAspect="1"/>
          </p:cNvPicPr>
          <p:nvPr/>
        </p:nvPicPr>
        <p:blipFill>
          <a:blip r:embed="rId3"/>
          <a:stretch>
            <a:fillRect/>
          </a:stretch>
        </p:blipFill>
        <p:spPr>
          <a:xfrm>
            <a:off x="8493381" y="2875280"/>
            <a:ext cx="3485893" cy="2954655"/>
          </a:xfrm>
          <a:prstGeom prst="rect">
            <a:avLst/>
          </a:prstGeom>
        </p:spPr>
      </p:pic>
      <p:sp>
        <p:nvSpPr>
          <p:cNvPr id="3" name="文本框 2"/>
          <p:cNvSpPr txBox="1"/>
          <p:nvPr/>
        </p:nvSpPr>
        <p:spPr>
          <a:xfrm>
            <a:off x="825693" y="612769"/>
            <a:ext cx="8693052" cy="769441"/>
          </a:xfrm>
          <a:prstGeom prst="rect">
            <a:avLst/>
          </a:prstGeom>
          <a:noFill/>
        </p:spPr>
        <p:txBody>
          <a:bodyPr vert="horz" wrap="square" rtlCol="0">
            <a:spAutoFit/>
          </a:bodyPr>
          <a:lstStyle/>
          <a:p>
            <a:pPr lvl="0" algn="ctr">
              <a:defRPr/>
            </a:pPr>
            <a:r>
              <a:rPr lang="en-US" altLang="zh-CN" sz="4400" b="1" dirty="0">
                <a:solidFill>
                  <a:srgbClr val="FF0066"/>
                </a:solidFill>
                <a:ea typeface="叶根友微刚细赞" panose="03000509000000000000" charset="-122"/>
              </a:rPr>
              <a:t>T</a:t>
            </a:r>
            <a:r>
              <a:rPr lang="vi-VN" altLang="zh-CN" sz="4400" b="1" dirty="0">
                <a:solidFill>
                  <a:srgbClr val="FF0066"/>
                </a:solidFill>
                <a:ea typeface="叶根友微刚细赞" panose="03000509000000000000" charset="-122"/>
              </a:rPr>
              <a:t>rò chơi: Tìm những cánh hoa”.</a:t>
            </a:r>
            <a:endParaRPr kumimoji="0" lang="zh-CN" altLang="en-US" sz="4400" b="1" i="0" u="none" strike="noStrike" kern="1200" cap="none" spc="0" normalizeH="0" baseline="0" noProof="0" dirty="0">
              <a:ln>
                <a:noFill/>
              </a:ln>
              <a:solidFill>
                <a:srgbClr val="FF0066"/>
              </a:solidFill>
              <a:effectLst/>
              <a:uLnTx/>
              <a:uFillTx/>
              <a:latin typeface="Arial" panose="020B0604020202020204" pitchFamily="34" charset="0"/>
              <a:ea typeface="叶根友微刚细赞" panose="03000509000000000000" charset="-122"/>
              <a:cs typeface="+mn-cs"/>
            </a:endParaRPr>
          </a:p>
        </p:txBody>
      </p:sp>
      <p:sp>
        <p:nvSpPr>
          <p:cNvPr id="4" name="Rectangle: Rounded Corners 3">
            <a:extLst>
              <a:ext uri="{FF2B5EF4-FFF2-40B4-BE49-F238E27FC236}">
                <a16:creationId xmlns:a16="http://schemas.microsoft.com/office/drawing/2014/main" id="{D9310F43-E334-4359-A4EB-6E8F9A21C413}"/>
              </a:ext>
            </a:extLst>
          </p:cNvPr>
          <p:cNvSpPr/>
          <p:nvPr/>
        </p:nvSpPr>
        <p:spPr>
          <a:xfrm>
            <a:off x="491612" y="1508569"/>
            <a:ext cx="8124068" cy="4439797"/>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829AC77-E6C7-4697-9169-DA2F2B3BFE9C}"/>
              </a:ext>
            </a:extLst>
          </p:cNvPr>
          <p:cNvSpPr txBox="1"/>
          <p:nvPr/>
        </p:nvSpPr>
        <p:spPr>
          <a:xfrm>
            <a:off x="491612" y="1853571"/>
            <a:ext cx="8296788" cy="3970318"/>
          </a:xfrm>
          <a:prstGeom prst="rect">
            <a:avLst/>
          </a:prstGeom>
          <a:noFill/>
        </p:spPr>
        <p:txBody>
          <a:bodyPr wrap="square" rtlCol="0">
            <a:spAutoFit/>
          </a:bodyPr>
          <a:lstStyle/>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Chia lớp thành 2 các đội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Phát cho mỗi đội chơi một bộ cánh hoa.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Khi GV phát lệnh “Bắt đầu”, thành viên của mỗi đội thảo luận và ghi những việc nên làm và không nên làm vào các cánh hoa, sau đó nhanh chóng lên gắn vào bông hoa của nhóm mình.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Đội nào dán đúng và nhanh hơn là đội thắng cuộc.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sX0" fmla="*/ 0 w 11887200"/>
              <a:gd name="csY0" fmla="*/ 0 h 6412676"/>
              <a:gd name="csX1" fmla="*/ 237744 w 11887200"/>
              <a:gd name="csY1" fmla="*/ 0 h 6412676"/>
              <a:gd name="csX2" fmla="*/ 475488 w 11887200"/>
              <a:gd name="csY2" fmla="*/ 0 h 6412676"/>
              <a:gd name="csX3" fmla="*/ 1188720 w 11887200"/>
              <a:gd name="csY3" fmla="*/ 0 h 6412676"/>
              <a:gd name="csX4" fmla="*/ 2020824 w 11887200"/>
              <a:gd name="csY4" fmla="*/ 0 h 6412676"/>
              <a:gd name="csX5" fmla="*/ 2615184 w 11887200"/>
              <a:gd name="csY5" fmla="*/ 0 h 6412676"/>
              <a:gd name="csX6" fmla="*/ 3447288 w 11887200"/>
              <a:gd name="csY6" fmla="*/ 0 h 6412676"/>
              <a:gd name="csX7" fmla="*/ 4279392 w 11887200"/>
              <a:gd name="csY7" fmla="*/ 0 h 6412676"/>
              <a:gd name="csX8" fmla="*/ 4636008 w 11887200"/>
              <a:gd name="csY8" fmla="*/ 0 h 6412676"/>
              <a:gd name="csX9" fmla="*/ 5468112 w 11887200"/>
              <a:gd name="csY9" fmla="*/ 0 h 6412676"/>
              <a:gd name="csX10" fmla="*/ 6181344 w 11887200"/>
              <a:gd name="csY10" fmla="*/ 0 h 6412676"/>
              <a:gd name="csX11" fmla="*/ 6894576 w 11887200"/>
              <a:gd name="csY11" fmla="*/ 0 h 6412676"/>
              <a:gd name="csX12" fmla="*/ 7726680 w 11887200"/>
              <a:gd name="csY12" fmla="*/ 0 h 6412676"/>
              <a:gd name="csX13" fmla="*/ 8202168 w 11887200"/>
              <a:gd name="csY13" fmla="*/ 0 h 6412676"/>
              <a:gd name="csX14" fmla="*/ 8796528 w 11887200"/>
              <a:gd name="csY14" fmla="*/ 0 h 6412676"/>
              <a:gd name="csX15" fmla="*/ 9390888 w 11887200"/>
              <a:gd name="csY15" fmla="*/ 0 h 6412676"/>
              <a:gd name="csX16" fmla="*/ 9747504 w 11887200"/>
              <a:gd name="csY16" fmla="*/ 0 h 6412676"/>
              <a:gd name="csX17" fmla="*/ 10579608 w 11887200"/>
              <a:gd name="csY17" fmla="*/ 0 h 6412676"/>
              <a:gd name="csX18" fmla="*/ 11055096 w 11887200"/>
              <a:gd name="csY18" fmla="*/ 0 h 6412676"/>
              <a:gd name="csX19" fmla="*/ 11887200 w 11887200"/>
              <a:gd name="csY19" fmla="*/ 0 h 6412676"/>
              <a:gd name="csX20" fmla="*/ 11887200 w 11887200"/>
              <a:gd name="csY20" fmla="*/ 711224 h 6412676"/>
              <a:gd name="csX21" fmla="*/ 11887200 w 11887200"/>
              <a:gd name="csY21" fmla="*/ 1294195 h 6412676"/>
              <a:gd name="csX22" fmla="*/ 11887200 w 11887200"/>
              <a:gd name="csY22" fmla="*/ 1748912 h 6412676"/>
              <a:gd name="csX23" fmla="*/ 11887200 w 11887200"/>
              <a:gd name="csY23" fmla="*/ 2203629 h 6412676"/>
              <a:gd name="csX24" fmla="*/ 11887200 w 11887200"/>
              <a:gd name="csY24" fmla="*/ 2850726 h 6412676"/>
              <a:gd name="csX25" fmla="*/ 11887200 w 11887200"/>
              <a:gd name="csY25" fmla="*/ 3241316 h 6412676"/>
              <a:gd name="csX26" fmla="*/ 11887200 w 11887200"/>
              <a:gd name="csY26" fmla="*/ 3952540 h 6412676"/>
              <a:gd name="csX27" fmla="*/ 11887200 w 11887200"/>
              <a:gd name="csY27" fmla="*/ 4535511 h 6412676"/>
              <a:gd name="csX28" fmla="*/ 11887200 w 11887200"/>
              <a:gd name="csY28" fmla="*/ 4990228 h 6412676"/>
              <a:gd name="csX29" fmla="*/ 11887200 w 11887200"/>
              <a:gd name="csY29" fmla="*/ 5380818 h 6412676"/>
              <a:gd name="csX30" fmla="*/ 11887200 w 11887200"/>
              <a:gd name="csY30" fmla="*/ 6412676 h 6412676"/>
              <a:gd name="csX31" fmla="*/ 11649456 w 11887200"/>
              <a:gd name="csY31" fmla="*/ 6412676 h 6412676"/>
              <a:gd name="csX32" fmla="*/ 11292840 w 11887200"/>
              <a:gd name="csY32" fmla="*/ 6412676 h 6412676"/>
              <a:gd name="csX33" fmla="*/ 10817352 w 11887200"/>
              <a:gd name="csY33" fmla="*/ 6412676 h 6412676"/>
              <a:gd name="csX34" fmla="*/ 9985248 w 11887200"/>
              <a:gd name="csY34" fmla="*/ 6412676 h 6412676"/>
              <a:gd name="csX35" fmla="*/ 9390888 w 11887200"/>
              <a:gd name="csY35" fmla="*/ 6412676 h 6412676"/>
              <a:gd name="csX36" fmla="*/ 8915400 w 11887200"/>
              <a:gd name="csY36" fmla="*/ 6412676 h 6412676"/>
              <a:gd name="csX37" fmla="*/ 8558784 w 11887200"/>
              <a:gd name="csY37" fmla="*/ 6412676 h 6412676"/>
              <a:gd name="csX38" fmla="*/ 8083296 w 11887200"/>
              <a:gd name="csY38" fmla="*/ 6412676 h 6412676"/>
              <a:gd name="csX39" fmla="*/ 7607808 w 11887200"/>
              <a:gd name="csY39" fmla="*/ 6412676 h 6412676"/>
              <a:gd name="csX40" fmla="*/ 6894576 w 11887200"/>
              <a:gd name="csY40" fmla="*/ 6412676 h 6412676"/>
              <a:gd name="csX41" fmla="*/ 6419088 w 11887200"/>
              <a:gd name="csY41" fmla="*/ 6412676 h 6412676"/>
              <a:gd name="csX42" fmla="*/ 5705856 w 11887200"/>
              <a:gd name="csY42" fmla="*/ 6412676 h 6412676"/>
              <a:gd name="csX43" fmla="*/ 5468112 w 11887200"/>
              <a:gd name="csY43" fmla="*/ 6412676 h 6412676"/>
              <a:gd name="csX44" fmla="*/ 4636008 w 11887200"/>
              <a:gd name="csY44" fmla="*/ 6412676 h 6412676"/>
              <a:gd name="csX45" fmla="*/ 4279392 w 11887200"/>
              <a:gd name="csY45" fmla="*/ 6412676 h 6412676"/>
              <a:gd name="csX46" fmla="*/ 3685032 w 11887200"/>
              <a:gd name="csY46" fmla="*/ 6412676 h 6412676"/>
              <a:gd name="csX47" fmla="*/ 3209544 w 11887200"/>
              <a:gd name="csY47" fmla="*/ 6412676 h 6412676"/>
              <a:gd name="csX48" fmla="*/ 2615184 w 11887200"/>
              <a:gd name="csY48" fmla="*/ 6412676 h 6412676"/>
              <a:gd name="csX49" fmla="*/ 1783080 w 11887200"/>
              <a:gd name="csY49" fmla="*/ 6412676 h 6412676"/>
              <a:gd name="csX50" fmla="*/ 1426464 w 11887200"/>
              <a:gd name="csY50" fmla="*/ 6412676 h 6412676"/>
              <a:gd name="csX51" fmla="*/ 950976 w 11887200"/>
              <a:gd name="csY51" fmla="*/ 6412676 h 6412676"/>
              <a:gd name="csX52" fmla="*/ 713232 w 11887200"/>
              <a:gd name="csY52" fmla="*/ 6412676 h 6412676"/>
              <a:gd name="csX53" fmla="*/ 0 w 11887200"/>
              <a:gd name="csY53" fmla="*/ 6412676 h 6412676"/>
              <a:gd name="csX54" fmla="*/ 0 w 11887200"/>
              <a:gd name="csY54" fmla="*/ 5765579 h 6412676"/>
              <a:gd name="csX55" fmla="*/ 0 w 11887200"/>
              <a:gd name="csY55" fmla="*/ 5310862 h 6412676"/>
              <a:gd name="csX56" fmla="*/ 0 w 11887200"/>
              <a:gd name="csY56" fmla="*/ 4920271 h 6412676"/>
              <a:gd name="csX57" fmla="*/ 0 w 11887200"/>
              <a:gd name="csY57" fmla="*/ 4465554 h 6412676"/>
              <a:gd name="csX58" fmla="*/ 0 w 11887200"/>
              <a:gd name="csY58" fmla="*/ 3818457 h 6412676"/>
              <a:gd name="csX59" fmla="*/ 0 w 11887200"/>
              <a:gd name="csY59" fmla="*/ 3427867 h 6412676"/>
              <a:gd name="csX60" fmla="*/ 0 w 11887200"/>
              <a:gd name="csY60" fmla="*/ 2780770 h 6412676"/>
              <a:gd name="csX61" fmla="*/ 0 w 11887200"/>
              <a:gd name="csY61" fmla="*/ 2390179 h 6412676"/>
              <a:gd name="csX62" fmla="*/ 0 w 11887200"/>
              <a:gd name="csY62" fmla="*/ 1743082 h 6412676"/>
              <a:gd name="csX63" fmla="*/ 0 w 11887200"/>
              <a:gd name="csY63" fmla="*/ 1224238 h 6412676"/>
              <a:gd name="csX64" fmla="*/ 0 w 11887200"/>
              <a:gd name="csY64" fmla="*/ 641268 h 6412676"/>
              <a:gd name="csX65" fmla="*/ 0 w 11887200"/>
              <a:gd name="csY65" fmla="*/ 0 h 641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
        <p:nvSpPr>
          <p:cNvPr id="9" name="Rounded Rectangle 8">
            <a:extLst>
              <a:ext uri="{FF2B5EF4-FFF2-40B4-BE49-F238E27FC236}">
                <a16:creationId xmlns:a16="http://schemas.microsoft.com/office/drawing/2014/main" id="{21EA4DD6-70F5-4AF0-BB41-DB6D958A8167}"/>
              </a:ext>
            </a:extLst>
          </p:cNvPr>
          <p:cNvSpPr/>
          <p:nvPr/>
        </p:nvSpPr>
        <p:spPr>
          <a:xfrm>
            <a:off x="2989579" y="1936046"/>
            <a:ext cx="1154432"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Vệ</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sinh</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lớp</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0" name="Rounded Rectangle 9">
            <a:extLst>
              <a:ext uri="{FF2B5EF4-FFF2-40B4-BE49-F238E27FC236}">
                <a16:creationId xmlns:a16="http://schemas.microsoft.com/office/drawing/2014/main" id="{0A36941C-644E-4410-81BC-751AB91DC90C}"/>
              </a:ext>
            </a:extLst>
          </p:cNvPr>
          <p:cNvSpPr/>
          <p:nvPr/>
        </p:nvSpPr>
        <p:spPr>
          <a:xfrm>
            <a:off x="3048947" y="2821912"/>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Nhặt</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rác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1" name="Rounded Rectangle 10">
            <a:extLst>
              <a:ext uri="{FF2B5EF4-FFF2-40B4-BE49-F238E27FC236}">
                <a16:creationId xmlns:a16="http://schemas.microsoft.com/office/drawing/2014/main" id="{779D6663-13F9-4EED-9212-EC9313FC4BB1}"/>
              </a:ext>
            </a:extLst>
          </p:cNvPr>
          <p:cNvSpPr/>
          <p:nvPr/>
        </p:nvSpPr>
        <p:spPr>
          <a:xfrm>
            <a:off x="4032251" y="3325426"/>
            <a:ext cx="953770" cy="9277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Giúp đỡ bạn</a:t>
            </a:r>
          </a:p>
        </p:txBody>
      </p:sp>
      <p:sp>
        <p:nvSpPr>
          <p:cNvPr id="12" name="Rounded Rectangle 11">
            <a:extLst>
              <a:ext uri="{FF2B5EF4-FFF2-40B4-BE49-F238E27FC236}">
                <a16:creationId xmlns:a16="http://schemas.microsoft.com/office/drawing/2014/main" id="{8F1FF7E3-5832-49A7-B7FA-193DE7578790}"/>
              </a:ext>
            </a:extLst>
          </p:cNvPr>
          <p:cNvSpPr/>
          <p:nvPr/>
        </p:nvSpPr>
        <p:spPr>
          <a:xfrm>
            <a:off x="5019676" y="2767864"/>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Lau bảng</a:t>
            </a:r>
          </a:p>
        </p:txBody>
      </p:sp>
      <p:sp>
        <p:nvSpPr>
          <p:cNvPr id="13" name="Rounded Rectangle 12">
            <a:extLst>
              <a:ext uri="{FF2B5EF4-FFF2-40B4-BE49-F238E27FC236}">
                <a16:creationId xmlns:a16="http://schemas.microsoft.com/office/drawing/2014/main" id="{20B49121-4EDE-4415-B120-CF69A78F0984}"/>
              </a:ext>
            </a:extLst>
          </p:cNvPr>
          <p:cNvSpPr/>
          <p:nvPr/>
        </p:nvSpPr>
        <p:spPr>
          <a:xfrm>
            <a:off x="4873627" y="1779201"/>
            <a:ext cx="1035050" cy="7797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Học</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chăm</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chỉ</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4" name="Rounded Rectangle 13">
            <a:extLst>
              <a:ext uri="{FF2B5EF4-FFF2-40B4-BE49-F238E27FC236}">
                <a16:creationId xmlns:a16="http://schemas.microsoft.com/office/drawing/2014/main" id="{B7C66CD0-D565-4C31-A81A-B2DAB752A64F}"/>
              </a:ext>
            </a:extLst>
          </p:cNvPr>
          <p:cNvSpPr/>
          <p:nvPr/>
        </p:nvSpPr>
        <p:spPr>
          <a:xfrm>
            <a:off x="6375401" y="1966526"/>
            <a:ext cx="851535"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Nô</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đùa</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endParaRPr>
          </a:p>
        </p:txBody>
      </p:sp>
      <p:sp>
        <p:nvSpPr>
          <p:cNvPr id="15" name="Rounded Rectangle 14">
            <a:extLst>
              <a:ext uri="{FF2B5EF4-FFF2-40B4-BE49-F238E27FC236}">
                <a16:creationId xmlns:a16="http://schemas.microsoft.com/office/drawing/2014/main" id="{1184692B-276D-45F9-BA6F-922CA3AB8763}"/>
              </a:ext>
            </a:extLst>
          </p:cNvPr>
          <p:cNvSpPr/>
          <p:nvPr/>
        </p:nvSpPr>
        <p:spPr>
          <a:xfrm>
            <a:off x="6283962" y="3062536"/>
            <a:ext cx="1093469"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Vứt rác bừa bãi</a:t>
            </a:r>
          </a:p>
        </p:txBody>
      </p:sp>
      <p:sp>
        <p:nvSpPr>
          <p:cNvPr id="16" name="Rounded Rectangle 15">
            <a:extLst>
              <a:ext uri="{FF2B5EF4-FFF2-40B4-BE49-F238E27FC236}">
                <a16:creationId xmlns:a16="http://schemas.microsoft.com/office/drawing/2014/main" id="{C76FB5F3-49A2-409A-8F67-6ED1876EF3F7}"/>
              </a:ext>
            </a:extLst>
          </p:cNvPr>
          <p:cNvSpPr/>
          <p:nvPr/>
        </p:nvSpPr>
        <p:spPr>
          <a:xfrm>
            <a:off x="7358381" y="3563551"/>
            <a:ext cx="92202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Đánh nhau</a:t>
            </a:r>
          </a:p>
        </p:txBody>
      </p:sp>
      <p:sp>
        <p:nvSpPr>
          <p:cNvPr id="17" name="Rounded Rectangle 16">
            <a:extLst>
              <a:ext uri="{FF2B5EF4-FFF2-40B4-BE49-F238E27FC236}">
                <a16:creationId xmlns:a16="http://schemas.microsoft.com/office/drawing/2014/main" id="{106D57C4-EDB3-46C1-8621-7F1D12875F76}"/>
              </a:ext>
            </a:extLst>
          </p:cNvPr>
          <p:cNvSpPr/>
          <p:nvPr/>
        </p:nvSpPr>
        <p:spPr>
          <a:xfrm>
            <a:off x="8241031" y="2934901"/>
            <a:ext cx="109347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trèo lên bàn</a:t>
            </a:r>
          </a:p>
        </p:txBody>
      </p:sp>
      <p:sp>
        <p:nvSpPr>
          <p:cNvPr id="18" name="Rounded Rectangle 17">
            <a:extLst>
              <a:ext uri="{FF2B5EF4-FFF2-40B4-BE49-F238E27FC236}">
                <a16:creationId xmlns:a16="http://schemas.microsoft.com/office/drawing/2014/main" id="{A925E2FC-0F24-4AD6-8EED-614CF1D030BB}"/>
              </a:ext>
            </a:extLst>
          </p:cNvPr>
          <p:cNvSpPr/>
          <p:nvPr/>
        </p:nvSpPr>
        <p:spPr>
          <a:xfrm>
            <a:off x="8108951" y="1779201"/>
            <a:ext cx="1093470" cy="7797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vẽ bậy lên tường</a:t>
            </a:r>
          </a:p>
        </p:txBody>
      </p:sp>
    </p:spTree>
    <p:custDataLst>
      <p:tags r:id="rId1"/>
    </p:custDataLst>
    <p:extLst>
      <p:ext uri="{BB962C8B-B14F-4D97-AF65-F5344CB8AC3E}">
        <p14:creationId xmlns:p14="http://schemas.microsoft.com/office/powerpoint/2010/main" val="182551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etters on a black background&#10;&#10;Description automatically generated">
            <a:extLst>
              <a:ext uri="{FF2B5EF4-FFF2-40B4-BE49-F238E27FC236}">
                <a16:creationId xmlns:a16="http://schemas.microsoft.com/office/drawing/2014/main" id="{87D23DAC-5197-ADA2-384B-5D2C4654D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200025"/>
            <a:ext cx="9753600" cy="3238500"/>
          </a:xfrm>
          <a:prstGeom prst="rect">
            <a:avLst/>
          </a:prstGeom>
        </p:spPr>
      </p:pic>
    </p:spTree>
    <p:extLst>
      <p:ext uri="{BB962C8B-B14F-4D97-AF65-F5344CB8AC3E}">
        <p14:creationId xmlns:p14="http://schemas.microsoft.com/office/powerpoint/2010/main" val="183694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pic>
        <p:nvPicPr>
          <p:cNvPr id="14" name="PA_图片 3">
            <a:extLst>
              <a:ext uri="{FF2B5EF4-FFF2-40B4-BE49-F238E27FC236}">
                <a16:creationId xmlns:a16="http://schemas.microsoft.com/office/drawing/2014/main" id="{E51EDC0D-16E8-4111-93BC-29330EBAA44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095915" y="1080684"/>
            <a:ext cx="6731338" cy="5334587"/>
          </a:xfrm>
          <a:prstGeom prst="rect">
            <a:avLst/>
          </a:prstGeom>
        </p:spPr>
      </p:pic>
      <p:pic>
        <p:nvPicPr>
          <p:cNvPr id="15" name="PA_图片 4">
            <a:extLst>
              <a:ext uri="{FF2B5EF4-FFF2-40B4-BE49-F238E27FC236}">
                <a16:creationId xmlns:a16="http://schemas.microsoft.com/office/drawing/2014/main" id="{A08B06D0-8F2A-4B4E-8966-3902D12C1A63}"/>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5166" y="1615440"/>
            <a:ext cx="5137234" cy="4232467"/>
          </a:xfrm>
          <a:prstGeom prst="rect">
            <a:avLst/>
          </a:prstGeom>
        </p:spPr>
      </p:pic>
      <p:pic>
        <p:nvPicPr>
          <p:cNvPr id="16" name="图片 12">
            <a:extLst>
              <a:ext uri="{FF2B5EF4-FFF2-40B4-BE49-F238E27FC236}">
                <a16:creationId xmlns:a16="http://schemas.microsoft.com/office/drawing/2014/main" id="{80752A45-167A-4B02-A69F-3B0A58208A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05" y="103820"/>
            <a:ext cx="730991" cy="677818"/>
          </a:xfrm>
          <a:prstGeom prst="rect">
            <a:avLst/>
          </a:prstGeom>
        </p:spPr>
      </p:pic>
      <p:pic>
        <p:nvPicPr>
          <p:cNvPr id="17" name="Content Placeholder 9">
            <a:extLst>
              <a:ext uri="{FF2B5EF4-FFF2-40B4-BE49-F238E27FC236}">
                <a16:creationId xmlns:a16="http://schemas.microsoft.com/office/drawing/2014/main" id="{D1109021-EA08-48A9-A803-39223EE91F58}"/>
              </a:ext>
            </a:extLst>
          </p:cNvPr>
          <p:cNvPicPr>
            <a:picLocks noChangeAspect="1"/>
          </p:cNvPicPr>
          <p:nvPr/>
        </p:nvPicPr>
        <p:blipFill>
          <a:blip r:embed="rId9"/>
          <a:stretch>
            <a:fillRect/>
          </a:stretch>
        </p:blipFill>
        <p:spPr>
          <a:xfrm>
            <a:off x="364746" y="2693398"/>
            <a:ext cx="4471413" cy="2675713"/>
          </a:xfrm>
          <a:prstGeom prst="rect">
            <a:avLst/>
          </a:prstGeom>
          <a:ln>
            <a:noFill/>
          </a:ln>
          <a:effectLst>
            <a:softEdge rad="112500"/>
          </a:effectLst>
        </p:spPr>
      </p:pic>
      <p:pic>
        <p:nvPicPr>
          <p:cNvPr id="18" name="Picture 17">
            <a:extLst>
              <a:ext uri="{FF2B5EF4-FFF2-40B4-BE49-F238E27FC236}">
                <a16:creationId xmlns:a16="http://schemas.microsoft.com/office/drawing/2014/main" id="{26DEAA3A-6D5D-4CDF-9B03-9E4B388B44F9}"/>
              </a:ext>
            </a:extLst>
          </p:cNvPr>
          <p:cNvPicPr>
            <a:picLocks noChangeAspect="1"/>
          </p:cNvPicPr>
          <p:nvPr/>
        </p:nvPicPr>
        <p:blipFill>
          <a:blip r:embed="rId10"/>
          <a:stretch>
            <a:fillRect/>
          </a:stretch>
        </p:blipFill>
        <p:spPr>
          <a:xfrm>
            <a:off x="5721994" y="2129067"/>
            <a:ext cx="5304453" cy="3804375"/>
          </a:xfrm>
          <a:prstGeom prst="rect">
            <a:avLst/>
          </a:prstGeom>
          <a:ln>
            <a:noFill/>
          </a:ln>
          <a:effectLst>
            <a:softEdge rad="112500"/>
          </a:effectLst>
        </p:spPr>
      </p:pic>
      <p:sp>
        <p:nvSpPr>
          <p:cNvPr id="19" name="Rounded Rectangle 8">
            <a:extLst>
              <a:ext uri="{FF2B5EF4-FFF2-40B4-BE49-F238E27FC236}">
                <a16:creationId xmlns:a16="http://schemas.microsoft.com/office/drawing/2014/main" id="{F47B95FA-3D32-4C84-926C-76839DF42AF8}"/>
              </a:ext>
            </a:extLst>
          </p:cNvPr>
          <p:cNvSpPr/>
          <p:nvPr/>
        </p:nvSpPr>
        <p:spPr>
          <a:xfrm>
            <a:off x="1423871" y="351289"/>
            <a:ext cx="9554951" cy="659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nói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gặp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tình</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huống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9578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1" name="Rectangle: Rounded Corners 10">
            <a:extLst>
              <a:ext uri="{FF2B5EF4-FFF2-40B4-BE49-F238E27FC236}">
                <a16:creationId xmlns:a16="http://schemas.microsoft.com/office/drawing/2014/main" id="{57E2A6CE-0E08-4D2B-9B3D-ABD7F69AC4F4}"/>
              </a:ext>
            </a:extLst>
          </p:cNvPr>
          <p:cNvSpPr/>
          <p:nvPr/>
        </p:nvSpPr>
        <p:spPr>
          <a:xfrm>
            <a:off x="265814" y="4714713"/>
            <a:ext cx="4742121" cy="1683828"/>
          </a:xfrm>
          <a:custGeom>
            <a:avLst/>
            <a:gdLst>
              <a:gd name="csX0" fmla="*/ 0 w 4742121"/>
              <a:gd name="csY0" fmla="*/ 280644 h 1683828"/>
              <a:gd name="csX1" fmla="*/ 280644 w 4742121"/>
              <a:gd name="csY1" fmla="*/ 0 h 1683828"/>
              <a:gd name="csX2" fmla="*/ 977450 w 4742121"/>
              <a:gd name="csY2" fmla="*/ 0 h 1683828"/>
              <a:gd name="csX3" fmla="*/ 1632447 w 4742121"/>
              <a:gd name="csY3" fmla="*/ 0 h 1683828"/>
              <a:gd name="csX4" fmla="*/ 2287444 w 4742121"/>
              <a:gd name="csY4" fmla="*/ 0 h 1683828"/>
              <a:gd name="csX5" fmla="*/ 3067866 w 4742121"/>
              <a:gd name="csY5" fmla="*/ 0 h 1683828"/>
              <a:gd name="csX6" fmla="*/ 3639247 w 4742121"/>
              <a:gd name="csY6" fmla="*/ 0 h 1683828"/>
              <a:gd name="csX7" fmla="*/ 4461477 w 4742121"/>
              <a:gd name="csY7" fmla="*/ 0 h 1683828"/>
              <a:gd name="csX8" fmla="*/ 4742121 w 4742121"/>
              <a:gd name="csY8" fmla="*/ 280644 h 1683828"/>
              <a:gd name="csX9" fmla="*/ 4742121 w 4742121"/>
              <a:gd name="csY9" fmla="*/ 830689 h 1683828"/>
              <a:gd name="csX10" fmla="*/ 4742121 w 4742121"/>
              <a:gd name="csY10" fmla="*/ 1403184 h 1683828"/>
              <a:gd name="csX11" fmla="*/ 4461477 w 4742121"/>
              <a:gd name="csY11" fmla="*/ 1683828 h 1683828"/>
              <a:gd name="csX12" fmla="*/ 3764672 w 4742121"/>
              <a:gd name="csY12" fmla="*/ 1683828 h 1683828"/>
              <a:gd name="csX13" fmla="*/ 3151483 w 4742121"/>
              <a:gd name="csY13" fmla="*/ 1683828 h 1683828"/>
              <a:gd name="csX14" fmla="*/ 2371061 w 4742121"/>
              <a:gd name="csY14" fmla="*/ 1683828 h 1683828"/>
              <a:gd name="csX15" fmla="*/ 1799680 w 4742121"/>
              <a:gd name="csY15" fmla="*/ 1683828 h 1683828"/>
              <a:gd name="csX16" fmla="*/ 1186491 w 4742121"/>
              <a:gd name="csY16" fmla="*/ 1683828 h 1683828"/>
              <a:gd name="csX17" fmla="*/ 280644 w 4742121"/>
              <a:gd name="csY17" fmla="*/ 1683828 h 1683828"/>
              <a:gd name="csX18" fmla="*/ 0 w 4742121"/>
              <a:gd name="csY18" fmla="*/ 1403184 h 1683828"/>
              <a:gd name="csX19" fmla="*/ 0 w 4742121"/>
              <a:gd name="csY19" fmla="*/ 819463 h 1683828"/>
              <a:gd name="csX20" fmla="*/ 0 w 4742121"/>
              <a:gd name="csY20" fmla="*/ 280644 h 16838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42121" h="1683828" fill="none" extrusionOk="0">
                <a:moveTo>
                  <a:pt x="0" y="280644"/>
                </a:moveTo>
                <a:cubicBezTo>
                  <a:pt x="403" y="120925"/>
                  <a:pt x="116475" y="3228"/>
                  <a:pt x="280644" y="0"/>
                </a:cubicBezTo>
                <a:cubicBezTo>
                  <a:pt x="508294" y="-11730"/>
                  <a:pt x="658389" y="-19364"/>
                  <a:pt x="977450" y="0"/>
                </a:cubicBezTo>
                <a:cubicBezTo>
                  <a:pt x="1296511" y="19364"/>
                  <a:pt x="1487464" y="-16457"/>
                  <a:pt x="1632447" y="0"/>
                </a:cubicBezTo>
                <a:cubicBezTo>
                  <a:pt x="1777430" y="16457"/>
                  <a:pt x="1999517" y="21893"/>
                  <a:pt x="2287444" y="0"/>
                </a:cubicBezTo>
                <a:cubicBezTo>
                  <a:pt x="2575371" y="-21893"/>
                  <a:pt x="2829290" y="14311"/>
                  <a:pt x="3067866" y="0"/>
                </a:cubicBezTo>
                <a:cubicBezTo>
                  <a:pt x="3306442" y="-14311"/>
                  <a:pt x="3508342" y="-25266"/>
                  <a:pt x="3639247" y="0"/>
                </a:cubicBezTo>
                <a:cubicBezTo>
                  <a:pt x="3770152" y="25266"/>
                  <a:pt x="4220001" y="33253"/>
                  <a:pt x="4461477" y="0"/>
                </a:cubicBezTo>
                <a:cubicBezTo>
                  <a:pt x="4621413" y="23609"/>
                  <a:pt x="4720510" y="108532"/>
                  <a:pt x="4742121" y="280644"/>
                </a:cubicBezTo>
                <a:cubicBezTo>
                  <a:pt x="4764135" y="435169"/>
                  <a:pt x="4759394" y="663655"/>
                  <a:pt x="4742121" y="830689"/>
                </a:cubicBezTo>
                <a:cubicBezTo>
                  <a:pt x="4724848" y="997724"/>
                  <a:pt x="4719846" y="1172353"/>
                  <a:pt x="4742121" y="1403184"/>
                </a:cubicBezTo>
                <a:cubicBezTo>
                  <a:pt x="4744183" y="1547547"/>
                  <a:pt x="4584938" y="1680315"/>
                  <a:pt x="4461477" y="1683828"/>
                </a:cubicBezTo>
                <a:cubicBezTo>
                  <a:pt x="4234523" y="1705026"/>
                  <a:pt x="3967995" y="1654507"/>
                  <a:pt x="3764672" y="1683828"/>
                </a:cubicBezTo>
                <a:cubicBezTo>
                  <a:pt x="3561350" y="1713149"/>
                  <a:pt x="3430025" y="1682470"/>
                  <a:pt x="3151483" y="1683828"/>
                </a:cubicBezTo>
                <a:cubicBezTo>
                  <a:pt x="2872941" y="1685186"/>
                  <a:pt x="2573389" y="1669562"/>
                  <a:pt x="2371061" y="1683828"/>
                </a:cubicBezTo>
                <a:cubicBezTo>
                  <a:pt x="2168733" y="1698094"/>
                  <a:pt x="1923203" y="1661031"/>
                  <a:pt x="1799680" y="1683828"/>
                </a:cubicBezTo>
                <a:cubicBezTo>
                  <a:pt x="1676157" y="1706625"/>
                  <a:pt x="1364701" y="1690358"/>
                  <a:pt x="1186491" y="1683828"/>
                </a:cubicBezTo>
                <a:cubicBezTo>
                  <a:pt x="1008281" y="1677298"/>
                  <a:pt x="731743" y="1675219"/>
                  <a:pt x="280644" y="1683828"/>
                </a:cubicBezTo>
                <a:cubicBezTo>
                  <a:pt x="153867" y="1675934"/>
                  <a:pt x="4831" y="1573053"/>
                  <a:pt x="0" y="1403184"/>
                </a:cubicBezTo>
                <a:cubicBezTo>
                  <a:pt x="-25235" y="1280105"/>
                  <a:pt x="-24320" y="968621"/>
                  <a:pt x="0" y="819463"/>
                </a:cubicBezTo>
                <a:cubicBezTo>
                  <a:pt x="24320" y="670305"/>
                  <a:pt x="3722" y="457962"/>
                  <a:pt x="0" y="280644"/>
                </a:cubicBezTo>
                <a:close/>
              </a:path>
              <a:path w="4742121" h="1683828" stroke="0" extrusionOk="0">
                <a:moveTo>
                  <a:pt x="0" y="280644"/>
                </a:moveTo>
                <a:cubicBezTo>
                  <a:pt x="25210" y="144795"/>
                  <a:pt x="96008" y="2319"/>
                  <a:pt x="280644" y="0"/>
                </a:cubicBezTo>
                <a:cubicBezTo>
                  <a:pt x="490428" y="-6255"/>
                  <a:pt x="762335" y="-17414"/>
                  <a:pt x="977450" y="0"/>
                </a:cubicBezTo>
                <a:cubicBezTo>
                  <a:pt x="1192565" y="17414"/>
                  <a:pt x="1408612" y="31665"/>
                  <a:pt x="1674255" y="0"/>
                </a:cubicBezTo>
                <a:cubicBezTo>
                  <a:pt x="1939898" y="-31665"/>
                  <a:pt x="2037315" y="6027"/>
                  <a:pt x="2287444" y="0"/>
                </a:cubicBezTo>
                <a:cubicBezTo>
                  <a:pt x="2537573" y="-6027"/>
                  <a:pt x="2607230" y="-10946"/>
                  <a:pt x="2900633" y="0"/>
                </a:cubicBezTo>
                <a:cubicBezTo>
                  <a:pt x="3194036" y="10946"/>
                  <a:pt x="3328546" y="20932"/>
                  <a:pt x="3681055" y="0"/>
                </a:cubicBezTo>
                <a:cubicBezTo>
                  <a:pt x="4033564" y="-20932"/>
                  <a:pt x="4180670" y="-23814"/>
                  <a:pt x="4461477" y="0"/>
                </a:cubicBezTo>
                <a:cubicBezTo>
                  <a:pt x="4625278" y="26409"/>
                  <a:pt x="4742194" y="140646"/>
                  <a:pt x="4742121" y="280644"/>
                </a:cubicBezTo>
                <a:cubicBezTo>
                  <a:pt x="4729893" y="409443"/>
                  <a:pt x="4745369" y="713860"/>
                  <a:pt x="4742121" y="830689"/>
                </a:cubicBezTo>
                <a:cubicBezTo>
                  <a:pt x="4738873" y="947518"/>
                  <a:pt x="4750875" y="1276740"/>
                  <a:pt x="4742121" y="1403184"/>
                </a:cubicBezTo>
                <a:cubicBezTo>
                  <a:pt x="4762615" y="1551712"/>
                  <a:pt x="4627870" y="1654621"/>
                  <a:pt x="4461477" y="1683828"/>
                </a:cubicBezTo>
                <a:cubicBezTo>
                  <a:pt x="4249045" y="1681395"/>
                  <a:pt x="4137050" y="1676318"/>
                  <a:pt x="3890096" y="1683828"/>
                </a:cubicBezTo>
                <a:cubicBezTo>
                  <a:pt x="3643142" y="1691338"/>
                  <a:pt x="3541581" y="1713997"/>
                  <a:pt x="3276908" y="1683828"/>
                </a:cubicBezTo>
                <a:cubicBezTo>
                  <a:pt x="3012235" y="1653659"/>
                  <a:pt x="2810234" y="1647670"/>
                  <a:pt x="2538294" y="1683828"/>
                </a:cubicBezTo>
                <a:cubicBezTo>
                  <a:pt x="2266354" y="1719986"/>
                  <a:pt x="2207778" y="1673395"/>
                  <a:pt x="1883297" y="1683828"/>
                </a:cubicBezTo>
                <a:cubicBezTo>
                  <a:pt x="1558816" y="1694261"/>
                  <a:pt x="1483340" y="1681562"/>
                  <a:pt x="1311916" y="1683828"/>
                </a:cubicBezTo>
                <a:cubicBezTo>
                  <a:pt x="1140492" y="1686094"/>
                  <a:pt x="589661" y="1675900"/>
                  <a:pt x="280644" y="1683828"/>
                </a:cubicBezTo>
                <a:cubicBezTo>
                  <a:pt x="119595" y="1657420"/>
                  <a:pt x="271" y="1565192"/>
                  <a:pt x="0" y="1403184"/>
                </a:cubicBezTo>
                <a:cubicBezTo>
                  <a:pt x="4556" y="1208156"/>
                  <a:pt x="26695" y="1114886"/>
                  <a:pt x="0" y="841914"/>
                </a:cubicBezTo>
                <a:cubicBezTo>
                  <a:pt x="-26695" y="568942"/>
                  <a:pt x="17824" y="497657"/>
                  <a:pt x="0" y="280644"/>
                </a:cubicBezTo>
                <a:close/>
              </a:path>
            </a:pathLst>
          </a:custGeom>
          <a:ln w="38100">
            <a:extLst>
              <a:ext uri="{C807C97D-BFC1-408E-A445-0C87EB9F89A2}">
                <ask:lineSketchStyleProps xmlns:ask="http://schemas.microsoft.com/office/drawing/2018/sketchyshapes" sd="4277875781">
                  <a:prstGeom prst="round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Em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nói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khuyên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bạn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không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được</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tự</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ý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vào</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bể</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bơi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rất</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nguy</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hiểm</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nếu</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bị</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ngã</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xuống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đó</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p>
        </p:txBody>
      </p:sp>
      <p:sp>
        <p:nvSpPr>
          <p:cNvPr id="12" name="Rectangle: Rounded Corners 11">
            <a:extLst>
              <a:ext uri="{FF2B5EF4-FFF2-40B4-BE49-F238E27FC236}">
                <a16:creationId xmlns:a16="http://schemas.microsoft.com/office/drawing/2014/main" id="{01A91862-348E-4561-9ADB-5918535C70A5}"/>
              </a:ext>
            </a:extLst>
          </p:cNvPr>
          <p:cNvSpPr/>
          <p:nvPr/>
        </p:nvSpPr>
        <p:spPr>
          <a:xfrm>
            <a:off x="6349153" y="4732146"/>
            <a:ext cx="4742121" cy="1699134"/>
          </a:xfrm>
          <a:custGeom>
            <a:avLst/>
            <a:gdLst>
              <a:gd name="csX0" fmla="*/ 0 w 4742121"/>
              <a:gd name="csY0" fmla="*/ 283195 h 1699134"/>
              <a:gd name="csX1" fmla="*/ 283195 w 4742121"/>
              <a:gd name="csY1" fmla="*/ 0 h 1699134"/>
              <a:gd name="csX2" fmla="*/ 853878 w 4742121"/>
              <a:gd name="csY2" fmla="*/ 0 h 1699134"/>
              <a:gd name="csX3" fmla="*/ 1633348 w 4742121"/>
              <a:gd name="csY3" fmla="*/ 0 h 1699134"/>
              <a:gd name="csX4" fmla="*/ 2287546 w 4742121"/>
              <a:gd name="csY4" fmla="*/ 0 h 1699134"/>
              <a:gd name="csX5" fmla="*/ 2941744 w 4742121"/>
              <a:gd name="csY5" fmla="*/ 0 h 1699134"/>
              <a:gd name="csX6" fmla="*/ 3679456 w 4742121"/>
              <a:gd name="csY6" fmla="*/ 0 h 1699134"/>
              <a:gd name="csX7" fmla="*/ 4458926 w 4742121"/>
              <a:gd name="csY7" fmla="*/ 0 h 1699134"/>
              <a:gd name="csX8" fmla="*/ 4742121 w 4742121"/>
              <a:gd name="csY8" fmla="*/ 283195 h 1699134"/>
              <a:gd name="csX9" fmla="*/ 4742121 w 4742121"/>
              <a:gd name="csY9" fmla="*/ 838240 h 1699134"/>
              <a:gd name="csX10" fmla="*/ 4742121 w 4742121"/>
              <a:gd name="csY10" fmla="*/ 1415939 h 1699134"/>
              <a:gd name="csX11" fmla="*/ 4458926 w 4742121"/>
              <a:gd name="csY11" fmla="*/ 1699134 h 1699134"/>
              <a:gd name="csX12" fmla="*/ 3846485 w 4742121"/>
              <a:gd name="csY12" fmla="*/ 1699134 h 1699134"/>
              <a:gd name="csX13" fmla="*/ 3234045 w 4742121"/>
              <a:gd name="csY13" fmla="*/ 1699134 h 1699134"/>
              <a:gd name="csX14" fmla="*/ 2579847 w 4742121"/>
              <a:gd name="csY14" fmla="*/ 1699134 h 1699134"/>
              <a:gd name="csX15" fmla="*/ 1925649 w 4742121"/>
              <a:gd name="csY15" fmla="*/ 1699134 h 1699134"/>
              <a:gd name="csX16" fmla="*/ 1354966 w 4742121"/>
              <a:gd name="csY16" fmla="*/ 1699134 h 1699134"/>
              <a:gd name="csX17" fmla="*/ 283195 w 4742121"/>
              <a:gd name="csY17" fmla="*/ 1699134 h 1699134"/>
              <a:gd name="csX18" fmla="*/ 0 w 4742121"/>
              <a:gd name="csY18" fmla="*/ 1415939 h 1699134"/>
              <a:gd name="csX19" fmla="*/ 0 w 4742121"/>
              <a:gd name="csY19" fmla="*/ 883549 h 1699134"/>
              <a:gd name="csX20" fmla="*/ 0 w 4742121"/>
              <a:gd name="csY20" fmla="*/ 283195 h 1699134"/>
              <a:gd name="csX0" fmla="*/ 0 w 4742121"/>
              <a:gd name="csY0" fmla="*/ 283195 h 1699134"/>
              <a:gd name="csX1" fmla="*/ 283195 w 4742121"/>
              <a:gd name="csY1" fmla="*/ 0 h 1699134"/>
              <a:gd name="csX2" fmla="*/ 979150 w 4742121"/>
              <a:gd name="csY2" fmla="*/ 0 h 1699134"/>
              <a:gd name="csX3" fmla="*/ 1591591 w 4742121"/>
              <a:gd name="csY3" fmla="*/ 0 h 1699134"/>
              <a:gd name="csX4" fmla="*/ 2245789 w 4742121"/>
              <a:gd name="csY4" fmla="*/ 0 h 1699134"/>
              <a:gd name="csX5" fmla="*/ 3025258 w 4742121"/>
              <a:gd name="csY5" fmla="*/ 0 h 1699134"/>
              <a:gd name="csX6" fmla="*/ 3804728 w 4742121"/>
              <a:gd name="csY6" fmla="*/ 0 h 1699134"/>
              <a:gd name="csX7" fmla="*/ 4458926 w 4742121"/>
              <a:gd name="csY7" fmla="*/ 0 h 1699134"/>
              <a:gd name="csX8" fmla="*/ 4742121 w 4742121"/>
              <a:gd name="csY8" fmla="*/ 283195 h 1699134"/>
              <a:gd name="csX9" fmla="*/ 4742121 w 4742121"/>
              <a:gd name="csY9" fmla="*/ 815585 h 1699134"/>
              <a:gd name="csX10" fmla="*/ 4742121 w 4742121"/>
              <a:gd name="csY10" fmla="*/ 1415939 h 1699134"/>
              <a:gd name="csX11" fmla="*/ 4458926 w 4742121"/>
              <a:gd name="csY11" fmla="*/ 1699134 h 1699134"/>
              <a:gd name="csX12" fmla="*/ 3846485 w 4742121"/>
              <a:gd name="csY12" fmla="*/ 1699134 h 1699134"/>
              <a:gd name="csX13" fmla="*/ 3275802 w 4742121"/>
              <a:gd name="csY13" fmla="*/ 1699134 h 1699134"/>
              <a:gd name="csX14" fmla="*/ 2538090 w 4742121"/>
              <a:gd name="csY14" fmla="*/ 1699134 h 1699134"/>
              <a:gd name="csX15" fmla="*/ 1925649 w 4742121"/>
              <a:gd name="csY15" fmla="*/ 1699134 h 1699134"/>
              <a:gd name="csX16" fmla="*/ 1271451 w 4742121"/>
              <a:gd name="csY16" fmla="*/ 1699134 h 1699134"/>
              <a:gd name="csX17" fmla="*/ 283195 w 4742121"/>
              <a:gd name="csY17" fmla="*/ 1699134 h 1699134"/>
              <a:gd name="csX18" fmla="*/ 0 w 4742121"/>
              <a:gd name="csY18" fmla="*/ 1415939 h 1699134"/>
              <a:gd name="csX19" fmla="*/ 0 w 4742121"/>
              <a:gd name="csY19" fmla="*/ 872222 h 1699134"/>
              <a:gd name="csX20" fmla="*/ 0 w 4742121"/>
              <a:gd name="csY20" fmla="*/ 283195 h 16991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42121" h="1699134" fill="none" extrusionOk="0">
                <a:moveTo>
                  <a:pt x="0" y="283195"/>
                </a:moveTo>
                <a:cubicBezTo>
                  <a:pt x="-17745" y="75401"/>
                  <a:pt x="118959" y="19341"/>
                  <a:pt x="283195" y="0"/>
                </a:cubicBezTo>
                <a:cubicBezTo>
                  <a:pt x="550285" y="-17678"/>
                  <a:pt x="568558" y="-3178"/>
                  <a:pt x="853878" y="0"/>
                </a:cubicBezTo>
                <a:cubicBezTo>
                  <a:pt x="1121104" y="52630"/>
                  <a:pt x="1347460" y="1464"/>
                  <a:pt x="1633348" y="0"/>
                </a:cubicBezTo>
                <a:cubicBezTo>
                  <a:pt x="1935296" y="23661"/>
                  <a:pt x="2068105" y="6750"/>
                  <a:pt x="2287546" y="0"/>
                </a:cubicBezTo>
                <a:cubicBezTo>
                  <a:pt x="2511228" y="-9864"/>
                  <a:pt x="2779081" y="38051"/>
                  <a:pt x="2941744" y="0"/>
                </a:cubicBezTo>
                <a:cubicBezTo>
                  <a:pt x="3115095" y="14254"/>
                  <a:pt x="3465886" y="-73997"/>
                  <a:pt x="3679456" y="0"/>
                </a:cubicBezTo>
                <a:cubicBezTo>
                  <a:pt x="3890780" y="18909"/>
                  <a:pt x="4179161" y="56819"/>
                  <a:pt x="4458926" y="0"/>
                </a:cubicBezTo>
                <a:cubicBezTo>
                  <a:pt x="4599484" y="4777"/>
                  <a:pt x="4758277" y="114990"/>
                  <a:pt x="4742121" y="283195"/>
                </a:cubicBezTo>
                <a:cubicBezTo>
                  <a:pt x="4750182" y="542661"/>
                  <a:pt x="4706557" y="666639"/>
                  <a:pt x="4742121" y="838240"/>
                </a:cubicBezTo>
                <a:cubicBezTo>
                  <a:pt x="4802818" y="1005900"/>
                  <a:pt x="4752425" y="1179367"/>
                  <a:pt x="4742121" y="1415939"/>
                </a:cubicBezTo>
                <a:cubicBezTo>
                  <a:pt x="4753795" y="1554144"/>
                  <a:pt x="4631592" y="1702444"/>
                  <a:pt x="4458926" y="1699134"/>
                </a:cubicBezTo>
                <a:cubicBezTo>
                  <a:pt x="4170114" y="1692883"/>
                  <a:pt x="4006546" y="1721022"/>
                  <a:pt x="3846485" y="1699134"/>
                </a:cubicBezTo>
                <a:cubicBezTo>
                  <a:pt x="3689997" y="1638054"/>
                  <a:pt x="3483965" y="1664097"/>
                  <a:pt x="3234045" y="1699134"/>
                </a:cubicBezTo>
                <a:cubicBezTo>
                  <a:pt x="2971635" y="1721270"/>
                  <a:pt x="2863466" y="1671702"/>
                  <a:pt x="2579847" y="1699134"/>
                </a:cubicBezTo>
                <a:cubicBezTo>
                  <a:pt x="2347251" y="1720632"/>
                  <a:pt x="2090249" y="1659948"/>
                  <a:pt x="1925649" y="1699134"/>
                </a:cubicBezTo>
                <a:cubicBezTo>
                  <a:pt x="1736482" y="1706222"/>
                  <a:pt x="1493034" y="1740708"/>
                  <a:pt x="1354966" y="1699134"/>
                </a:cubicBezTo>
                <a:cubicBezTo>
                  <a:pt x="1194382" y="1678932"/>
                  <a:pt x="578510" y="1703130"/>
                  <a:pt x="283195" y="1699134"/>
                </a:cubicBezTo>
                <a:cubicBezTo>
                  <a:pt x="93884" y="1695327"/>
                  <a:pt x="-2906" y="1589548"/>
                  <a:pt x="0" y="1415939"/>
                </a:cubicBezTo>
                <a:cubicBezTo>
                  <a:pt x="-8633" y="1164735"/>
                  <a:pt x="3588" y="1129258"/>
                  <a:pt x="0" y="883549"/>
                </a:cubicBezTo>
                <a:cubicBezTo>
                  <a:pt x="18412" y="602118"/>
                  <a:pt x="1276" y="450142"/>
                  <a:pt x="0" y="283195"/>
                </a:cubicBezTo>
                <a:close/>
              </a:path>
              <a:path w="4742121" h="1699134" stroke="0" extrusionOk="0">
                <a:moveTo>
                  <a:pt x="0" y="283195"/>
                </a:moveTo>
                <a:cubicBezTo>
                  <a:pt x="-22962" y="104315"/>
                  <a:pt x="86921" y="-55988"/>
                  <a:pt x="283195" y="0"/>
                </a:cubicBezTo>
                <a:cubicBezTo>
                  <a:pt x="557131" y="-30351"/>
                  <a:pt x="622671" y="6675"/>
                  <a:pt x="979150" y="0"/>
                </a:cubicBezTo>
                <a:cubicBezTo>
                  <a:pt x="1320109" y="-10610"/>
                  <a:pt x="1342589" y="5275"/>
                  <a:pt x="1591591" y="0"/>
                </a:cubicBezTo>
                <a:cubicBezTo>
                  <a:pt x="1864142" y="6368"/>
                  <a:pt x="1978193" y="20506"/>
                  <a:pt x="2245789" y="0"/>
                </a:cubicBezTo>
                <a:cubicBezTo>
                  <a:pt x="2516014" y="-13940"/>
                  <a:pt x="2671804" y="6080"/>
                  <a:pt x="3025258" y="0"/>
                </a:cubicBezTo>
                <a:cubicBezTo>
                  <a:pt x="3373103" y="-4703"/>
                  <a:pt x="3415860" y="-43242"/>
                  <a:pt x="3804728" y="0"/>
                </a:cubicBezTo>
                <a:cubicBezTo>
                  <a:pt x="4195224" y="25808"/>
                  <a:pt x="4133814" y="-17908"/>
                  <a:pt x="4458926" y="0"/>
                </a:cubicBezTo>
                <a:cubicBezTo>
                  <a:pt x="4612133" y="19834"/>
                  <a:pt x="4761630" y="135175"/>
                  <a:pt x="4742121" y="283195"/>
                </a:cubicBezTo>
                <a:cubicBezTo>
                  <a:pt x="4702427" y="377837"/>
                  <a:pt x="4735333" y="611617"/>
                  <a:pt x="4742121" y="815585"/>
                </a:cubicBezTo>
                <a:cubicBezTo>
                  <a:pt x="4727713" y="1033681"/>
                  <a:pt x="4752708" y="1265548"/>
                  <a:pt x="4742121" y="1415939"/>
                </a:cubicBezTo>
                <a:cubicBezTo>
                  <a:pt x="4756699" y="1585933"/>
                  <a:pt x="4583567" y="1730718"/>
                  <a:pt x="4458926" y="1699134"/>
                </a:cubicBezTo>
                <a:cubicBezTo>
                  <a:pt x="4333988" y="1706933"/>
                  <a:pt x="4129941" y="1631689"/>
                  <a:pt x="3846485" y="1699134"/>
                </a:cubicBezTo>
                <a:cubicBezTo>
                  <a:pt x="3557694" y="1716588"/>
                  <a:pt x="3429168" y="1725594"/>
                  <a:pt x="3275802" y="1699134"/>
                </a:cubicBezTo>
                <a:cubicBezTo>
                  <a:pt x="3103418" y="1720206"/>
                  <a:pt x="2711867" y="1704117"/>
                  <a:pt x="2538090" y="1699134"/>
                </a:cubicBezTo>
                <a:cubicBezTo>
                  <a:pt x="2331465" y="1747261"/>
                  <a:pt x="2121824" y="1710751"/>
                  <a:pt x="1925649" y="1699134"/>
                </a:cubicBezTo>
                <a:cubicBezTo>
                  <a:pt x="1734079" y="1691189"/>
                  <a:pt x="1582557" y="1669281"/>
                  <a:pt x="1271451" y="1699134"/>
                </a:cubicBezTo>
                <a:cubicBezTo>
                  <a:pt x="933666" y="1744765"/>
                  <a:pt x="764702" y="1664211"/>
                  <a:pt x="283195" y="1699134"/>
                </a:cubicBezTo>
                <a:cubicBezTo>
                  <a:pt x="123747" y="1699236"/>
                  <a:pt x="381" y="1564018"/>
                  <a:pt x="0" y="1415939"/>
                </a:cubicBezTo>
                <a:cubicBezTo>
                  <a:pt x="-6398" y="1275090"/>
                  <a:pt x="-51908" y="1083860"/>
                  <a:pt x="0" y="872222"/>
                </a:cubicBezTo>
                <a:cubicBezTo>
                  <a:pt x="25739" y="668325"/>
                  <a:pt x="-34552" y="428869"/>
                  <a:pt x="0" y="283195"/>
                </a:cubicBezTo>
                <a:close/>
              </a:path>
              <a:path w="4742121" h="1699134" fill="none" stroke="0" extrusionOk="0">
                <a:moveTo>
                  <a:pt x="0" y="283195"/>
                </a:moveTo>
                <a:cubicBezTo>
                  <a:pt x="13188" y="98807"/>
                  <a:pt x="123053" y="-17875"/>
                  <a:pt x="283195" y="0"/>
                </a:cubicBezTo>
                <a:cubicBezTo>
                  <a:pt x="556511" y="-18873"/>
                  <a:pt x="568143" y="-7261"/>
                  <a:pt x="853878" y="0"/>
                </a:cubicBezTo>
                <a:cubicBezTo>
                  <a:pt x="1128422" y="13472"/>
                  <a:pt x="1297200" y="-8855"/>
                  <a:pt x="1633348" y="0"/>
                </a:cubicBezTo>
                <a:cubicBezTo>
                  <a:pt x="1906618" y="13360"/>
                  <a:pt x="2047264" y="25775"/>
                  <a:pt x="2287546" y="0"/>
                </a:cubicBezTo>
                <a:cubicBezTo>
                  <a:pt x="2507250" y="22"/>
                  <a:pt x="2773482" y="7016"/>
                  <a:pt x="2941744" y="0"/>
                </a:cubicBezTo>
                <a:cubicBezTo>
                  <a:pt x="3112537" y="791"/>
                  <a:pt x="3439846" y="-39133"/>
                  <a:pt x="3679456" y="0"/>
                </a:cubicBezTo>
                <a:cubicBezTo>
                  <a:pt x="3906522" y="46647"/>
                  <a:pt x="4169851" y="14801"/>
                  <a:pt x="4458926" y="0"/>
                </a:cubicBezTo>
                <a:cubicBezTo>
                  <a:pt x="4589927" y="12548"/>
                  <a:pt x="4745825" y="144246"/>
                  <a:pt x="4742121" y="283195"/>
                </a:cubicBezTo>
                <a:cubicBezTo>
                  <a:pt x="4741999" y="551483"/>
                  <a:pt x="4717055" y="656063"/>
                  <a:pt x="4742121" y="838240"/>
                </a:cubicBezTo>
                <a:cubicBezTo>
                  <a:pt x="4791146" y="1008670"/>
                  <a:pt x="4737367" y="1228907"/>
                  <a:pt x="4742121" y="1415939"/>
                </a:cubicBezTo>
                <a:cubicBezTo>
                  <a:pt x="4785649" y="1552003"/>
                  <a:pt x="4600243" y="1719930"/>
                  <a:pt x="4458926" y="1699134"/>
                </a:cubicBezTo>
                <a:cubicBezTo>
                  <a:pt x="4170279" y="1711445"/>
                  <a:pt x="3996678" y="1748905"/>
                  <a:pt x="3846485" y="1699134"/>
                </a:cubicBezTo>
                <a:cubicBezTo>
                  <a:pt x="3682318" y="1695090"/>
                  <a:pt x="3480244" y="1641436"/>
                  <a:pt x="3234045" y="1699134"/>
                </a:cubicBezTo>
                <a:cubicBezTo>
                  <a:pt x="2992262" y="1704497"/>
                  <a:pt x="2877128" y="1692673"/>
                  <a:pt x="2579847" y="1699134"/>
                </a:cubicBezTo>
                <a:cubicBezTo>
                  <a:pt x="2299877" y="1720527"/>
                  <a:pt x="2092544" y="1709922"/>
                  <a:pt x="1925649" y="1699134"/>
                </a:cubicBezTo>
                <a:cubicBezTo>
                  <a:pt x="1741557" y="1741111"/>
                  <a:pt x="1506774" y="1704601"/>
                  <a:pt x="1354966" y="1699134"/>
                </a:cubicBezTo>
                <a:cubicBezTo>
                  <a:pt x="1195816" y="1650752"/>
                  <a:pt x="547403" y="1646472"/>
                  <a:pt x="283195" y="1699134"/>
                </a:cubicBezTo>
                <a:cubicBezTo>
                  <a:pt x="87725" y="1696839"/>
                  <a:pt x="23552" y="1601113"/>
                  <a:pt x="0" y="1415939"/>
                </a:cubicBezTo>
                <a:cubicBezTo>
                  <a:pt x="-6146" y="1158640"/>
                  <a:pt x="6268" y="1136403"/>
                  <a:pt x="0" y="883549"/>
                </a:cubicBezTo>
                <a:cubicBezTo>
                  <a:pt x="31246" y="620193"/>
                  <a:pt x="-4712" y="452888"/>
                  <a:pt x="0" y="283195"/>
                </a:cubicBezTo>
                <a:close/>
              </a:path>
            </a:pathLst>
          </a:custGeom>
          <a:ln w="38100">
            <a:extLst>
              <a:ext uri="{C807C97D-BFC1-408E-A445-0C87EB9F89A2}">
                <ask:lineSketchStyleProps xmlns:ask="http://schemas.microsoft.com/office/drawing/2018/sketchyshapes" sd="57578599">
                  <a:custGeom>
                    <a:avLst/>
                    <a:gdLst>
                      <a:gd name="connsiteX0" fmla="*/ 0 w 4742121"/>
                      <a:gd name="connsiteY0" fmla="*/ 283195 h 1699134"/>
                      <a:gd name="connsiteX1" fmla="*/ 283195 w 4742121"/>
                      <a:gd name="connsiteY1" fmla="*/ 0 h 1699134"/>
                      <a:gd name="connsiteX2" fmla="*/ 853878 w 4742121"/>
                      <a:gd name="connsiteY2" fmla="*/ 0 h 1699134"/>
                      <a:gd name="connsiteX3" fmla="*/ 1633348 w 4742121"/>
                      <a:gd name="connsiteY3" fmla="*/ 0 h 1699134"/>
                      <a:gd name="connsiteX4" fmla="*/ 2287546 w 4742121"/>
                      <a:gd name="connsiteY4" fmla="*/ 0 h 1699134"/>
                      <a:gd name="connsiteX5" fmla="*/ 2941744 w 4742121"/>
                      <a:gd name="connsiteY5" fmla="*/ 0 h 1699134"/>
                      <a:gd name="connsiteX6" fmla="*/ 3679456 w 4742121"/>
                      <a:gd name="connsiteY6" fmla="*/ 0 h 1699134"/>
                      <a:gd name="connsiteX7" fmla="*/ 4458926 w 4742121"/>
                      <a:gd name="connsiteY7" fmla="*/ 0 h 1699134"/>
                      <a:gd name="connsiteX8" fmla="*/ 4742121 w 4742121"/>
                      <a:gd name="connsiteY8" fmla="*/ 283195 h 1699134"/>
                      <a:gd name="connsiteX9" fmla="*/ 4742121 w 4742121"/>
                      <a:gd name="connsiteY9" fmla="*/ 838240 h 1699134"/>
                      <a:gd name="connsiteX10" fmla="*/ 4742121 w 4742121"/>
                      <a:gd name="connsiteY10" fmla="*/ 1415939 h 1699134"/>
                      <a:gd name="connsiteX11" fmla="*/ 4458926 w 4742121"/>
                      <a:gd name="connsiteY11" fmla="*/ 1699134 h 1699134"/>
                      <a:gd name="connsiteX12" fmla="*/ 3846485 w 4742121"/>
                      <a:gd name="connsiteY12" fmla="*/ 1699134 h 1699134"/>
                      <a:gd name="connsiteX13" fmla="*/ 3234045 w 4742121"/>
                      <a:gd name="connsiteY13" fmla="*/ 1699134 h 1699134"/>
                      <a:gd name="connsiteX14" fmla="*/ 2579847 w 4742121"/>
                      <a:gd name="connsiteY14" fmla="*/ 1699134 h 1699134"/>
                      <a:gd name="connsiteX15" fmla="*/ 1925649 w 4742121"/>
                      <a:gd name="connsiteY15" fmla="*/ 1699134 h 1699134"/>
                      <a:gd name="connsiteX16" fmla="*/ 1354966 w 4742121"/>
                      <a:gd name="connsiteY16" fmla="*/ 1699134 h 1699134"/>
                      <a:gd name="connsiteX17" fmla="*/ 283195 w 4742121"/>
                      <a:gd name="connsiteY17" fmla="*/ 1699134 h 1699134"/>
                      <a:gd name="connsiteX18" fmla="*/ 0 w 4742121"/>
                      <a:gd name="connsiteY18" fmla="*/ 1415939 h 1699134"/>
                      <a:gd name="connsiteX19" fmla="*/ 0 w 4742121"/>
                      <a:gd name="connsiteY19" fmla="*/ 883549 h 1699134"/>
                      <a:gd name="connsiteX20" fmla="*/ 0 w 4742121"/>
                      <a:gd name="connsiteY20" fmla="*/ 283195 h 169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99134" fill="none" extrusionOk="0">
                        <a:moveTo>
                          <a:pt x="0" y="283195"/>
                        </a:moveTo>
                        <a:cubicBezTo>
                          <a:pt x="8902" y="94948"/>
                          <a:pt x="138562" y="1538"/>
                          <a:pt x="283195" y="0"/>
                        </a:cubicBezTo>
                        <a:cubicBezTo>
                          <a:pt x="553802" y="-18835"/>
                          <a:pt x="570656" y="-5286"/>
                          <a:pt x="853878" y="0"/>
                        </a:cubicBezTo>
                        <a:cubicBezTo>
                          <a:pt x="1137100" y="5286"/>
                          <a:pt x="1337097" y="1905"/>
                          <a:pt x="1633348" y="0"/>
                        </a:cubicBezTo>
                        <a:cubicBezTo>
                          <a:pt x="1929599" y="-1905"/>
                          <a:pt x="2056048" y="15651"/>
                          <a:pt x="2287546" y="0"/>
                        </a:cubicBezTo>
                        <a:cubicBezTo>
                          <a:pt x="2519044" y="-15651"/>
                          <a:pt x="2765807" y="8993"/>
                          <a:pt x="2941744" y="0"/>
                        </a:cubicBezTo>
                        <a:cubicBezTo>
                          <a:pt x="3117681" y="-8993"/>
                          <a:pt x="3452847" y="-22928"/>
                          <a:pt x="3679456" y="0"/>
                        </a:cubicBezTo>
                        <a:cubicBezTo>
                          <a:pt x="3906065" y="22928"/>
                          <a:pt x="4158195" y="12915"/>
                          <a:pt x="4458926" y="0"/>
                        </a:cubicBezTo>
                        <a:cubicBezTo>
                          <a:pt x="4593263" y="16339"/>
                          <a:pt x="4750489" y="145108"/>
                          <a:pt x="4742121" y="283195"/>
                        </a:cubicBezTo>
                        <a:cubicBezTo>
                          <a:pt x="4746556" y="549970"/>
                          <a:pt x="4715757" y="681388"/>
                          <a:pt x="4742121" y="838240"/>
                        </a:cubicBezTo>
                        <a:cubicBezTo>
                          <a:pt x="4768485" y="995092"/>
                          <a:pt x="4745338" y="1219114"/>
                          <a:pt x="4742121" y="1415939"/>
                        </a:cubicBezTo>
                        <a:cubicBezTo>
                          <a:pt x="4754409" y="1549504"/>
                          <a:pt x="4617081" y="1692364"/>
                          <a:pt x="4458926" y="1699134"/>
                        </a:cubicBezTo>
                        <a:cubicBezTo>
                          <a:pt x="4195219" y="1719938"/>
                          <a:pt x="3999114" y="1729625"/>
                          <a:pt x="3846485" y="1699134"/>
                        </a:cubicBezTo>
                        <a:cubicBezTo>
                          <a:pt x="3693856" y="1668643"/>
                          <a:pt x="3488216" y="1669565"/>
                          <a:pt x="3234045" y="1699134"/>
                        </a:cubicBezTo>
                        <a:cubicBezTo>
                          <a:pt x="2979874" y="1728703"/>
                          <a:pt x="2858069" y="1670716"/>
                          <a:pt x="2579847" y="1699134"/>
                        </a:cubicBezTo>
                        <a:cubicBezTo>
                          <a:pt x="2301625" y="1727552"/>
                          <a:pt x="2111868" y="1678627"/>
                          <a:pt x="1925649" y="1699134"/>
                        </a:cubicBezTo>
                        <a:cubicBezTo>
                          <a:pt x="1739430" y="1719641"/>
                          <a:pt x="1514557" y="1713560"/>
                          <a:pt x="1354966" y="1699134"/>
                        </a:cubicBezTo>
                        <a:cubicBezTo>
                          <a:pt x="1195375" y="1684708"/>
                          <a:pt x="531736" y="1685571"/>
                          <a:pt x="283195" y="1699134"/>
                        </a:cubicBezTo>
                        <a:cubicBezTo>
                          <a:pt x="108996" y="1683080"/>
                          <a:pt x="20365" y="1576064"/>
                          <a:pt x="0" y="1415939"/>
                        </a:cubicBezTo>
                        <a:cubicBezTo>
                          <a:pt x="-7181" y="1162343"/>
                          <a:pt x="2342" y="1135890"/>
                          <a:pt x="0" y="883549"/>
                        </a:cubicBezTo>
                        <a:cubicBezTo>
                          <a:pt x="-2342" y="631208"/>
                          <a:pt x="-17895" y="468712"/>
                          <a:pt x="0" y="283195"/>
                        </a:cubicBezTo>
                        <a:close/>
                      </a:path>
                      <a:path w="4742121" h="1699134" stroke="0" extrusionOk="0">
                        <a:moveTo>
                          <a:pt x="0" y="283195"/>
                        </a:moveTo>
                        <a:cubicBezTo>
                          <a:pt x="7342" y="133401"/>
                          <a:pt x="104519" y="-27878"/>
                          <a:pt x="283195" y="0"/>
                        </a:cubicBezTo>
                        <a:cubicBezTo>
                          <a:pt x="548880" y="-29203"/>
                          <a:pt x="632535" y="13472"/>
                          <a:pt x="979150" y="0"/>
                        </a:cubicBezTo>
                        <a:cubicBezTo>
                          <a:pt x="1325766" y="-13472"/>
                          <a:pt x="1339591" y="8078"/>
                          <a:pt x="1591591" y="0"/>
                        </a:cubicBezTo>
                        <a:cubicBezTo>
                          <a:pt x="1843591" y="-8078"/>
                          <a:pt x="1984349" y="7830"/>
                          <a:pt x="2245789" y="0"/>
                        </a:cubicBezTo>
                        <a:cubicBezTo>
                          <a:pt x="2507229" y="-7830"/>
                          <a:pt x="2680894" y="7868"/>
                          <a:pt x="3025258" y="0"/>
                        </a:cubicBezTo>
                        <a:cubicBezTo>
                          <a:pt x="3369622" y="-7868"/>
                          <a:pt x="3419795" y="-34602"/>
                          <a:pt x="3804728" y="0"/>
                        </a:cubicBezTo>
                        <a:cubicBezTo>
                          <a:pt x="4189661" y="34602"/>
                          <a:pt x="4146448" y="-16494"/>
                          <a:pt x="4458926" y="0"/>
                        </a:cubicBezTo>
                        <a:cubicBezTo>
                          <a:pt x="4615721" y="20274"/>
                          <a:pt x="4762773" y="130132"/>
                          <a:pt x="4742121" y="283195"/>
                        </a:cubicBezTo>
                        <a:cubicBezTo>
                          <a:pt x="4738990" y="402234"/>
                          <a:pt x="4740618" y="613801"/>
                          <a:pt x="4742121" y="815585"/>
                        </a:cubicBezTo>
                        <a:cubicBezTo>
                          <a:pt x="4743625" y="1017369"/>
                          <a:pt x="4729331" y="1283448"/>
                          <a:pt x="4742121" y="1415939"/>
                        </a:cubicBezTo>
                        <a:cubicBezTo>
                          <a:pt x="4756224" y="1580793"/>
                          <a:pt x="4591001" y="1729024"/>
                          <a:pt x="4458926" y="1699134"/>
                        </a:cubicBezTo>
                        <a:cubicBezTo>
                          <a:pt x="4334299" y="1693379"/>
                          <a:pt x="4122301" y="1678424"/>
                          <a:pt x="3846485" y="1699134"/>
                        </a:cubicBezTo>
                        <a:cubicBezTo>
                          <a:pt x="3570669" y="1719844"/>
                          <a:pt x="3450695" y="1718848"/>
                          <a:pt x="3275802" y="1699134"/>
                        </a:cubicBezTo>
                        <a:cubicBezTo>
                          <a:pt x="3100909" y="1679420"/>
                          <a:pt x="2732204" y="1665064"/>
                          <a:pt x="2538090" y="1699134"/>
                        </a:cubicBezTo>
                        <a:cubicBezTo>
                          <a:pt x="2343976" y="1733204"/>
                          <a:pt x="2103453" y="1712447"/>
                          <a:pt x="1925649" y="1699134"/>
                        </a:cubicBezTo>
                        <a:cubicBezTo>
                          <a:pt x="1747845" y="1685821"/>
                          <a:pt x="1588195" y="1682012"/>
                          <a:pt x="1271451" y="1699134"/>
                        </a:cubicBezTo>
                        <a:cubicBezTo>
                          <a:pt x="954707" y="1716256"/>
                          <a:pt x="774608" y="1680820"/>
                          <a:pt x="283195" y="1699134"/>
                        </a:cubicBezTo>
                        <a:cubicBezTo>
                          <a:pt x="127950" y="1710834"/>
                          <a:pt x="-3171" y="1568693"/>
                          <a:pt x="0" y="1415939"/>
                        </a:cubicBezTo>
                        <a:cubicBezTo>
                          <a:pt x="-5506" y="1288886"/>
                          <a:pt x="-21944" y="1072107"/>
                          <a:pt x="0" y="872222"/>
                        </a:cubicBezTo>
                        <a:cubicBezTo>
                          <a:pt x="21944" y="672337"/>
                          <a:pt x="-28081" y="423650"/>
                          <a:pt x="0" y="283195"/>
                        </a:cubicBezTo>
                        <a:close/>
                      </a:path>
                    </a:pathLst>
                  </a:cu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Em sẽ nói với bạn hành động lấy que cắm vào ổ điện như vậy là rất nguy hiểm đến tính mạng.</a:t>
            </a:r>
          </a:p>
        </p:txBody>
      </p:sp>
      <p:pic>
        <p:nvPicPr>
          <p:cNvPr id="13" name="PA_图片 3">
            <a:extLst>
              <a:ext uri="{FF2B5EF4-FFF2-40B4-BE49-F238E27FC236}">
                <a16:creationId xmlns:a16="http://schemas.microsoft.com/office/drawing/2014/main" id="{688E5F84-361A-48D6-83C3-96810D24218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266563" y="-433156"/>
            <a:ext cx="6731338" cy="5334587"/>
          </a:xfrm>
          <a:prstGeom prst="rect">
            <a:avLst/>
          </a:prstGeom>
        </p:spPr>
      </p:pic>
      <p:pic>
        <p:nvPicPr>
          <p:cNvPr id="20" name="PA_图片 4">
            <a:extLst>
              <a:ext uri="{FF2B5EF4-FFF2-40B4-BE49-F238E27FC236}">
                <a16:creationId xmlns:a16="http://schemas.microsoft.com/office/drawing/2014/main" id="{067C39CE-7DD7-4C57-8340-F9208DC8D771}"/>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65814" y="101600"/>
            <a:ext cx="5137234" cy="4232467"/>
          </a:xfrm>
          <a:prstGeom prst="rect">
            <a:avLst/>
          </a:prstGeom>
        </p:spPr>
      </p:pic>
      <p:pic>
        <p:nvPicPr>
          <p:cNvPr id="21" name="Content Placeholder 9">
            <a:extLst>
              <a:ext uri="{FF2B5EF4-FFF2-40B4-BE49-F238E27FC236}">
                <a16:creationId xmlns:a16="http://schemas.microsoft.com/office/drawing/2014/main" id="{C85B51E5-B2E3-434D-9708-CFB76D216CDE}"/>
              </a:ext>
            </a:extLst>
          </p:cNvPr>
          <p:cNvPicPr>
            <a:picLocks noChangeAspect="1"/>
          </p:cNvPicPr>
          <p:nvPr/>
        </p:nvPicPr>
        <p:blipFill>
          <a:blip r:embed="rId8"/>
          <a:stretch>
            <a:fillRect/>
          </a:stretch>
        </p:blipFill>
        <p:spPr>
          <a:xfrm>
            <a:off x="535394" y="1179558"/>
            <a:ext cx="4471413" cy="2675713"/>
          </a:xfrm>
          <a:prstGeom prst="rect">
            <a:avLst/>
          </a:prstGeom>
          <a:ln>
            <a:noFill/>
          </a:ln>
          <a:effectLst>
            <a:softEdge rad="112500"/>
          </a:effectLst>
        </p:spPr>
      </p:pic>
      <p:pic>
        <p:nvPicPr>
          <p:cNvPr id="22" name="Picture 21">
            <a:extLst>
              <a:ext uri="{FF2B5EF4-FFF2-40B4-BE49-F238E27FC236}">
                <a16:creationId xmlns:a16="http://schemas.microsoft.com/office/drawing/2014/main" id="{5BB3687C-8684-4FE6-BAE3-A294D96D936F}"/>
              </a:ext>
            </a:extLst>
          </p:cNvPr>
          <p:cNvPicPr>
            <a:picLocks noChangeAspect="1"/>
          </p:cNvPicPr>
          <p:nvPr/>
        </p:nvPicPr>
        <p:blipFill>
          <a:blip r:embed="rId9"/>
          <a:stretch>
            <a:fillRect/>
          </a:stretch>
        </p:blipFill>
        <p:spPr>
          <a:xfrm>
            <a:off x="5892642" y="615227"/>
            <a:ext cx="5304453" cy="3804375"/>
          </a:xfrm>
          <a:prstGeom prst="rect">
            <a:avLst/>
          </a:prstGeom>
          <a:ln>
            <a:noFill/>
          </a:ln>
          <a:effectLst>
            <a:softEdge rad="112500"/>
          </a:effectLst>
        </p:spPr>
      </p:pic>
    </p:spTree>
    <p:extLst>
      <p:ext uri="{BB962C8B-B14F-4D97-AF65-F5344CB8AC3E}">
        <p14:creationId xmlns:p14="http://schemas.microsoft.com/office/powerpoint/2010/main" val="30764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237</Words>
  <Application>Microsoft Office PowerPoint</Application>
  <PresentationFormat>Widescreen</PresentationFormat>
  <Paragraphs>30</Paragraphs>
  <Slides>12</Slides>
  <Notes>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12</vt:i4>
      </vt:variant>
    </vt:vector>
  </HeadingPairs>
  <TitlesOfParts>
    <vt:vector size="30" baseType="lpstr">
      <vt:lpstr>等线</vt:lpstr>
      <vt:lpstr>等线 Light</vt:lpstr>
      <vt:lpstr>微软雅黑 Light</vt:lpstr>
      <vt:lpstr>Amiri</vt:lpstr>
      <vt:lpstr>Arial</vt:lpstr>
      <vt:lpstr>Arial-Rounded</vt:lpstr>
      <vt:lpstr>Calibri</vt:lpstr>
      <vt:lpstr>Cambria</vt:lpstr>
      <vt:lpstr>叶根友微刚细赞</vt:lpstr>
      <vt:lpstr>字魂35号-经典雅黑</vt:lpstr>
      <vt:lpstr>Office 主题​​</vt:lpstr>
      <vt:lpstr>2_Office 主题​​</vt:lpstr>
      <vt:lpstr>4_Office Theme</vt:lpstr>
      <vt:lpstr>5_Office 主题​​</vt:lpstr>
      <vt:lpstr>​​</vt:lpstr>
      <vt:lpstr>5_Office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Tài Ngô Tấn</dc:creator>
  <dc:description>www.051661.com</dc:description>
  <cp:lastModifiedBy>Administrator</cp:lastModifiedBy>
  <cp:revision>41</cp:revision>
  <dcterms:created xsi:type="dcterms:W3CDTF">2017-06-28T04:21:00Z</dcterms:created>
  <dcterms:modified xsi:type="dcterms:W3CDTF">2026-04-13T03:16:55Z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