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13" r:id="rId2"/>
  </p:sldMasterIdLst>
  <p:notesMasterIdLst>
    <p:notesMasterId r:id="rId9"/>
  </p:notesMasterIdLst>
  <p:sldIdLst>
    <p:sldId id="366" r:id="rId3"/>
    <p:sldId id="256" r:id="rId4"/>
    <p:sldId id="324" r:id="rId5"/>
    <p:sldId id="360" r:id="rId6"/>
    <p:sldId id="326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C898-10C9-42A7-9E5B-C59D7BB89F8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5EDFF-BCF8-4D50-83CD-FF513EFF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32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1714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1261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18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08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741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6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79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128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528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960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16989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15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51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228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1002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24009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8148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3250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895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121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273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9032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9Slide.vn - 2019">
            <a:extLst>
              <a:ext uri="{FF2B5EF4-FFF2-40B4-BE49-F238E27FC236}">
                <a16:creationId xmlns:a16="http://schemas.microsoft.com/office/drawing/2014/main" id="{8E070DC5-10CD-4C1E-AA6C-12C9C495AC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pic>
        <p:nvPicPr>
          <p:cNvPr id="6" name="Picture 5" descr="A close up of a text&#10;&#10;Description automatically generated">
            <a:extLst>
              <a:ext uri="{FF2B5EF4-FFF2-40B4-BE49-F238E27FC236}">
                <a16:creationId xmlns:a16="http://schemas.microsoft.com/office/drawing/2014/main" id="{2C52B118-4CDA-4D38-DE8D-D5CC0794A0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734739"/>
            <a:ext cx="7097041" cy="24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97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DFEE64-E266-4A2A-BDC3-0A8C1007460A}"/>
              </a:ext>
            </a:extLst>
          </p:cNvPr>
          <p:cNvGrpSpPr/>
          <p:nvPr/>
        </p:nvGrpSpPr>
        <p:grpSpPr>
          <a:xfrm>
            <a:off x="1828799" y="1186190"/>
            <a:ext cx="8534402" cy="5166909"/>
            <a:chOff x="1828799" y="1186190"/>
            <a:chExt cx="8534402" cy="51669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26554C8-C6D5-41BF-881A-0A507BEA2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28799" y="1557010"/>
              <a:ext cx="8534402" cy="47960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9AEC24-D0E5-4CE9-84DC-757BCB7C6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1022" y="1186190"/>
              <a:ext cx="5429956" cy="95955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B0A731-31FE-41EB-A22E-107C348379F7}"/>
                </a:ext>
              </a:extLst>
            </p:cNvPr>
            <p:cNvSpPr txBox="1"/>
            <p:nvPr/>
          </p:nvSpPr>
          <p:spPr>
            <a:xfrm>
              <a:off x="3947969" y="1305580"/>
              <a:ext cx="428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 ĐỘNG TRẢI NGHIỆM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72" y="1911917"/>
            <a:ext cx="2583702" cy="5198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089" y="1685445"/>
            <a:ext cx="2736555" cy="4858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374" y="5334277"/>
            <a:ext cx="4797778" cy="13998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6831CB7-4E9D-4A43-85B2-A1E9391F2FA8}"/>
              </a:ext>
            </a:extLst>
          </p:cNvPr>
          <p:cNvSpPr txBox="1"/>
          <p:nvPr/>
        </p:nvSpPr>
        <p:spPr>
          <a:xfrm>
            <a:off x="3170616" y="395035"/>
            <a:ext cx="5850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........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.......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......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1AC44-C5AC-7254-B9D1-53577738D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1595" y="2529662"/>
            <a:ext cx="63099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3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-0.00651 0.05347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pic>
        <p:nvPicPr>
          <p:cNvPr id="7" name="Picture 6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32CFB4DE-8886-2E23-6C3F-8A5862D0D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60" y="2144485"/>
            <a:ext cx="6293689" cy="21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80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A66DE39-8E0B-4C37-9516-1B5603FE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4FB897-1F53-4F38-810B-72D48793A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3017842"/>
            <a:ext cx="3031922" cy="387374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2133600" y="1541043"/>
            <a:ext cx="73025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Sắm vai xử lí tình huống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18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D28872-C5E5-4F6D-8A89-D2B3363BB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4"/>
          <a:stretch/>
        </p:blipFill>
        <p:spPr>
          <a:xfrm>
            <a:off x="-23648" y="0"/>
            <a:ext cx="1221564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1" y="1524000"/>
            <a:ext cx="7467600" cy="341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052BAB-C40C-4398-84A1-D7BFA371D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39" y="1828800"/>
            <a:ext cx="2208421" cy="444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9A4B57-4C0D-40FD-A3D2-619044901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447800"/>
            <a:ext cx="2403675" cy="426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2643680" y="1924298"/>
            <a:ext cx="71609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Bạn bè cần quan tâm, chia sẻ với nhau, sẵn sang hỗ trợ nhau và biết xin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lỗi,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cảm ơn nhau.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06F5AC53-F7B1-F6B6-9333-7179114AF9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40" y="195772"/>
            <a:ext cx="4109060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0207 0.07523 " pathEditMode="relative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7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25 -0.04629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DC74700-50F4-4E81-B07B-D88427D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4" y="0"/>
            <a:ext cx="1221581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C7C582-A865-41C4-90A4-F155BF5EF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2624274"/>
            <a:ext cx="4038600" cy="40448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219201" y="1586659"/>
            <a:ext cx="7386320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1887195" y="2338390"/>
            <a:ext cx="6448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Mở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rộng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tổng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kết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52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50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Coiny</vt:lpstr>
      <vt:lpstr>iCiel Cadena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43</cp:revision>
  <dcterms:created xsi:type="dcterms:W3CDTF">2021-06-11T14:30:21Z</dcterms:created>
  <dcterms:modified xsi:type="dcterms:W3CDTF">2026-04-13T08:43:58Z</dcterms:modified>
</cp:coreProperties>
</file>