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6" r:id="rId2"/>
  </p:sldMasterIdLst>
  <p:notesMasterIdLst>
    <p:notesMasterId r:id="rId6"/>
  </p:notesMasterIdLst>
  <p:sldIdLst>
    <p:sldId id="257" r:id="rId3"/>
    <p:sldId id="2007577115" r:id="rId4"/>
    <p:sldId id="20075771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huongthaogadt01@gmail.com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3BB21-0903-4FD0-9D63-EA6AC147F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06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9886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6037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433737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三、教师礼赞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174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四、尊师重教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825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FCF2562-4A58-F832-86DB-BA1EB700691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194" y="133647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55EA9D-B225-4EEF-ACFD-040DAB392C46}"/>
              </a:ext>
            </a:extLst>
          </p:cNvPr>
          <p:cNvPicPr/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810000" y="700405"/>
            <a:ext cx="4775200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圆角矩形 1">
            <a:extLst>
              <a:ext uri="{FF2B5EF4-FFF2-40B4-BE49-F238E27FC236}">
                <a16:creationId xmlns:a16="http://schemas.microsoft.com/office/drawing/2014/main" id="{7AD7AC80-407A-4298-842C-98E123F81B3B}"/>
              </a:ext>
            </a:extLst>
          </p:cNvPr>
          <p:cNvSpPr/>
          <p:nvPr/>
        </p:nvSpPr>
        <p:spPr>
          <a:xfrm>
            <a:off x="3052814" y="0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7DFA5-8923-4B35-BFE7-BA7576AB0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303" y="927140"/>
            <a:ext cx="3273836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857E7-4C7E-55F7-C4B3-719EF9ED5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386" y="1791374"/>
            <a:ext cx="7151228" cy="201795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neon colored word on a black background&#10;&#10;AI-generated content may be incorrect.">
            <a:extLst>
              <a:ext uri="{FF2B5EF4-FFF2-40B4-BE49-F238E27FC236}">
                <a16:creationId xmlns:a16="http://schemas.microsoft.com/office/drawing/2014/main" id="{2E7DD2BE-0B3F-96CA-D6DC-9B4DA1267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09" y="565414"/>
            <a:ext cx="6473817" cy="22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623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6">
            <a:extLst>
              <a:ext uri="{FF2B5EF4-FFF2-40B4-BE49-F238E27FC236}">
                <a16:creationId xmlns:a16="http://schemas.microsoft.com/office/drawing/2014/main" id="{94FC4D23-9E64-46B7-B5E3-15ADD1C5ABE6}"/>
              </a:ext>
            </a:extLst>
          </p:cNvPr>
          <p:cNvSpPr/>
          <p:nvPr/>
        </p:nvSpPr>
        <p:spPr>
          <a:xfrm>
            <a:off x="1767840" y="924560"/>
            <a:ext cx="7012458" cy="1859279"/>
          </a:xfrm>
          <a:prstGeom prst="wedgeRoundRectCallout">
            <a:avLst>
              <a:gd name="adj1" fmla="val 37060"/>
              <a:gd name="adj2" fmla="val 6434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 là em, em sẽ làm gì trong từng tình huống mà em không đồng tình? </a:t>
            </a:r>
          </a:p>
        </p:txBody>
      </p:sp>
    </p:spTree>
    <p:extLst>
      <p:ext uri="{BB962C8B-B14F-4D97-AF65-F5344CB8AC3E}">
        <p14:creationId xmlns:p14="http://schemas.microsoft.com/office/powerpoint/2010/main" val="674139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35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字魂105号-简雅黑</vt:lpstr>
      <vt:lpstr>字魂58号-创中黑</vt:lpstr>
      <vt:lpstr>3_Office Theme</vt:lpstr>
      <vt:lpstr>1_Office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Administrator</cp:lastModifiedBy>
  <cp:revision>54</cp:revision>
  <dcterms:created xsi:type="dcterms:W3CDTF">2021-06-03T08:15:20Z</dcterms:created>
  <dcterms:modified xsi:type="dcterms:W3CDTF">2026-04-13T03:38:10Z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