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"/>
  </p:notesMasterIdLst>
  <p:handoutMasterIdLst>
    <p:handoutMasterId r:id="rId5"/>
  </p:handoutMasterIdLst>
  <p:sldIdLst>
    <p:sldId id="2007577125" r:id="rId2"/>
    <p:sldId id="200757712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37B6E9-5D2D-CB52-AF4C-D5A8763757FA}"/>
              </a:ext>
            </a:extLst>
          </p:cNvPr>
          <p:cNvSpPr/>
          <p:nvPr/>
        </p:nvSpPr>
        <p:spPr>
          <a:xfrm>
            <a:off x="3022967" y="1660505"/>
            <a:ext cx="70433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0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 ta cần chuẩn bị gì cho buổi vệ sinh ở sân trường?</a:t>
            </a:r>
          </a:p>
          <a:p>
            <a:pPr lvl="0" algn="ctr"/>
            <a:r>
              <a:rPr lang="vi-VN" sz="40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chọn đồ vật đúng nhé </a:t>
            </a:r>
          </a:p>
        </p:txBody>
      </p:sp>
    </p:spTree>
    <p:extLst>
      <p:ext uri="{BB962C8B-B14F-4D97-AF65-F5344CB8AC3E}">
        <p14:creationId xmlns:p14="http://schemas.microsoft.com/office/powerpoint/2010/main" val="355318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CDE5624-B1AE-A6B6-07A9-B2D8495CFD17}"/>
              </a:ext>
            </a:extLst>
          </p:cNvPr>
          <p:cNvSpPr/>
          <p:nvPr/>
        </p:nvSpPr>
        <p:spPr>
          <a:xfrm>
            <a:off x="2762817" y="969202"/>
            <a:ext cx="7049135" cy="13800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1, 2: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trường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3,4: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bồn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08FA2-FB57-5638-31F2-2E46351DA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271" y="2645020"/>
            <a:ext cx="770601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9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37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Cambria</vt:lpstr>
      <vt:lpstr>自定义设计方案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54</cp:revision>
  <dcterms:created xsi:type="dcterms:W3CDTF">2021-07-24T01:07:49Z</dcterms:created>
  <dcterms:modified xsi:type="dcterms:W3CDTF">2026-04-13T06:48:40Z</dcterms:modified>
</cp:coreProperties>
</file>