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801" r:id="rId2"/>
    <p:sldMasterId id="2147483839" r:id="rId3"/>
    <p:sldMasterId id="2147483856" r:id="rId4"/>
    <p:sldMasterId id="2147483890" r:id="rId5"/>
    <p:sldMasterId id="2147483926" r:id="rId6"/>
  </p:sldMasterIdLst>
  <p:notesMasterIdLst>
    <p:notesMasterId r:id="rId13"/>
  </p:notesMasterIdLst>
  <p:sldIdLst>
    <p:sldId id="259" r:id="rId7"/>
    <p:sldId id="2007577166" r:id="rId8"/>
    <p:sldId id="263" r:id="rId9"/>
    <p:sldId id="2007577167" r:id="rId10"/>
    <p:sldId id="2007577171" r:id="rId11"/>
    <p:sldId id="20075771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20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A6FE-13A4-4AF1-BA29-24BE2D92815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A0D06-D66E-40D2-83C4-DF1E53C53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5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81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9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78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4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6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52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6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0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8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3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0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6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0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5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677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8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6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7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9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6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1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5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2419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5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2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5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5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06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16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1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7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0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5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2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5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3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9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0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7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8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61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3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2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8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1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3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5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4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5490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3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1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46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8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264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0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59" y="253394"/>
            <a:ext cx="8413209" cy="519424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C33A8E-6A55-CE74-47BD-72ACC96FC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167" y="214670"/>
            <a:ext cx="1786785" cy="17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75973-995E-35B6-55E6-81F96F013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106" y="112648"/>
            <a:ext cx="2822693" cy="1213209"/>
          </a:xfrm>
          <a:prstGeom prst="rect">
            <a:avLst/>
          </a:prstGeom>
        </p:spPr>
      </p:pic>
      <p:pic>
        <p:nvPicPr>
          <p:cNvPr id="10" name="Picture 9" descr="A white and pink text&#10;&#10;Description automatically generated">
            <a:extLst>
              <a:ext uri="{FF2B5EF4-FFF2-40B4-BE49-F238E27FC236}">
                <a16:creationId xmlns:a16="http://schemas.microsoft.com/office/drawing/2014/main" id="{CFC86F50-C4AF-1E1D-DDEF-94B37D5CD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10" y="699157"/>
            <a:ext cx="9753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3575F45-FFE9-1011-E91B-77BB61313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03" y="94930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2" b="89994" l="1415" r="28670">
                        <a14:foregroundMark x1="39345" y1="17526" x2="39062" y2="84172"/>
                        <a14:foregroundMark x1="18075" y1="16677" x2="16417" y2="24803"/>
                        <a14:foregroundMark x1="6996" y1="51668" x2="9745" y2="35233"/>
                        <a14:foregroundMark x1="10877" y1="19345" x2="24222" y2="20012"/>
                        <a14:foregroundMark x1="11403" y1="58945" x2="9624" y2="55185"/>
                        <a14:foregroundMark x1="61423" y1="19588" x2="60049" y2="80230"/>
                        <a14:foregroundMark x1="57946" y1="24196" x2="68783" y2="22317"/>
                        <a14:foregroundMark x1="33077" y1="23105" x2="44359" y2="22923"/>
                        <a14:foregroundMark x1="64214" y1="60400" x2="64780" y2="84779"/>
                        <a14:foregroundMark x1="59482" y1="85810" x2="60615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740" b="9791"/>
          <a:stretch/>
        </p:blipFill>
        <p:spPr>
          <a:xfrm>
            <a:off x="3971926" y="2386873"/>
            <a:ext cx="2263940" cy="435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74040" r="96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3" t="7709" b="9167"/>
          <a:stretch/>
        </p:blipFill>
        <p:spPr>
          <a:xfrm>
            <a:off x="6097764" y="2650760"/>
            <a:ext cx="2072529" cy="42072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290808-2827-A325-82E9-0B3A2C66ECA9}"/>
              </a:ext>
            </a:extLst>
          </p:cNvPr>
          <p:cNvSpPr/>
          <p:nvPr/>
        </p:nvSpPr>
        <p:spPr>
          <a:xfrm>
            <a:off x="8396868" y="3401122"/>
            <a:ext cx="1048215" cy="5575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B96819-EC3C-90A8-166F-7A1BD1BBB8FD}"/>
              </a:ext>
            </a:extLst>
          </p:cNvPr>
          <p:cNvSpPr/>
          <p:nvPr/>
        </p:nvSpPr>
        <p:spPr>
          <a:xfrm>
            <a:off x="301083" y="1326995"/>
            <a:ext cx="1048215" cy="5575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F272A-F31F-FE45-37BB-503574094498}"/>
              </a:ext>
            </a:extLst>
          </p:cNvPr>
          <p:cNvSpPr txBox="1"/>
          <p:nvPr/>
        </p:nvSpPr>
        <p:spPr>
          <a:xfrm>
            <a:off x="1514872" y="1374706"/>
            <a:ext cx="8842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trò xếp thẻ đồ dùng cá nhân vào hộp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9">
            <a:extLst>
              <a:ext uri="{FF2B5EF4-FFF2-40B4-BE49-F238E27FC236}">
                <a16:creationId xmlns:a16="http://schemas.microsoft.com/office/drawing/2014/main" id="{8E34B9FF-1E9D-068D-6053-332BF72BF2A9}"/>
              </a:ext>
            </a:extLst>
          </p:cNvPr>
          <p:cNvSpPr/>
          <p:nvPr/>
        </p:nvSpPr>
        <p:spPr bwMode="auto">
          <a:xfrm>
            <a:off x="231828" y="1017204"/>
            <a:ext cx="4404805" cy="208272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09438-8937-7D0A-EEFA-CBD23E9A8500}"/>
              </a:ext>
            </a:extLst>
          </p:cNvPr>
          <p:cNvSpPr txBox="1"/>
          <p:nvPr/>
        </p:nvSpPr>
        <p:spPr>
          <a:xfrm>
            <a:off x="424570" y="1399349"/>
            <a:ext cx="4134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1AE1517B-4101-0A04-D181-208F3917EA44}"/>
              </a:ext>
            </a:extLst>
          </p:cNvPr>
          <p:cNvSpPr/>
          <p:nvPr/>
        </p:nvSpPr>
        <p:spPr>
          <a:xfrm rot="5165054" flipH="1">
            <a:off x="5014396" y="1744841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E5900-6948-BFDB-B334-C2F7010BE887}"/>
              </a:ext>
            </a:extLst>
          </p:cNvPr>
          <p:cNvSpPr txBox="1"/>
          <p:nvPr/>
        </p:nvSpPr>
        <p:spPr>
          <a:xfrm>
            <a:off x="5592605" y="1230716"/>
            <a:ext cx="61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húng ta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kiệm được thời gian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6A95E-8367-D599-F99F-F9839AB9AE1C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húng ta sẽ luôn nhầm lẫn, mất thời gian đi tìm đồ đạc, hay bị đi muộn.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等腰三角形 14">
            <a:extLst>
              <a:ext uri="{FF2B5EF4-FFF2-40B4-BE49-F238E27FC236}">
                <a16:creationId xmlns:a16="http://schemas.microsoft.com/office/drawing/2014/main" id="{119F0BB5-7DA9-2455-1F26-BB0E7885AC8F}"/>
              </a:ext>
            </a:extLst>
          </p:cNvPr>
          <p:cNvSpPr/>
          <p:nvPr/>
        </p:nvSpPr>
        <p:spPr>
          <a:xfrm rot="5400000" flipH="1">
            <a:off x="5070505" y="4236989"/>
            <a:ext cx="442229" cy="640843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9" name="椭圆 9">
            <a:extLst>
              <a:ext uri="{FF2B5EF4-FFF2-40B4-BE49-F238E27FC236}">
                <a16:creationId xmlns:a16="http://schemas.microsoft.com/office/drawing/2014/main" id="{5DA559C2-4A9B-8D49-D8C1-4F269CA4609D}"/>
              </a:ext>
            </a:extLst>
          </p:cNvPr>
          <p:cNvSpPr/>
          <p:nvPr/>
        </p:nvSpPr>
        <p:spPr bwMode="auto">
          <a:xfrm>
            <a:off x="373651" y="3375928"/>
            <a:ext cx="4404805" cy="208272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C045D-3A2F-2E8B-47D6-BEFC82C1983F}"/>
              </a:ext>
            </a:extLst>
          </p:cNvPr>
          <p:cNvSpPr txBox="1"/>
          <p:nvPr/>
        </p:nvSpPr>
        <p:spPr>
          <a:xfrm>
            <a:off x="502036" y="3680247"/>
            <a:ext cx="413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không cất đồ dùng ngăn nắp sau khi sử 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3682F6C-FCE6-6579-AAA1-7D7FD44E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25" y="4868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62</Words>
  <Application>Microsoft Office PowerPoint</Application>
  <PresentationFormat>Widescreen</PresentationFormat>
  <Paragraphs>6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#9Slide07 HoneyCream</vt:lpstr>
      <vt:lpstr>Alfa Slab One</vt:lpstr>
      <vt:lpstr>Arial</vt:lpstr>
      <vt:lpstr>Baloo 2</vt:lpstr>
      <vt:lpstr>Calibri</vt:lpstr>
      <vt:lpstr>Cambria</vt:lpstr>
      <vt:lpstr>Luckiest Guy</vt:lpstr>
      <vt:lpstr>Sue Ellen Francisco</vt:lpstr>
      <vt:lpstr>Utm AVO</vt:lpstr>
      <vt:lpstr>1_Office 主题</vt:lpstr>
      <vt:lpstr>Garden Week! by Slidesgo</vt:lpstr>
      <vt:lpstr>Office Theme</vt:lpstr>
      <vt:lpstr>1_Garden Week! by Slidesgo</vt:lpstr>
      <vt:lpstr>1_Office Theme</vt:lpstr>
      <vt:lpstr>2_Garden Week!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2021-09-21T13:30:37Z</dcterms:created>
  <dcterms:modified xsi:type="dcterms:W3CDTF">2026-04-13T08:35:58Z</dcterms:modified>
</cp:coreProperties>
</file>