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15833-15F4-1BE3-2FC9-E1A92F5D9E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BA244E-B3C1-B5AB-580C-5B9FADB74A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86C743-AAD9-8CB2-B786-B90FB6E56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C1535-CB79-46B9-B460-53E8E3476BAB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AE6555-6A2E-F044-F344-18876DA05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2B2ABA-FE53-F68A-9FEB-29B2F8635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3AAD3-5ABB-4809-84CB-0F15FB6B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550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D6D85-4F57-B788-8A64-4BAE81CD8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D0A258-BAA0-090C-F8AD-0D005D5C06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56B890-EA53-4385-CD42-2D055D632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C1535-CB79-46B9-B460-53E8E3476BAB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A34376-A6E8-4AB1-E946-E4D304A40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C55A38-AF2B-644B-1910-2FE0F6DC7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3AAD3-5ABB-4809-84CB-0F15FB6B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982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423DF5-EC20-BF95-6D6C-4E22A26432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DC2512-7BF4-A04C-537D-9C145E2FD1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57B109-1DB0-3958-28DD-AE0EE2340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C1535-CB79-46B9-B460-53E8E3476BAB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93E102-CE26-8BCF-4BC5-DD6ABAF89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26BEC2-E167-71D7-3395-F501E42B5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3AAD3-5ABB-4809-84CB-0F15FB6B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080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2DA33-5506-829E-EDCD-1894EF320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05CC4-C014-B8F5-2FDD-C20AD5B216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76178F-0557-3E6A-F016-517C61DBF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C1535-CB79-46B9-B460-53E8E3476BAB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7A441E-6E07-6420-9DBA-478E7B2C3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8F64C8-AF38-EEF0-AFE6-FA011B661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3AAD3-5ABB-4809-84CB-0F15FB6B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945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8826C-05B3-C8F5-CC37-B6C93E70E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D20E4E-5837-BC33-963B-E10B3F8372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DECAB8-B712-9354-5FC6-EF47EF7AB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C1535-CB79-46B9-B460-53E8E3476BAB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C91003-6E3C-949E-0FAC-59596AE3B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E0BA75-1AE1-9C67-3E61-C9C43C27B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3AAD3-5ABB-4809-84CB-0F15FB6B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137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BFD64-6931-16F1-9872-B7CE4A18C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3CDE8-B387-3B9A-2AFB-F39FADBCB3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A1C170-C8D1-3438-30A4-8989046379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B9E6CB-0766-B892-E583-BC44B4479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C1535-CB79-46B9-B460-53E8E3476BAB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8AE251-6689-1B53-4B65-4718E1C83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2F2CB3-ED34-9A4D-C6BC-C0A52E129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3AAD3-5ABB-4809-84CB-0F15FB6B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279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E69A6-8101-DBC4-6179-1D9BF37CF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63CC92-CEF5-B30B-DA58-0904126EA6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E8BC5F-A288-244C-DEB2-63E2F01532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969EF0-4F5C-0A24-8D27-6F004D0F26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4883BF-AA85-4B42-6074-E96BC2B481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7678D9-3846-0B12-A552-45350C5CF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C1535-CB79-46B9-B460-53E8E3476BAB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A2D025-7EFE-4E09-3072-D0D311375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4BAD1C-1707-E97B-1A93-26FFFE6A4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3AAD3-5ABB-4809-84CB-0F15FB6B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147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13D0A-7144-C9A0-776A-CCCC0152A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188D4C-E2FA-6585-03A0-280066D49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C1535-CB79-46B9-B460-53E8E3476BAB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D4EA02-894B-508B-CD12-CB9C963F2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1A7633-31DF-3649-283A-11C3D5D80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3AAD3-5ABB-4809-84CB-0F15FB6B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589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7B2F59-D2B4-A050-D1F7-C88DBF776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C1535-CB79-46B9-B460-53E8E3476BAB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9ABE2A-881B-2E09-05DC-28AB633DB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5A4547-F16A-AE53-5B84-E4DA35A11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3AAD3-5ABB-4809-84CB-0F15FB6B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853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BD191-EB9B-C87C-5252-27516C0E4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43A57D-00F8-E52A-B4D7-470664717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5BAB4D-810E-A583-7A0D-53E6F90F5E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EF9187-D821-30E7-4D22-D96EE6C15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C1535-CB79-46B9-B460-53E8E3476BAB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09F2A7-1A7E-69E7-44FF-7074AB3B6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FEE114-848D-ED50-501E-88EFBC990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3AAD3-5ABB-4809-84CB-0F15FB6B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822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FDA01-1D81-5CF2-D163-7CAA3F2F2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6FD514-7137-B0FA-4601-F7DCB22339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37397D-4E78-0849-FB12-232A435195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E6058E-8A00-3998-9544-9908FA45E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C1535-CB79-46B9-B460-53E8E3476BAB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A0C715-8D39-DCEA-6FC3-32B0534D8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BEE56B-DCBC-664F-0E62-2C988E4CA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3AAD3-5ABB-4809-84CB-0F15FB6B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890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1BC6EE-8C25-B0BA-9B8A-95BF871DB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BB8AD8-F3BD-824B-7046-B38BA532CF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09165-82D0-E6FD-2C41-10D1B46BFE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C1535-CB79-46B9-B460-53E8E3476BAB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72D60E-102C-F331-F973-8B3C69A13B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C8FE3B-4972-D7E5-26D7-289C3BF197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3AAD3-5ABB-4809-84CB-0F15FB6B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156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A6DDB-DA11-FA0E-8163-B5E1DEA802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8ADCA3-9982-6697-1B04-4DFBDA28DCB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11DCC44-07EB-1DA4-E0A8-C2CEAEE15FE8}"/>
              </a:ext>
            </a:extLst>
          </p:cNvPr>
          <p:cNvGrpSpPr/>
          <p:nvPr/>
        </p:nvGrpSpPr>
        <p:grpSpPr>
          <a:xfrm>
            <a:off x="2714394" y="2186227"/>
            <a:ext cx="6763211" cy="2647471"/>
            <a:chOff x="4469177" y="1042421"/>
            <a:chExt cx="6763211" cy="2647471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CAC8521E-A492-5376-114C-35C838390B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saturation sat="20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5332003" y="1042421"/>
              <a:ext cx="5900385" cy="1444273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A10E9524-CDA1-AA08-2B5B-D704E057B3CD}"/>
                </a:ext>
              </a:extLst>
            </p:cNvPr>
            <p:cNvSpPr txBox="1"/>
            <p:nvPr/>
          </p:nvSpPr>
          <p:spPr>
            <a:xfrm>
              <a:off x="4469178" y="1502947"/>
              <a:ext cx="50526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a)</a:t>
              </a:r>
              <a:endPara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679B7AE0-A9E7-DA7D-E624-45CFDD2D3D9C}"/>
                </a:ext>
              </a:extLst>
            </p:cNvPr>
            <p:cNvSpPr txBox="1"/>
            <p:nvPr/>
          </p:nvSpPr>
          <p:spPr>
            <a:xfrm>
              <a:off x="4469177" y="2822504"/>
              <a:ext cx="50526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b)</a:t>
              </a:r>
              <a:endPara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1992F1B7-849F-CD6F-A60C-A681CBE95BD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50000"/>
                      </a14:imgEffect>
                      <a14:imgEffect>
                        <a14:saturation sat="20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5316614" y="2296430"/>
              <a:ext cx="5903106" cy="13934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92547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1</cp:revision>
  <dcterms:created xsi:type="dcterms:W3CDTF">2026-04-13T02:43:51Z</dcterms:created>
  <dcterms:modified xsi:type="dcterms:W3CDTF">2026-04-13T02:43:57Z</dcterms:modified>
</cp:coreProperties>
</file>