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heme/theme5.xml" ContentType="application/vnd.openxmlformats-officedocument.theme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37" r:id="rId2"/>
    <p:sldMasterId id="2147483785" r:id="rId3"/>
    <p:sldMasterId id="2147483797" r:id="rId4"/>
  </p:sldMasterIdLst>
  <p:notesMasterIdLst>
    <p:notesMasterId r:id="rId13"/>
  </p:notesMasterIdLst>
  <p:sldIdLst>
    <p:sldId id="309" r:id="rId5"/>
    <p:sldId id="310" r:id="rId6"/>
    <p:sldId id="303" r:id="rId7"/>
    <p:sldId id="295" r:id="rId8"/>
    <p:sldId id="305" r:id="rId9"/>
    <p:sldId id="296" r:id="rId10"/>
    <p:sldId id="300" r:id="rId11"/>
    <p:sldId id="3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E0D57-C776-4E36-9573-1FBF7F72B1A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3804E-A109-4AE8-B9BF-9D42C2A90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6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8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88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357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09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541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323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5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45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031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293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77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502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99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00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16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675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44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82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76816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27343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38579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74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62346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04329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0623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696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09672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85417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58576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27816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321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72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5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40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64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93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71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90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5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471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43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445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689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470086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602571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933189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434994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234197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913252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957622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57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8422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833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24C0A7-3808-B025-4D49-4CA34C4B8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1">
            <a:extLst>
              <a:ext uri="{FF2B5EF4-FFF2-40B4-BE49-F238E27FC236}">
                <a16:creationId xmlns:a16="http://schemas.microsoft.com/office/drawing/2014/main" id="{E37BC909-C899-714D-05A3-A0453C6349CC}"/>
              </a:ext>
            </a:extLst>
          </p:cNvPr>
          <p:cNvSpPr/>
          <p:nvPr userDrawn="1"/>
        </p:nvSpPr>
        <p:spPr>
          <a:xfrm>
            <a:off x="238836" y="427525"/>
            <a:ext cx="11714328" cy="600294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19067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2238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607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6691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4322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2747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982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920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8854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2882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1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72600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02903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51241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15336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95714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909807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59275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6423334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507063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400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349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77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F7383A6F-51EA-4AC2-83BD-6E1A6EE1D9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14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9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32"/>
    </p:custDataLst>
    <p:extLst>
      <p:ext uri="{BB962C8B-B14F-4D97-AF65-F5344CB8AC3E}">
        <p14:creationId xmlns:p14="http://schemas.microsoft.com/office/powerpoint/2010/main" val="28264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  <p:sldLayoutId id="2147483821" r:id="rId24"/>
    <p:sldLayoutId id="2147483822" r:id="rId25"/>
    <p:sldLayoutId id="2147483823" r:id="rId26"/>
    <p:sldLayoutId id="2147483824" r:id="rId27"/>
    <p:sldLayoutId id="2147483825" r:id="rId28"/>
    <p:sldLayoutId id="2147483826" r:id="rId29"/>
    <p:sldLayoutId id="2147483827" r:id="rId30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8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270.png"/><Relationship Id="rId5" Type="http://schemas.openxmlformats.org/officeDocument/2006/relationships/image" Target="../media/image28.png"/><Relationship Id="rId10" Type="http://schemas.openxmlformats.org/officeDocument/2006/relationships/image" Target="../media/image600.png"/><Relationship Id="rId4" Type="http://schemas.microsoft.com/office/2007/relationships/hdphoto" Target="../media/hdphoto1.wdp"/><Relationship Id="rId9" Type="http://schemas.openxmlformats.org/officeDocument/2006/relationships/image" Target="../media/image500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36195" y="1274081"/>
            <a:ext cx="12228195" cy="33947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40005" y="16193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0" name="图片 59" descr="E:\PPT\千库网\资料\素材\组 42.png组 4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525588" y="2591118"/>
            <a:ext cx="2564130" cy="4283075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0000">
            <a:off x="101333" y="2667378"/>
            <a:ext cx="1060450" cy="3361055"/>
          </a:xfrm>
          <a:prstGeom prst="rect">
            <a:avLst/>
          </a:prstGeom>
        </p:spPr>
      </p:pic>
      <p:pic>
        <p:nvPicPr>
          <p:cNvPr id="31" name="图片 30" descr="图层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413126">
            <a:off x="-15981" y="1174844"/>
            <a:ext cx="3333750" cy="723900"/>
          </a:xfrm>
          <a:prstGeom prst="rect">
            <a:avLst/>
          </a:prstGeom>
        </p:spPr>
      </p:pic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1631" y="4660965"/>
            <a:ext cx="5222571" cy="3233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67A78F-6BFF-3747-08B2-9743A9CF5B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7782" y="1897182"/>
            <a:ext cx="6614733" cy="3023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5580D-9358-D96F-CC5A-AF95754812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6986" y="1138045"/>
            <a:ext cx="2255716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3" name="Picture 2" descr="A blue and red text&#10;&#10;Description automatically generated">
            <a:extLst>
              <a:ext uri="{FF2B5EF4-FFF2-40B4-BE49-F238E27FC236}">
                <a16:creationId xmlns:a16="http://schemas.microsoft.com/office/drawing/2014/main" id="{8D7EC37D-0789-5E47-485B-B0A955E501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05" y="1468472"/>
            <a:ext cx="8832574" cy="43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20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6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5 = 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Arial"/>
                    </a:rPr>
                    <a:t>15</a:t>
                  </a:r>
                  <a:endPara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4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814897" y="125312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252219" y="125312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957" y="1991360"/>
            <a:ext cx="8529544" cy="2475391"/>
          </a:xfrm>
          <a:prstGeom prst="rect">
            <a:avLst/>
          </a:prstGeom>
        </p:spPr>
      </p:pic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105" y="1883401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923802" y="6056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361124" y="605636"/>
            <a:ext cx="9754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7354931" y="190498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713930" y="2526988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57494" y="3054172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494" y="3054172"/>
                <a:ext cx="5065485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6616356" y="3577392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50 viên sỏi.</a:t>
            </a:r>
          </a:p>
        </p:txBody>
      </p:sp>
    </p:spTree>
    <p:extLst>
      <p:ext uri="{BB962C8B-B14F-4D97-AF65-F5344CB8AC3E}">
        <p14:creationId xmlns:p14="http://schemas.microsoft.com/office/powerpoint/2010/main" val="16304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>
            <a:extLst>
              <a:ext uri="{FF2B5EF4-FFF2-40B4-BE49-F238E27FC236}">
                <a16:creationId xmlns:a16="http://schemas.microsoft.com/office/drawing/2014/main" id="{4B3BF4C0-FA8B-4744-AC2A-E5C7573E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2" descr="卡通人物&#10;&#10;低可信度描述已自动生成">
            <a:extLst>
              <a:ext uri="{FF2B5EF4-FFF2-40B4-BE49-F238E27FC236}">
                <a16:creationId xmlns:a16="http://schemas.microsoft.com/office/drawing/2014/main" id="{45C27679-FA15-4806-803D-571E5D9C5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61" t="55019" r="23983"/>
          <a:stretch/>
        </p:blipFill>
        <p:spPr>
          <a:xfrm>
            <a:off x="3400760" y="3467017"/>
            <a:ext cx="4962898" cy="2423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CFA097-55F5-8201-06A2-C841860B7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8" y="60236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120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Arial</vt:lpstr>
      <vt:lpstr>Calibri</vt:lpstr>
      <vt:lpstr>Cambria Math</vt:lpstr>
      <vt:lpstr>Wingdings</vt:lpstr>
      <vt:lpstr>字魂35号-经典雅黑</vt:lpstr>
      <vt:lpstr>2_Office Theme</vt:lpstr>
      <vt:lpstr>5_Office 主题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39</cp:revision>
  <dcterms:created xsi:type="dcterms:W3CDTF">2021-06-29T06:58:36Z</dcterms:created>
  <dcterms:modified xsi:type="dcterms:W3CDTF">2026-04-13T02:28:33Z</dcterms:modified>
</cp:coreProperties>
</file>