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14"/>
  </p:notesMasterIdLst>
  <p:sldIdLst>
    <p:sldId id="257" r:id="rId3"/>
    <p:sldId id="283" r:id="rId4"/>
    <p:sldId id="284" r:id="rId5"/>
    <p:sldId id="285" r:id="rId6"/>
    <p:sldId id="286" r:id="rId7"/>
    <p:sldId id="287" r:id="rId8"/>
    <p:sldId id="871" r:id="rId9"/>
    <p:sldId id="288" r:id="rId10"/>
    <p:sldId id="289" r:id="rId11"/>
    <p:sldId id="865" r:id="rId12"/>
    <p:sldId id="8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111" autoAdjust="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2F812-0108-4FC1-AD78-A32783319FA6}"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FFDA7-B1BD-4355-863C-92B7E8771915}" type="slidenum">
              <a:rPr lang="en-US" smtClean="0"/>
              <a:t>‹#›</a:t>
            </a:fld>
            <a:endParaRPr lang="en-US"/>
          </a:p>
        </p:txBody>
      </p:sp>
    </p:spTree>
    <p:extLst>
      <p:ext uri="{BB962C8B-B14F-4D97-AF65-F5344CB8AC3E}">
        <p14:creationId xmlns:p14="http://schemas.microsoft.com/office/powerpoint/2010/main" val="115798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cs typeface="Times New Roman" panose="02020603050405020304" pitchFamily="18" charset="0"/>
              </a:rPr>
              <a:t>T</a:t>
            </a:r>
            <a:r>
              <a:rPr lang="vi-VN" sz="1800" dirty="0">
                <a:effectLst/>
                <a:latin typeface="Times New Roman" panose="02020603050405020304" pitchFamily="18" charset="0"/>
                <a:cs typeface="Times New Roman" panose="02020603050405020304" pitchFamily="18" charset="0"/>
              </a:rPr>
              <a:t>rên tay cô có một hộp sữa có dạng hình khối. Các em hãy quan sát xung quanh hộp sữa. Nắp của hộp sữa hình tròn, đáy của hộp sữa cũng hình tròn. Người ta nói, hộp sữa có dạng khối trụ.</a:t>
            </a: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2FFDA7-B1BD-4355-863C-92B7E8771915}" type="slidenum">
              <a:rPr lang="en-US" smtClean="0"/>
              <a:t>2</a:t>
            </a:fld>
            <a:endParaRPr lang="en-US"/>
          </a:p>
        </p:txBody>
      </p:sp>
    </p:spTree>
    <p:extLst>
      <p:ext uri="{BB962C8B-B14F-4D97-AF65-F5344CB8AC3E}">
        <p14:creationId xmlns:p14="http://schemas.microsoft.com/office/powerpoint/2010/main" val="6465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FFDA7-B1BD-4355-863C-92B7E8771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39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cs typeface="Times New Roman" panose="02020603050405020304" pitchFamily="18" charset="0"/>
              </a:rPr>
              <a:t>Vậy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trò</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tìm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đồ</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chuyển</a:t>
            </a:r>
            <a:r>
              <a:rPr lang="en-US" sz="1800" dirty="0">
                <a:effectLst/>
                <a:latin typeface="Times New Roman" panose="02020603050405020304" pitchFamily="18" charset="0"/>
                <a:cs typeface="Times New Roman" panose="02020603050405020304" pitchFamily="18" charset="0"/>
              </a:rPr>
              <a:t> sang </a:t>
            </a:r>
            <a:r>
              <a:rPr lang="en-US" sz="1800" dirty="0" err="1">
                <a:effectLst/>
                <a:latin typeface="Times New Roman" panose="02020603050405020304" pitchFamily="18" charset="0"/>
                <a:cs typeface="Times New Roman" panose="02020603050405020304" pitchFamily="18" charset="0"/>
              </a:rPr>
              <a:t>tìm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1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nhé</a:t>
            </a:r>
            <a:r>
              <a:rPr lang="en-US" sz="1800" dirty="0">
                <a:effectLst/>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372FFDA7-B1BD-4355-863C-92B7E8771915}" type="slidenum">
              <a:rPr lang="en-US" smtClean="0"/>
              <a:t>4</a:t>
            </a:fld>
            <a:endParaRPr lang="en-US"/>
          </a:p>
        </p:txBody>
      </p:sp>
    </p:spTree>
    <p:extLst>
      <p:ext uri="{BB962C8B-B14F-4D97-AF65-F5344CB8AC3E}">
        <p14:creationId xmlns:p14="http://schemas.microsoft.com/office/powerpoint/2010/main" val="303276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000"/>
              </a:lnSpc>
              <a:spcAft>
                <a:spcPts val="0"/>
              </a:spcAft>
            </a:pPr>
            <a:r>
              <a:rPr lang="vi-VN" sz="1800" dirty="0">
                <a:effectLst/>
                <a:latin typeface="Times New Roman" panose="02020603050405020304" pitchFamily="18" charset="0"/>
                <a:cs typeface="Times New Roman" panose="02020603050405020304" pitchFamily="18" charset="0"/>
              </a:rPr>
              <a:t>Trên tay cô có 1 quả bóng, các em quan sát quả bóng có dạng hình khối. Trên sân cỏ các cầu thủ đá bóng thì quả bóng lăn qua lăn lại như lời bài hát. Cô nói quả bóng có dạng khối cầu. </a:t>
            </a: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FFDA7-B1BD-4355-863C-92B7E8771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70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1000"/>
              </a:spcAft>
              <a:buClrTx/>
              <a:buSzTx/>
              <a:buFontTx/>
              <a:buNone/>
              <a:tabLst/>
              <a:defRPr/>
            </a:pPr>
            <a:r>
              <a:rPr lang="vi-VN" sz="1800" dirty="0">
                <a:effectLst/>
                <a:latin typeface="Times New Roman" panose="02020603050405020304" pitchFamily="18" charset="0"/>
                <a:cs typeface="Times New Roman" panose="02020603050405020304" pitchFamily="18" charset="0"/>
              </a:rPr>
              <a:t>Như vậy là chúng ta đã cùng nhau khám phá khối trụ và khối cầu. Bây giờ cô trò mình cùng chuyển sang phần hoạt động.</a:t>
            </a: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FFDA7-B1BD-4355-863C-92B7E8771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33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Chọn 1 trong 2 hoạt động khởi động</a:t>
            </a:r>
            <a:endParaRPr/>
          </a:p>
        </p:txBody>
      </p:sp>
    </p:spTree>
    <p:extLst>
      <p:ext uri="{BB962C8B-B14F-4D97-AF65-F5344CB8AC3E}">
        <p14:creationId xmlns:p14="http://schemas.microsoft.com/office/powerpoint/2010/main" val="228518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1000"/>
              </a:spcAft>
              <a:buClrTx/>
              <a:buSzTx/>
              <a:buFontTx/>
              <a:buNone/>
              <a:tabLst/>
              <a:defRPr/>
            </a:pPr>
            <a:r>
              <a:rPr lang="vi-VN" sz="1800" i="1" dirty="0">
                <a:effectLst/>
                <a:latin typeface="Times New Roman" panose="02020603050405020304" pitchFamily="18" charset="0"/>
                <a:cs typeface="Times New Roman" panose="02020603050405020304" pitchFamily="18" charset="0"/>
              </a:rPr>
              <a:t>Như vậy qua bài tập 1 này các em đã quan sát rất tốt những hình đã cho và tìm được đâu là hình khối trụ, đâu là hình khối cầu. Tuy nhiên, trong cuộc sống có rất nhiều đồ vật có dạng khối trụ, khối cầu. </a:t>
            </a: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FFDA7-B1BD-4355-863C-92B7E8771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01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1000"/>
              </a:spcAft>
              <a:buClrTx/>
              <a:buSzTx/>
              <a:buFontTx/>
              <a:buNone/>
              <a:tabLst/>
              <a:defRPr/>
            </a:pP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FFDA7-B1BD-4355-863C-92B7E8771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3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1000"/>
              </a:spcAft>
              <a:buClrTx/>
              <a:buSzTx/>
              <a:buFontTx/>
              <a:buNone/>
              <a:tabLst/>
              <a:defRPr/>
            </a:pPr>
            <a:endParaRPr lang="vi-VN"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FFDA7-B1BD-4355-863C-92B7E8771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11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48679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91100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75993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2">
  <p:cSld name="Title and text 12">
    <p:bg>
      <p:bgPr>
        <a:solidFill>
          <a:schemeClr val="accent3"/>
        </a:solidFill>
        <a:effectLst/>
      </p:bgPr>
    </p:bg>
    <p:spTree>
      <p:nvGrpSpPr>
        <p:cNvPr id="1" name="Shape 12"/>
        <p:cNvGrpSpPr/>
        <p:nvPr/>
      </p:nvGrpSpPr>
      <p:grpSpPr>
        <a:xfrm>
          <a:off x="0" y="0"/>
          <a:ext cx="0" cy="0"/>
          <a:chOff x="0" y="0"/>
          <a:chExt cx="0" cy="0"/>
        </a:xfrm>
      </p:grpSpPr>
      <p:sp>
        <p:nvSpPr>
          <p:cNvPr id="13" name="Google Shape;13;p24"/>
          <p:cNvSpPr/>
          <p:nvPr/>
        </p:nvSpPr>
        <p:spPr>
          <a:xfrm>
            <a:off x="969463" y="698251"/>
            <a:ext cx="10253075" cy="5461499"/>
          </a:xfrm>
          <a:custGeom>
            <a:avLst/>
            <a:gdLst/>
            <a:ahLst/>
            <a:cxnLst/>
            <a:rect l="l" t="t" r="r" b="b"/>
            <a:pathLst>
              <a:path w="236974" h="158703" extrusionOk="0">
                <a:moveTo>
                  <a:pt x="17056" y="1"/>
                </a:moveTo>
                <a:cubicBezTo>
                  <a:pt x="7596" y="1"/>
                  <a:pt x="1" y="7573"/>
                  <a:pt x="1" y="17056"/>
                </a:cubicBezTo>
                <a:lnTo>
                  <a:pt x="1" y="158703"/>
                </a:lnTo>
                <a:lnTo>
                  <a:pt x="236974" y="158703"/>
                </a:lnTo>
                <a:lnTo>
                  <a:pt x="236974" y="17056"/>
                </a:lnTo>
                <a:cubicBezTo>
                  <a:pt x="236974" y="7573"/>
                  <a:pt x="229310" y="1"/>
                  <a:pt x="21991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nvGrpSpPr>
          <p:cNvPr id="14" name="Google Shape;14;p24"/>
          <p:cNvGrpSpPr/>
          <p:nvPr/>
        </p:nvGrpSpPr>
        <p:grpSpPr>
          <a:xfrm>
            <a:off x="460885" y="3927934"/>
            <a:ext cx="2631565" cy="2242525"/>
            <a:chOff x="345663" y="3179313"/>
            <a:chExt cx="1973674" cy="1681894"/>
          </a:xfrm>
        </p:grpSpPr>
        <p:sp>
          <p:nvSpPr>
            <p:cNvPr id="15" name="Google Shape;15;p24"/>
            <p:cNvSpPr/>
            <p:nvPr/>
          </p:nvSpPr>
          <p:spPr>
            <a:xfrm>
              <a:off x="736676" y="3491575"/>
              <a:ext cx="183500" cy="190019"/>
            </a:xfrm>
            <a:custGeom>
              <a:avLst/>
              <a:gdLst/>
              <a:ahLst/>
              <a:cxnLst/>
              <a:rect l="l" t="t" r="r" b="b"/>
              <a:pathLst>
                <a:path w="6755" h="6995" extrusionOk="0">
                  <a:moveTo>
                    <a:pt x="6732" y="5409"/>
                  </a:moveTo>
                  <a:lnTo>
                    <a:pt x="6546" y="6001"/>
                  </a:lnTo>
                  <a:lnTo>
                    <a:pt x="6546" y="6001"/>
                  </a:lnTo>
                  <a:cubicBezTo>
                    <a:pt x="6650" y="5823"/>
                    <a:pt x="6716" y="5624"/>
                    <a:pt x="6732" y="5409"/>
                  </a:cubicBezTo>
                  <a:close/>
                  <a:moveTo>
                    <a:pt x="6264" y="6901"/>
                  </a:moveTo>
                  <a:lnTo>
                    <a:pt x="6254" y="6932"/>
                  </a:lnTo>
                  <a:cubicBezTo>
                    <a:pt x="6258" y="6922"/>
                    <a:pt x="6261" y="6911"/>
                    <a:pt x="6264" y="6901"/>
                  </a:cubicBezTo>
                  <a:close/>
                  <a:moveTo>
                    <a:pt x="2041" y="1"/>
                  </a:moveTo>
                  <a:cubicBezTo>
                    <a:pt x="1645" y="1"/>
                    <a:pt x="1267" y="110"/>
                    <a:pt x="956" y="383"/>
                  </a:cubicBezTo>
                  <a:cubicBezTo>
                    <a:pt x="1" y="1247"/>
                    <a:pt x="569" y="2862"/>
                    <a:pt x="1229" y="3999"/>
                  </a:cubicBezTo>
                  <a:cubicBezTo>
                    <a:pt x="1797" y="5136"/>
                    <a:pt x="2548" y="6273"/>
                    <a:pt x="3685" y="6841"/>
                  </a:cubicBezTo>
                  <a:cubicBezTo>
                    <a:pt x="3958" y="6946"/>
                    <a:pt x="4253" y="6995"/>
                    <a:pt x="4548" y="6995"/>
                  </a:cubicBezTo>
                  <a:cubicBezTo>
                    <a:pt x="5288" y="6995"/>
                    <a:pt x="6028" y="6687"/>
                    <a:pt x="6429" y="6173"/>
                  </a:cubicBezTo>
                  <a:lnTo>
                    <a:pt x="6429" y="6173"/>
                  </a:lnTo>
                  <a:cubicBezTo>
                    <a:pt x="6393" y="6419"/>
                    <a:pt x="6338" y="6662"/>
                    <a:pt x="6264" y="6901"/>
                  </a:cubicBezTo>
                  <a:lnTo>
                    <a:pt x="6264" y="6901"/>
                  </a:lnTo>
                  <a:lnTo>
                    <a:pt x="6546" y="6001"/>
                  </a:lnTo>
                  <a:lnTo>
                    <a:pt x="6546" y="6001"/>
                  </a:lnTo>
                  <a:cubicBezTo>
                    <a:pt x="6512" y="6061"/>
                    <a:pt x="6472" y="6118"/>
                    <a:pt x="6429" y="6173"/>
                  </a:cubicBezTo>
                  <a:lnTo>
                    <a:pt x="6429" y="6173"/>
                  </a:lnTo>
                  <a:cubicBezTo>
                    <a:pt x="6754" y="3988"/>
                    <a:pt x="5638" y="1596"/>
                    <a:pt x="3685" y="497"/>
                  </a:cubicBezTo>
                  <a:cubicBezTo>
                    <a:pt x="3193" y="218"/>
                    <a:pt x="2599" y="1"/>
                    <a:pt x="20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4"/>
            <p:cNvSpPr/>
            <p:nvPr/>
          </p:nvSpPr>
          <p:spPr>
            <a:xfrm>
              <a:off x="721246" y="3476878"/>
              <a:ext cx="214685" cy="218868"/>
            </a:xfrm>
            <a:custGeom>
              <a:avLst/>
              <a:gdLst/>
              <a:ahLst/>
              <a:cxnLst/>
              <a:rect l="l" t="t" r="r" b="b"/>
              <a:pathLst>
                <a:path w="7903" h="8057" extrusionOk="0">
                  <a:moveTo>
                    <a:pt x="2867" y="1109"/>
                  </a:moveTo>
                  <a:cubicBezTo>
                    <a:pt x="3964" y="1109"/>
                    <a:pt x="5257" y="2456"/>
                    <a:pt x="5685" y="3312"/>
                  </a:cubicBezTo>
                  <a:cubicBezTo>
                    <a:pt x="6285" y="4293"/>
                    <a:pt x="6536" y="5391"/>
                    <a:pt x="6416" y="6477"/>
                  </a:cubicBezTo>
                  <a:lnTo>
                    <a:pt x="6416" y="6477"/>
                  </a:lnTo>
                  <a:cubicBezTo>
                    <a:pt x="6128" y="6806"/>
                    <a:pt x="5682" y="6996"/>
                    <a:pt x="5208" y="6996"/>
                  </a:cubicBezTo>
                  <a:cubicBezTo>
                    <a:pt x="4253" y="6905"/>
                    <a:pt x="3593" y="6245"/>
                    <a:pt x="3116" y="5586"/>
                  </a:cubicBezTo>
                  <a:cubicBezTo>
                    <a:pt x="2365" y="4540"/>
                    <a:pt x="1137" y="2744"/>
                    <a:pt x="1888" y="1607"/>
                  </a:cubicBezTo>
                  <a:cubicBezTo>
                    <a:pt x="2168" y="1253"/>
                    <a:pt x="2507" y="1109"/>
                    <a:pt x="2867" y="1109"/>
                  </a:cubicBezTo>
                  <a:close/>
                  <a:moveTo>
                    <a:pt x="2547" y="0"/>
                  </a:moveTo>
                  <a:cubicBezTo>
                    <a:pt x="1657" y="0"/>
                    <a:pt x="872" y="405"/>
                    <a:pt x="569" y="1493"/>
                  </a:cubicBezTo>
                  <a:cubicBezTo>
                    <a:pt x="0" y="3403"/>
                    <a:pt x="1797" y="6336"/>
                    <a:pt x="3320" y="7473"/>
                  </a:cubicBezTo>
                  <a:cubicBezTo>
                    <a:pt x="3865" y="7853"/>
                    <a:pt x="4563" y="8056"/>
                    <a:pt x="5249" y="8056"/>
                  </a:cubicBezTo>
                  <a:cubicBezTo>
                    <a:pt x="5660" y="8056"/>
                    <a:pt x="6067" y="7983"/>
                    <a:pt x="6434" y="7832"/>
                  </a:cubicBezTo>
                  <a:lnTo>
                    <a:pt x="6434" y="7832"/>
                  </a:lnTo>
                  <a:cubicBezTo>
                    <a:pt x="6552" y="7946"/>
                    <a:pt x="6711" y="8009"/>
                    <a:pt x="6866" y="8009"/>
                  </a:cubicBezTo>
                  <a:cubicBezTo>
                    <a:pt x="7094" y="8009"/>
                    <a:pt x="7316" y="7873"/>
                    <a:pt x="7391" y="7564"/>
                  </a:cubicBezTo>
                  <a:cubicBezTo>
                    <a:pt x="7441" y="7364"/>
                    <a:pt x="7481" y="7163"/>
                    <a:pt x="7512" y="6961"/>
                  </a:cubicBezTo>
                  <a:lnTo>
                    <a:pt x="7512" y="6961"/>
                  </a:lnTo>
                  <a:cubicBezTo>
                    <a:pt x="7682" y="6703"/>
                    <a:pt x="7805" y="6397"/>
                    <a:pt x="7868" y="6041"/>
                  </a:cubicBezTo>
                  <a:cubicBezTo>
                    <a:pt x="7903" y="5794"/>
                    <a:pt x="7764" y="5601"/>
                    <a:pt x="7573" y="5491"/>
                  </a:cubicBezTo>
                  <a:lnTo>
                    <a:pt x="7573" y="5491"/>
                  </a:lnTo>
                  <a:cubicBezTo>
                    <a:pt x="7460" y="3889"/>
                    <a:pt x="6760" y="2349"/>
                    <a:pt x="5504" y="1220"/>
                  </a:cubicBezTo>
                  <a:cubicBezTo>
                    <a:pt x="4779" y="557"/>
                    <a:pt x="3591" y="0"/>
                    <a:pt x="25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4"/>
            <p:cNvSpPr/>
            <p:nvPr/>
          </p:nvSpPr>
          <p:spPr>
            <a:xfrm>
              <a:off x="1017128" y="3571847"/>
              <a:ext cx="224274" cy="231147"/>
            </a:xfrm>
            <a:custGeom>
              <a:avLst/>
              <a:gdLst/>
              <a:ahLst/>
              <a:cxnLst/>
              <a:rect l="l" t="t" r="r" b="b"/>
              <a:pathLst>
                <a:path w="8256" h="8509" extrusionOk="0">
                  <a:moveTo>
                    <a:pt x="4755" y="1138"/>
                  </a:moveTo>
                  <a:cubicBezTo>
                    <a:pt x="5516" y="1138"/>
                    <a:pt x="6199" y="1560"/>
                    <a:pt x="6436" y="2545"/>
                  </a:cubicBezTo>
                  <a:cubicBezTo>
                    <a:pt x="6823" y="3977"/>
                    <a:pt x="6436" y="5683"/>
                    <a:pt x="5413" y="6638"/>
                  </a:cubicBezTo>
                  <a:cubicBezTo>
                    <a:pt x="4890" y="7109"/>
                    <a:pt x="4184" y="7363"/>
                    <a:pt x="3492" y="7363"/>
                  </a:cubicBezTo>
                  <a:cubicBezTo>
                    <a:pt x="2680" y="7363"/>
                    <a:pt x="1888" y="7013"/>
                    <a:pt x="1434" y="6251"/>
                  </a:cubicBezTo>
                  <a:cubicBezTo>
                    <a:pt x="1413" y="6216"/>
                    <a:pt x="1390" y="6184"/>
                    <a:pt x="1366" y="6156"/>
                  </a:cubicBezTo>
                  <a:lnTo>
                    <a:pt x="1366" y="6156"/>
                  </a:lnTo>
                  <a:cubicBezTo>
                    <a:pt x="1222" y="4676"/>
                    <a:pt x="1646" y="3115"/>
                    <a:pt x="2752" y="2090"/>
                  </a:cubicBezTo>
                  <a:cubicBezTo>
                    <a:pt x="3296" y="1492"/>
                    <a:pt x="4058" y="1138"/>
                    <a:pt x="4755" y="1138"/>
                  </a:cubicBezTo>
                  <a:close/>
                  <a:moveTo>
                    <a:pt x="4826" y="1"/>
                  </a:moveTo>
                  <a:cubicBezTo>
                    <a:pt x="4129" y="1"/>
                    <a:pt x="3400" y="226"/>
                    <a:pt x="2752" y="657"/>
                  </a:cubicBezTo>
                  <a:cubicBezTo>
                    <a:pt x="660" y="1976"/>
                    <a:pt x="1" y="4637"/>
                    <a:pt x="387" y="6911"/>
                  </a:cubicBezTo>
                  <a:cubicBezTo>
                    <a:pt x="425" y="7220"/>
                    <a:pt x="624" y="7355"/>
                    <a:pt x="840" y="7355"/>
                  </a:cubicBezTo>
                  <a:cubicBezTo>
                    <a:pt x="853" y="7355"/>
                    <a:pt x="867" y="7355"/>
                    <a:pt x="880" y="7354"/>
                  </a:cubicBezTo>
                  <a:lnTo>
                    <a:pt x="880" y="7354"/>
                  </a:lnTo>
                  <a:cubicBezTo>
                    <a:pt x="1572" y="8109"/>
                    <a:pt x="2551" y="8508"/>
                    <a:pt x="3550" y="8508"/>
                  </a:cubicBezTo>
                  <a:cubicBezTo>
                    <a:pt x="4219" y="8508"/>
                    <a:pt x="4898" y="8329"/>
                    <a:pt x="5504" y="7957"/>
                  </a:cubicBezTo>
                  <a:cubicBezTo>
                    <a:pt x="7391" y="6820"/>
                    <a:pt x="8255" y="3977"/>
                    <a:pt x="7482" y="1885"/>
                  </a:cubicBezTo>
                  <a:cubicBezTo>
                    <a:pt x="7017" y="602"/>
                    <a:pt x="5965" y="1"/>
                    <a:pt x="48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4"/>
            <p:cNvSpPr/>
            <p:nvPr/>
          </p:nvSpPr>
          <p:spPr>
            <a:xfrm>
              <a:off x="867639" y="3179313"/>
              <a:ext cx="237232" cy="303895"/>
            </a:xfrm>
            <a:custGeom>
              <a:avLst/>
              <a:gdLst/>
              <a:ahLst/>
              <a:cxnLst/>
              <a:rect l="l" t="t" r="r" b="b"/>
              <a:pathLst>
                <a:path w="8733" h="11187" extrusionOk="0">
                  <a:moveTo>
                    <a:pt x="4526" y="1"/>
                  </a:moveTo>
                  <a:cubicBezTo>
                    <a:pt x="2616" y="1"/>
                    <a:pt x="1003" y="1648"/>
                    <a:pt x="569" y="3465"/>
                  </a:cubicBezTo>
                  <a:cubicBezTo>
                    <a:pt x="1" y="6102"/>
                    <a:pt x="865" y="9150"/>
                    <a:pt x="2843" y="11037"/>
                  </a:cubicBezTo>
                  <a:cubicBezTo>
                    <a:pt x="2948" y="11141"/>
                    <a:pt x="3071" y="11186"/>
                    <a:pt x="3193" y="11186"/>
                  </a:cubicBezTo>
                  <a:cubicBezTo>
                    <a:pt x="3630" y="11186"/>
                    <a:pt x="4061" y="10617"/>
                    <a:pt x="3616" y="10173"/>
                  </a:cubicBezTo>
                  <a:cubicBezTo>
                    <a:pt x="2275" y="8854"/>
                    <a:pt x="1524" y="7057"/>
                    <a:pt x="1524" y="5170"/>
                  </a:cubicBezTo>
                  <a:cubicBezTo>
                    <a:pt x="1605" y="3389"/>
                    <a:pt x="2515" y="1175"/>
                    <a:pt x="4382" y="1175"/>
                  </a:cubicBezTo>
                  <a:cubicBezTo>
                    <a:pt x="4612" y="1175"/>
                    <a:pt x="4857" y="1209"/>
                    <a:pt x="5117" y="1282"/>
                  </a:cubicBezTo>
                  <a:cubicBezTo>
                    <a:pt x="7118" y="1850"/>
                    <a:pt x="7869" y="4602"/>
                    <a:pt x="7505" y="6398"/>
                  </a:cubicBezTo>
                  <a:cubicBezTo>
                    <a:pt x="7118" y="8013"/>
                    <a:pt x="5890" y="9241"/>
                    <a:pt x="4458" y="9900"/>
                  </a:cubicBezTo>
                  <a:cubicBezTo>
                    <a:pt x="3894" y="10133"/>
                    <a:pt x="4228" y="10931"/>
                    <a:pt x="4748" y="10931"/>
                  </a:cubicBezTo>
                  <a:cubicBezTo>
                    <a:pt x="4837" y="10931"/>
                    <a:pt x="4930" y="10908"/>
                    <a:pt x="5026" y="10855"/>
                  </a:cubicBezTo>
                  <a:cubicBezTo>
                    <a:pt x="7209" y="9900"/>
                    <a:pt x="8733" y="7808"/>
                    <a:pt x="8733" y="5443"/>
                  </a:cubicBezTo>
                  <a:cubicBezTo>
                    <a:pt x="8733" y="3260"/>
                    <a:pt x="7505" y="417"/>
                    <a:pt x="5117" y="54"/>
                  </a:cubicBezTo>
                  <a:cubicBezTo>
                    <a:pt x="4918" y="18"/>
                    <a:pt x="4720" y="1"/>
                    <a:pt x="45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4"/>
            <p:cNvSpPr/>
            <p:nvPr/>
          </p:nvSpPr>
          <p:spPr>
            <a:xfrm>
              <a:off x="870735" y="3356186"/>
              <a:ext cx="513772" cy="1501844"/>
            </a:xfrm>
            <a:custGeom>
              <a:avLst/>
              <a:gdLst/>
              <a:ahLst/>
              <a:cxnLst/>
              <a:rect l="l" t="t" r="r" b="b"/>
              <a:pathLst>
                <a:path w="18913" h="55286" extrusionOk="0">
                  <a:moveTo>
                    <a:pt x="4276" y="0"/>
                  </a:moveTo>
                  <a:cubicBezTo>
                    <a:pt x="4061" y="0"/>
                    <a:pt x="3855" y="123"/>
                    <a:pt x="3775" y="417"/>
                  </a:cubicBezTo>
                  <a:cubicBezTo>
                    <a:pt x="1" y="19837"/>
                    <a:pt x="7846" y="38688"/>
                    <a:pt x="17715" y="54993"/>
                  </a:cubicBezTo>
                  <a:cubicBezTo>
                    <a:pt x="17829" y="55200"/>
                    <a:pt x="18002" y="55286"/>
                    <a:pt x="18173" y="55286"/>
                  </a:cubicBezTo>
                  <a:cubicBezTo>
                    <a:pt x="18547" y="55286"/>
                    <a:pt x="18912" y="54876"/>
                    <a:pt x="18647" y="54424"/>
                  </a:cubicBezTo>
                  <a:cubicBezTo>
                    <a:pt x="8983" y="38415"/>
                    <a:pt x="1138" y="19837"/>
                    <a:pt x="4912" y="713"/>
                  </a:cubicBezTo>
                  <a:cubicBezTo>
                    <a:pt x="4968" y="297"/>
                    <a:pt x="4610" y="0"/>
                    <a:pt x="42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4"/>
            <p:cNvSpPr/>
            <p:nvPr/>
          </p:nvSpPr>
          <p:spPr>
            <a:xfrm>
              <a:off x="845390" y="3610476"/>
              <a:ext cx="122650" cy="114609"/>
            </a:xfrm>
            <a:custGeom>
              <a:avLst/>
              <a:gdLst/>
              <a:ahLst/>
              <a:cxnLst/>
              <a:rect l="l" t="t" r="r" b="b"/>
              <a:pathLst>
                <a:path w="4515" h="4219" extrusionOk="0">
                  <a:moveTo>
                    <a:pt x="790" y="0"/>
                  </a:moveTo>
                  <a:cubicBezTo>
                    <a:pt x="351" y="0"/>
                    <a:pt x="1" y="576"/>
                    <a:pt x="365" y="941"/>
                  </a:cubicBezTo>
                  <a:cubicBezTo>
                    <a:pt x="1388" y="1987"/>
                    <a:pt x="2343" y="3033"/>
                    <a:pt x="3298" y="4079"/>
                  </a:cubicBezTo>
                  <a:cubicBezTo>
                    <a:pt x="3421" y="4177"/>
                    <a:pt x="3552" y="4219"/>
                    <a:pt x="3677" y="4219"/>
                  </a:cubicBezTo>
                  <a:cubicBezTo>
                    <a:pt x="4133" y="4219"/>
                    <a:pt x="4515" y="3661"/>
                    <a:pt x="4140" y="3215"/>
                  </a:cubicBezTo>
                  <a:cubicBezTo>
                    <a:pt x="3094" y="2169"/>
                    <a:pt x="2161" y="1123"/>
                    <a:pt x="1206" y="190"/>
                  </a:cubicBezTo>
                  <a:cubicBezTo>
                    <a:pt x="1072" y="56"/>
                    <a:pt x="927" y="0"/>
                    <a:pt x="7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4"/>
            <p:cNvSpPr/>
            <p:nvPr/>
          </p:nvSpPr>
          <p:spPr>
            <a:xfrm>
              <a:off x="953073" y="3699197"/>
              <a:ext cx="169075" cy="138922"/>
            </a:xfrm>
            <a:custGeom>
              <a:avLst/>
              <a:gdLst/>
              <a:ahLst/>
              <a:cxnLst/>
              <a:rect l="l" t="t" r="r" b="b"/>
              <a:pathLst>
                <a:path w="6224" h="5114" extrusionOk="0">
                  <a:moveTo>
                    <a:pt x="5338" y="0"/>
                  </a:moveTo>
                  <a:cubicBezTo>
                    <a:pt x="5227" y="0"/>
                    <a:pt x="5116" y="39"/>
                    <a:pt x="5019" y="131"/>
                  </a:cubicBezTo>
                  <a:cubicBezTo>
                    <a:pt x="3496" y="1472"/>
                    <a:pt x="1972" y="2791"/>
                    <a:pt x="381" y="4110"/>
                  </a:cubicBezTo>
                  <a:cubicBezTo>
                    <a:pt x="1" y="4490"/>
                    <a:pt x="397" y="5114"/>
                    <a:pt x="861" y="5114"/>
                  </a:cubicBezTo>
                  <a:cubicBezTo>
                    <a:pt x="981" y="5114"/>
                    <a:pt x="1105" y="5072"/>
                    <a:pt x="1222" y="4974"/>
                  </a:cubicBezTo>
                  <a:cubicBezTo>
                    <a:pt x="2745" y="3655"/>
                    <a:pt x="4246" y="2314"/>
                    <a:pt x="5770" y="995"/>
                  </a:cubicBezTo>
                  <a:cubicBezTo>
                    <a:pt x="6224" y="614"/>
                    <a:pt x="5779" y="0"/>
                    <a:pt x="53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4"/>
            <p:cNvSpPr/>
            <p:nvPr/>
          </p:nvSpPr>
          <p:spPr>
            <a:xfrm>
              <a:off x="1778807" y="4170102"/>
              <a:ext cx="239704" cy="400575"/>
            </a:xfrm>
            <a:custGeom>
              <a:avLst/>
              <a:gdLst/>
              <a:ahLst/>
              <a:cxnLst/>
              <a:rect l="l" t="t" r="r" b="b"/>
              <a:pathLst>
                <a:path w="8824" h="14746" extrusionOk="0">
                  <a:moveTo>
                    <a:pt x="2974" y="1"/>
                  </a:moveTo>
                  <a:cubicBezTo>
                    <a:pt x="2810" y="1"/>
                    <a:pt x="2644" y="18"/>
                    <a:pt x="2479" y="55"/>
                  </a:cubicBezTo>
                  <a:cubicBezTo>
                    <a:pt x="1433" y="237"/>
                    <a:pt x="569" y="1192"/>
                    <a:pt x="296" y="2238"/>
                  </a:cubicBezTo>
                  <a:cubicBezTo>
                    <a:pt x="0" y="3262"/>
                    <a:pt x="114" y="4308"/>
                    <a:pt x="296" y="5354"/>
                  </a:cubicBezTo>
                  <a:cubicBezTo>
                    <a:pt x="864" y="8765"/>
                    <a:pt x="2274" y="11994"/>
                    <a:pt x="4457" y="14632"/>
                  </a:cubicBezTo>
                  <a:lnTo>
                    <a:pt x="5890" y="14745"/>
                  </a:lnTo>
                  <a:cubicBezTo>
                    <a:pt x="7777" y="13222"/>
                    <a:pt x="8823" y="10766"/>
                    <a:pt x="8732" y="8287"/>
                  </a:cubicBezTo>
                  <a:cubicBezTo>
                    <a:pt x="8732" y="5922"/>
                    <a:pt x="7595" y="3557"/>
                    <a:pt x="5981" y="1761"/>
                  </a:cubicBezTo>
                  <a:cubicBezTo>
                    <a:pt x="5225" y="846"/>
                    <a:pt x="4122" y="1"/>
                    <a:pt x="29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4"/>
            <p:cNvSpPr/>
            <p:nvPr/>
          </p:nvSpPr>
          <p:spPr>
            <a:xfrm>
              <a:off x="1761394" y="4154917"/>
              <a:ext cx="283059" cy="429805"/>
            </a:xfrm>
            <a:custGeom>
              <a:avLst/>
              <a:gdLst/>
              <a:ahLst/>
              <a:cxnLst/>
              <a:rect l="l" t="t" r="r" b="b"/>
              <a:pathLst>
                <a:path w="10420" h="15822" extrusionOk="0">
                  <a:moveTo>
                    <a:pt x="3589" y="1"/>
                  </a:moveTo>
                  <a:cubicBezTo>
                    <a:pt x="899" y="1"/>
                    <a:pt x="1" y="3131"/>
                    <a:pt x="277" y="5344"/>
                  </a:cubicBezTo>
                  <a:cubicBezTo>
                    <a:pt x="641" y="9142"/>
                    <a:pt x="2347" y="12644"/>
                    <a:pt x="4734" y="15577"/>
                  </a:cubicBezTo>
                  <a:cubicBezTo>
                    <a:pt x="4820" y="15710"/>
                    <a:pt x="4932" y="15766"/>
                    <a:pt x="5049" y="15766"/>
                  </a:cubicBezTo>
                  <a:cubicBezTo>
                    <a:pt x="5430" y="15766"/>
                    <a:pt x="5850" y="15171"/>
                    <a:pt x="5485" y="14736"/>
                  </a:cubicBezTo>
                  <a:cubicBezTo>
                    <a:pt x="3961" y="12826"/>
                    <a:pt x="2824" y="10643"/>
                    <a:pt x="2074" y="8278"/>
                  </a:cubicBezTo>
                  <a:cubicBezTo>
                    <a:pt x="1687" y="7141"/>
                    <a:pt x="1414" y="5913"/>
                    <a:pt x="1323" y="4685"/>
                  </a:cubicBezTo>
                  <a:cubicBezTo>
                    <a:pt x="1323" y="3821"/>
                    <a:pt x="1414" y="2320"/>
                    <a:pt x="2165" y="1751"/>
                  </a:cubicBezTo>
                  <a:cubicBezTo>
                    <a:pt x="2623" y="1413"/>
                    <a:pt x="3115" y="1262"/>
                    <a:pt x="3605" y="1262"/>
                  </a:cubicBezTo>
                  <a:cubicBezTo>
                    <a:pt x="4233" y="1262"/>
                    <a:pt x="4857" y="1511"/>
                    <a:pt x="5394" y="1933"/>
                  </a:cubicBezTo>
                  <a:cubicBezTo>
                    <a:pt x="9464" y="5071"/>
                    <a:pt x="10124" y="11507"/>
                    <a:pt x="6144" y="14918"/>
                  </a:cubicBezTo>
                  <a:cubicBezTo>
                    <a:pt x="5704" y="15288"/>
                    <a:pt x="6055" y="15821"/>
                    <a:pt x="6500" y="15821"/>
                  </a:cubicBezTo>
                  <a:cubicBezTo>
                    <a:pt x="6629" y="15821"/>
                    <a:pt x="6767" y="15776"/>
                    <a:pt x="6895" y="15668"/>
                  </a:cubicBezTo>
                  <a:cubicBezTo>
                    <a:pt x="9282" y="13690"/>
                    <a:pt x="10419" y="10552"/>
                    <a:pt x="9851" y="7527"/>
                  </a:cubicBezTo>
                  <a:cubicBezTo>
                    <a:pt x="9373" y="4685"/>
                    <a:pt x="7281" y="523"/>
                    <a:pt x="4166" y="46"/>
                  </a:cubicBezTo>
                  <a:cubicBezTo>
                    <a:pt x="3965" y="15"/>
                    <a:pt x="3773" y="1"/>
                    <a:pt x="358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4"/>
            <p:cNvSpPr/>
            <p:nvPr/>
          </p:nvSpPr>
          <p:spPr>
            <a:xfrm>
              <a:off x="1506369" y="4465060"/>
              <a:ext cx="411495" cy="396147"/>
            </a:xfrm>
            <a:custGeom>
              <a:avLst/>
              <a:gdLst/>
              <a:ahLst/>
              <a:cxnLst/>
              <a:rect l="l" t="t" r="r" b="b"/>
              <a:pathLst>
                <a:path w="15148" h="14583" extrusionOk="0">
                  <a:moveTo>
                    <a:pt x="4490" y="1224"/>
                  </a:moveTo>
                  <a:cubicBezTo>
                    <a:pt x="6715" y="1224"/>
                    <a:pt x="8919" y="3244"/>
                    <a:pt x="10143" y="5024"/>
                  </a:cubicBezTo>
                  <a:cubicBezTo>
                    <a:pt x="11166" y="6616"/>
                    <a:pt x="11735" y="8322"/>
                    <a:pt x="11848" y="10232"/>
                  </a:cubicBezTo>
                  <a:cubicBezTo>
                    <a:pt x="10984" y="9277"/>
                    <a:pt x="10143" y="8322"/>
                    <a:pt x="9279" y="7389"/>
                  </a:cubicBezTo>
                  <a:cubicBezTo>
                    <a:pt x="9172" y="7283"/>
                    <a:pt x="9052" y="7237"/>
                    <a:pt x="8935" y="7237"/>
                  </a:cubicBezTo>
                  <a:cubicBezTo>
                    <a:pt x="8528" y="7237"/>
                    <a:pt x="8157" y="7789"/>
                    <a:pt x="8528" y="8231"/>
                  </a:cubicBezTo>
                  <a:cubicBezTo>
                    <a:pt x="9279" y="9095"/>
                    <a:pt x="10143" y="9936"/>
                    <a:pt x="10893" y="10800"/>
                  </a:cubicBezTo>
                  <a:cubicBezTo>
                    <a:pt x="10770" y="10805"/>
                    <a:pt x="10648" y="10808"/>
                    <a:pt x="10525" y="10808"/>
                  </a:cubicBezTo>
                  <a:cubicBezTo>
                    <a:pt x="8394" y="10808"/>
                    <a:pt x="6440" y="10058"/>
                    <a:pt x="4913" y="8617"/>
                  </a:cubicBezTo>
                  <a:cubicBezTo>
                    <a:pt x="3412" y="7185"/>
                    <a:pt x="274" y="1500"/>
                    <a:pt x="4344" y="1227"/>
                  </a:cubicBezTo>
                  <a:cubicBezTo>
                    <a:pt x="4393" y="1225"/>
                    <a:pt x="4441" y="1224"/>
                    <a:pt x="4490" y="1224"/>
                  </a:cubicBezTo>
                  <a:close/>
                  <a:moveTo>
                    <a:pt x="4289" y="1"/>
                  </a:moveTo>
                  <a:cubicBezTo>
                    <a:pt x="3575" y="1"/>
                    <a:pt x="2887" y="193"/>
                    <a:pt x="2275" y="658"/>
                  </a:cubicBezTo>
                  <a:cubicBezTo>
                    <a:pt x="1" y="2455"/>
                    <a:pt x="1706" y="6434"/>
                    <a:pt x="3025" y="8231"/>
                  </a:cubicBezTo>
                  <a:cubicBezTo>
                    <a:pt x="4897" y="10720"/>
                    <a:pt x="7745" y="11955"/>
                    <a:pt x="10748" y="11955"/>
                  </a:cubicBezTo>
                  <a:cubicBezTo>
                    <a:pt x="10955" y="11955"/>
                    <a:pt x="11163" y="11949"/>
                    <a:pt x="11371" y="11937"/>
                  </a:cubicBezTo>
                  <a:cubicBezTo>
                    <a:pt x="11553" y="11937"/>
                    <a:pt x="11644" y="11846"/>
                    <a:pt x="11735" y="11846"/>
                  </a:cubicBezTo>
                  <a:cubicBezTo>
                    <a:pt x="12508" y="12688"/>
                    <a:pt x="13167" y="13552"/>
                    <a:pt x="13918" y="14393"/>
                  </a:cubicBezTo>
                  <a:cubicBezTo>
                    <a:pt x="14030" y="14526"/>
                    <a:pt x="14163" y="14582"/>
                    <a:pt x="14295" y="14582"/>
                  </a:cubicBezTo>
                  <a:cubicBezTo>
                    <a:pt x="14727" y="14582"/>
                    <a:pt x="15147" y="13987"/>
                    <a:pt x="14782" y="13552"/>
                  </a:cubicBezTo>
                  <a:cubicBezTo>
                    <a:pt x="14122" y="12870"/>
                    <a:pt x="13554" y="12119"/>
                    <a:pt x="12872" y="11460"/>
                  </a:cubicBezTo>
                  <a:cubicBezTo>
                    <a:pt x="12985" y="11369"/>
                    <a:pt x="12985" y="11278"/>
                    <a:pt x="12985" y="11164"/>
                  </a:cubicBezTo>
                  <a:cubicBezTo>
                    <a:pt x="13167" y="8140"/>
                    <a:pt x="12030" y="5115"/>
                    <a:pt x="9847" y="2841"/>
                  </a:cubicBezTo>
                  <a:cubicBezTo>
                    <a:pt x="8583" y="1577"/>
                    <a:pt x="6332" y="1"/>
                    <a:pt x="428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4"/>
            <p:cNvSpPr/>
            <p:nvPr/>
          </p:nvSpPr>
          <p:spPr>
            <a:xfrm>
              <a:off x="1881953" y="4343469"/>
              <a:ext cx="111105" cy="509914"/>
            </a:xfrm>
            <a:custGeom>
              <a:avLst/>
              <a:gdLst/>
              <a:ahLst/>
              <a:cxnLst/>
              <a:rect l="l" t="t" r="r" b="b"/>
              <a:pathLst>
                <a:path w="4090" h="18771" extrusionOk="0">
                  <a:moveTo>
                    <a:pt x="569" y="1"/>
                  </a:moveTo>
                  <a:cubicBezTo>
                    <a:pt x="285" y="1"/>
                    <a:pt x="1" y="166"/>
                    <a:pt x="1" y="495"/>
                  </a:cubicBezTo>
                  <a:cubicBezTo>
                    <a:pt x="92" y="6658"/>
                    <a:pt x="1047" y="12616"/>
                    <a:pt x="2843" y="18392"/>
                  </a:cubicBezTo>
                  <a:cubicBezTo>
                    <a:pt x="2962" y="18656"/>
                    <a:pt x="3197" y="18770"/>
                    <a:pt x="3425" y="18770"/>
                  </a:cubicBezTo>
                  <a:cubicBezTo>
                    <a:pt x="3765" y="18770"/>
                    <a:pt x="4089" y="18514"/>
                    <a:pt x="3980" y="18119"/>
                  </a:cubicBezTo>
                  <a:cubicBezTo>
                    <a:pt x="2184" y="12343"/>
                    <a:pt x="1229" y="6544"/>
                    <a:pt x="1138" y="495"/>
                  </a:cubicBezTo>
                  <a:cubicBezTo>
                    <a:pt x="1138" y="166"/>
                    <a:pt x="854" y="1"/>
                    <a:pt x="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4"/>
            <p:cNvSpPr/>
            <p:nvPr/>
          </p:nvSpPr>
          <p:spPr>
            <a:xfrm>
              <a:off x="2028970" y="4416787"/>
              <a:ext cx="290367" cy="439340"/>
            </a:xfrm>
            <a:custGeom>
              <a:avLst/>
              <a:gdLst/>
              <a:ahLst/>
              <a:cxnLst/>
              <a:rect l="l" t="t" r="r" b="b"/>
              <a:pathLst>
                <a:path w="10689" h="16173" extrusionOk="0">
                  <a:moveTo>
                    <a:pt x="5705" y="1145"/>
                  </a:moveTo>
                  <a:cubicBezTo>
                    <a:pt x="5913" y="1145"/>
                    <a:pt x="6127" y="1165"/>
                    <a:pt x="6345" y="1207"/>
                  </a:cubicBezTo>
                  <a:cubicBezTo>
                    <a:pt x="8619" y="1685"/>
                    <a:pt x="9370" y="5096"/>
                    <a:pt x="8892" y="7074"/>
                  </a:cubicBezTo>
                  <a:cubicBezTo>
                    <a:pt x="8458" y="9225"/>
                    <a:pt x="6708" y="10830"/>
                    <a:pt x="4530" y="10830"/>
                  </a:cubicBezTo>
                  <a:cubicBezTo>
                    <a:pt x="4313" y="10830"/>
                    <a:pt x="4092" y="10814"/>
                    <a:pt x="3867" y="10781"/>
                  </a:cubicBezTo>
                  <a:cubicBezTo>
                    <a:pt x="4162" y="10303"/>
                    <a:pt x="4435" y="9826"/>
                    <a:pt x="4731" y="9439"/>
                  </a:cubicBezTo>
                  <a:cubicBezTo>
                    <a:pt x="4996" y="8987"/>
                    <a:pt x="4587" y="8577"/>
                    <a:pt x="4180" y="8577"/>
                  </a:cubicBezTo>
                  <a:cubicBezTo>
                    <a:pt x="3993" y="8577"/>
                    <a:pt x="3806" y="8663"/>
                    <a:pt x="3685" y="8871"/>
                  </a:cubicBezTo>
                  <a:cubicBezTo>
                    <a:pt x="3298" y="9439"/>
                    <a:pt x="2934" y="10099"/>
                    <a:pt x="2639" y="10667"/>
                  </a:cubicBezTo>
                  <a:cubicBezTo>
                    <a:pt x="1320" y="9530"/>
                    <a:pt x="1502" y="6597"/>
                    <a:pt x="1706" y="5187"/>
                  </a:cubicBezTo>
                  <a:cubicBezTo>
                    <a:pt x="2038" y="3279"/>
                    <a:pt x="3561" y="1145"/>
                    <a:pt x="5705" y="1145"/>
                  </a:cubicBezTo>
                  <a:close/>
                  <a:moveTo>
                    <a:pt x="5717" y="1"/>
                  </a:moveTo>
                  <a:cubicBezTo>
                    <a:pt x="3645" y="1"/>
                    <a:pt x="1716" y="1634"/>
                    <a:pt x="933" y="3572"/>
                  </a:cubicBezTo>
                  <a:cubicBezTo>
                    <a:pt x="183" y="5755"/>
                    <a:pt x="1" y="10099"/>
                    <a:pt x="2070" y="11713"/>
                  </a:cubicBezTo>
                  <a:cubicBezTo>
                    <a:pt x="1411" y="12941"/>
                    <a:pt x="842" y="14192"/>
                    <a:pt x="274" y="15511"/>
                  </a:cubicBezTo>
                  <a:cubicBezTo>
                    <a:pt x="110" y="15907"/>
                    <a:pt x="455" y="16172"/>
                    <a:pt x="797" y="16172"/>
                  </a:cubicBezTo>
                  <a:cubicBezTo>
                    <a:pt x="1023" y="16172"/>
                    <a:pt x="1247" y="16056"/>
                    <a:pt x="1320" y="15784"/>
                  </a:cubicBezTo>
                  <a:cubicBezTo>
                    <a:pt x="1979" y="14465"/>
                    <a:pt x="2548" y="13055"/>
                    <a:pt x="3298" y="11713"/>
                  </a:cubicBezTo>
                  <a:cubicBezTo>
                    <a:pt x="3762" y="11839"/>
                    <a:pt x="4226" y="11899"/>
                    <a:pt x="4681" y="11899"/>
                  </a:cubicBezTo>
                  <a:cubicBezTo>
                    <a:pt x="7016" y="11899"/>
                    <a:pt x="9124" y="10317"/>
                    <a:pt x="9847" y="7938"/>
                  </a:cubicBezTo>
                  <a:cubicBezTo>
                    <a:pt x="10689" y="5369"/>
                    <a:pt x="9938" y="1298"/>
                    <a:pt x="7096" y="252"/>
                  </a:cubicBezTo>
                  <a:cubicBezTo>
                    <a:pt x="6636" y="80"/>
                    <a:pt x="6173" y="1"/>
                    <a:pt x="5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4"/>
            <p:cNvSpPr/>
            <p:nvPr/>
          </p:nvSpPr>
          <p:spPr>
            <a:xfrm>
              <a:off x="732085" y="3773411"/>
              <a:ext cx="808919" cy="1078179"/>
            </a:xfrm>
            <a:custGeom>
              <a:avLst/>
              <a:gdLst/>
              <a:ahLst/>
              <a:cxnLst/>
              <a:rect l="l" t="t" r="r" b="b"/>
              <a:pathLst>
                <a:path w="29778" h="39690" extrusionOk="0">
                  <a:moveTo>
                    <a:pt x="862" y="0"/>
                  </a:moveTo>
                  <a:cubicBezTo>
                    <a:pt x="426" y="0"/>
                    <a:pt x="0" y="552"/>
                    <a:pt x="443" y="923"/>
                  </a:cubicBezTo>
                  <a:cubicBezTo>
                    <a:pt x="4149" y="4039"/>
                    <a:pt x="6810" y="8018"/>
                    <a:pt x="8311" y="12566"/>
                  </a:cubicBezTo>
                  <a:cubicBezTo>
                    <a:pt x="8402" y="12862"/>
                    <a:pt x="8606" y="13044"/>
                    <a:pt x="8879" y="13044"/>
                  </a:cubicBezTo>
                  <a:cubicBezTo>
                    <a:pt x="8946" y="13050"/>
                    <a:pt x="9012" y="13053"/>
                    <a:pt x="9076" y="13053"/>
                  </a:cubicBezTo>
                  <a:cubicBezTo>
                    <a:pt x="9926" y="13053"/>
                    <a:pt x="10527" y="12499"/>
                    <a:pt x="10971" y="11611"/>
                  </a:cubicBezTo>
                  <a:cubicBezTo>
                    <a:pt x="11153" y="11156"/>
                    <a:pt x="11153" y="10588"/>
                    <a:pt x="11449" y="10019"/>
                  </a:cubicBezTo>
                  <a:cubicBezTo>
                    <a:pt x="11449" y="9633"/>
                    <a:pt x="11722" y="9337"/>
                    <a:pt x="12290" y="9337"/>
                  </a:cubicBezTo>
                  <a:cubicBezTo>
                    <a:pt x="12597" y="9030"/>
                    <a:pt x="12851" y="8863"/>
                    <a:pt x="13080" y="8863"/>
                  </a:cubicBezTo>
                  <a:cubicBezTo>
                    <a:pt x="13276" y="8863"/>
                    <a:pt x="13454" y="8985"/>
                    <a:pt x="13632" y="9246"/>
                  </a:cubicBezTo>
                  <a:cubicBezTo>
                    <a:pt x="13996" y="9451"/>
                    <a:pt x="14382" y="9906"/>
                    <a:pt x="14655" y="10201"/>
                  </a:cubicBezTo>
                  <a:cubicBezTo>
                    <a:pt x="17225" y="12862"/>
                    <a:pt x="19499" y="15795"/>
                    <a:pt x="21386" y="18911"/>
                  </a:cubicBezTo>
                  <a:cubicBezTo>
                    <a:pt x="25184" y="25073"/>
                    <a:pt x="27640" y="31986"/>
                    <a:pt x="28595" y="39195"/>
                  </a:cubicBezTo>
                  <a:cubicBezTo>
                    <a:pt x="28640" y="39524"/>
                    <a:pt x="28947" y="39689"/>
                    <a:pt x="29232" y="39689"/>
                  </a:cubicBezTo>
                  <a:cubicBezTo>
                    <a:pt x="29516" y="39689"/>
                    <a:pt x="29777" y="39524"/>
                    <a:pt x="29732" y="39195"/>
                  </a:cubicBezTo>
                  <a:cubicBezTo>
                    <a:pt x="28686" y="31327"/>
                    <a:pt x="26025" y="23845"/>
                    <a:pt x="21773" y="17205"/>
                  </a:cubicBezTo>
                  <a:cubicBezTo>
                    <a:pt x="19681" y="14181"/>
                    <a:pt x="17316" y="10679"/>
                    <a:pt x="14382" y="8314"/>
                  </a:cubicBezTo>
                  <a:cubicBezTo>
                    <a:pt x="13831" y="7879"/>
                    <a:pt x="13131" y="7490"/>
                    <a:pt x="12425" y="7490"/>
                  </a:cubicBezTo>
                  <a:cubicBezTo>
                    <a:pt x="12025" y="7490"/>
                    <a:pt x="11623" y="7615"/>
                    <a:pt x="11244" y="7927"/>
                  </a:cubicBezTo>
                  <a:cubicBezTo>
                    <a:pt x="10324" y="8603"/>
                    <a:pt x="10379" y="11358"/>
                    <a:pt x="9289" y="11837"/>
                  </a:cubicBezTo>
                  <a:lnTo>
                    <a:pt x="9289" y="11837"/>
                  </a:lnTo>
                  <a:cubicBezTo>
                    <a:pt x="7657" y="7275"/>
                    <a:pt x="4980" y="3276"/>
                    <a:pt x="1216" y="150"/>
                  </a:cubicBezTo>
                  <a:cubicBezTo>
                    <a:pt x="1110" y="45"/>
                    <a:pt x="986" y="0"/>
                    <a:pt x="8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nvGrpSpPr>
            <p:cNvPr id="28" name="Google Shape;28;p24"/>
            <p:cNvGrpSpPr/>
            <p:nvPr/>
          </p:nvGrpSpPr>
          <p:grpSpPr>
            <a:xfrm>
              <a:off x="345663" y="3728698"/>
              <a:ext cx="410979" cy="1114390"/>
              <a:chOff x="345663" y="3728698"/>
              <a:chExt cx="410979" cy="1114390"/>
            </a:xfrm>
          </p:grpSpPr>
          <p:sp>
            <p:nvSpPr>
              <p:cNvPr id="29" name="Google Shape;29;p24"/>
              <p:cNvSpPr/>
              <p:nvPr/>
            </p:nvSpPr>
            <p:spPr>
              <a:xfrm>
                <a:off x="345663" y="3728698"/>
                <a:ext cx="410979" cy="1114390"/>
              </a:xfrm>
              <a:custGeom>
                <a:avLst/>
                <a:gdLst/>
                <a:ahLst/>
                <a:cxnLst/>
                <a:rect l="l" t="t" r="r" b="b"/>
                <a:pathLst>
                  <a:path w="15129" h="41023" extrusionOk="0">
                    <a:moveTo>
                      <a:pt x="8068" y="1"/>
                    </a:moveTo>
                    <a:cubicBezTo>
                      <a:pt x="7183" y="1"/>
                      <a:pt x="6288" y="97"/>
                      <a:pt x="5390" y="295"/>
                    </a:cubicBezTo>
                    <a:cubicBezTo>
                      <a:pt x="3775" y="568"/>
                      <a:pt x="1592" y="1228"/>
                      <a:pt x="842" y="2933"/>
                    </a:cubicBezTo>
                    <a:cubicBezTo>
                      <a:pt x="1" y="4730"/>
                      <a:pt x="1024" y="7208"/>
                      <a:pt x="1592" y="9005"/>
                    </a:cubicBezTo>
                    <a:cubicBezTo>
                      <a:pt x="2275" y="11097"/>
                      <a:pt x="3116" y="13166"/>
                      <a:pt x="4549" y="14963"/>
                    </a:cubicBezTo>
                    <a:cubicBezTo>
                      <a:pt x="5117" y="15736"/>
                      <a:pt x="5777" y="16304"/>
                      <a:pt x="6527" y="16964"/>
                    </a:cubicBezTo>
                    <a:cubicBezTo>
                      <a:pt x="7960" y="18101"/>
                      <a:pt x="8232" y="19147"/>
                      <a:pt x="8051" y="20852"/>
                    </a:cubicBezTo>
                    <a:cubicBezTo>
                      <a:pt x="7755" y="23968"/>
                      <a:pt x="7391" y="27106"/>
                      <a:pt x="7755" y="30221"/>
                    </a:cubicBezTo>
                    <a:cubicBezTo>
                      <a:pt x="8323" y="34496"/>
                      <a:pt x="10325" y="38567"/>
                      <a:pt x="14008" y="40932"/>
                    </a:cubicBezTo>
                    <a:cubicBezTo>
                      <a:pt x="14116" y="40995"/>
                      <a:pt x="14221" y="41022"/>
                      <a:pt x="14319" y="41022"/>
                    </a:cubicBezTo>
                    <a:cubicBezTo>
                      <a:pt x="14821" y="41022"/>
                      <a:pt x="15129" y="40300"/>
                      <a:pt x="14577" y="39977"/>
                    </a:cubicBezTo>
                    <a:cubicBezTo>
                      <a:pt x="10688" y="37430"/>
                      <a:pt x="8983" y="32882"/>
                      <a:pt x="8801" y="28425"/>
                    </a:cubicBezTo>
                    <a:cubicBezTo>
                      <a:pt x="8619" y="26151"/>
                      <a:pt x="8801" y="23877"/>
                      <a:pt x="9097" y="21603"/>
                    </a:cubicBezTo>
                    <a:cubicBezTo>
                      <a:pt x="9278" y="20079"/>
                      <a:pt x="9551" y="18487"/>
                      <a:pt x="8528" y="17146"/>
                    </a:cubicBezTo>
                    <a:cubicBezTo>
                      <a:pt x="7277" y="15736"/>
                      <a:pt x="5686" y="14872"/>
                      <a:pt x="4730" y="13257"/>
                    </a:cubicBezTo>
                    <a:cubicBezTo>
                      <a:pt x="3684" y="11552"/>
                      <a:pt x="3025" y="9755"/>
                      <a:pt x="2456" y="7868"/>
                    </a:cubicBezTo>
                    <a:cubicBezTo>
                      <a:pt x="2161" y="6913"/>
                      <a:pt x="1501" y="5503"/>
                      <a:pt x="1706" y="4457"/>
                    </a:cubicBezTo>
                    <a:cubicBezTo>
                      <a:pt x="1888" y="2569"/>
                      <a:pt x="3503" y="1887"/>
                      <a:pt x="5117" y="1523"/>
                    </a:cubicBezTo>
                    <a:cubicBezTo>
                      <a:pt x="6051" y="1273"/>
                      <a:pt x="7014" y="1157"/>
                      <a:pt x="7979" y="1157"/>
                    </a:cubicBezTo>
                    <a:cubicBezTo>
                      <a:pt x="9553" y="1157"/>
                      <a:pt x="11132" y="1465"/>
                      <a:pt x="12599" y="2001"/>
                    </a:cubicBezTo>
                    <a:cubicBezTo>
                      <a:pt x="12669" y="2030"/>
                      <a:pt x="12734" y="2043"/>
                      <a:pt x="12795" y="2043"/>
                    </a:cubicBezTo>
                    <a:cubicBezTo>
                      <a:pt x="13305" y="2043"/>
                      <a:pt x="13461" y="1118"/>
                      <a:pt x="12871" y="955"/>
                    </a:cubicBezTo>
                    <a:cubicBezTo>
                      <a:pt x="11333" y="334"/>
                      <a:pt x="9717" y="1"/>
                      <a:pt x="80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4"/>
              <p:cNvSpPr/>
              <p:nvPr/>
            </p:nvSpPr>
            <p:spPr>
              <a:xfrm>
                <a:off x="422812" y="3741520"/>
                <a:ext cx="302428" cy="357736"/>
              </a:xfrm>
              <a:custGeom>
                <a:avLst/>
                <a:gdLst/>
                <a:ahLst/>
                <a:cxnLst/>
                <a:rect l="l" t="t" r="r" b="b"/>
                <a:pathLst>
                  <a:path w="11133" h="13169" extrusionOk="0">
                    <a:moveTo>
                      <a:pt x="819" y="0"/>
                    </a:moveTo>
                    <a:cubicBezTo>
                      <a:pt x="370" y="0"/>
                      <a:pt x="1" y="594"/>
                      <a:pt x="367" y="960"/>
                    </a:cubicBezTo>
                    <a:cubicBezTo>
                      <a:pt x="2163" y="2757"/>
                      <a:pt x="3983" y="4644"/>
                      <a:pt x="5574" y="6532"/>
                    </a:cubicBezTo>
                    <a:cubicBezTo>
                      <a:pt x="7098" y="8237"/>
                      <a:pt x="9668" y="10420"/>
                      <a:pt x="10031" y="12785"/>
                    </a:cubicBezTo>
                    <a:cubicBezTo>
                      <a:pt x="10067" y="13051"/>
                      <a:pt x="10247" y="13168"/>
                      <a:pt x="10449" y="13168"/>
                    </a:cubicBezTo>
                    <a:cubicBezTo>
                      <a:pt x="10765" y="13168"/>
                      <a:pt x="11133" y="12880"/>
                      <a:pt x="11077" y="12421"/>
                    </a:cubicBezTo>
                    <a:cubicBezTo>
                      <a:pt x="10805" y="10238"/>
                      <a:pt x="8712" y="8442"/>
                      <a:pt x="7280" y="6736"/>
                    </a:cubicBezTo>
                    <a:cubicBezTo>
                      <a:pt x="5392" y="4462"/>
                      <a:pt x="3300" y="2279"/>
                      <a:pt x="1231" y="187"/>
                    </a:cubicBezTo>
                    <a:cubicBezTo>
                      <a:pt x="1099" y="55"/>
                      <a:pt x="955" y="0"/>
                      <a:pt x="8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4"/>
              <p:cNvSpPr/>
              <p:nvPr/>
            </p:nvSpPr>
            <p:spPr>
              <a:xfrm>
                <a:off x="407464" y="4006514"/>
                <a:ext cx="335162" cy="88422"/>
              </a:xfrm>
              <a:custGeom>
                <a:avLst/>
                <a:gdLst/>
                <a:ahLst/>
                <a:cxnLst/>
                <a:rect l="l" t="t" r="r" b="b"/>
                <a:pathLst>
                  <a:path w="12338" h="3255" extrusionOk="0">
                    <a:moveTo>
                      <a:pt x="586" y="1"/>
                    </a:moveTo>
                    <a:cubicBezTo>
                      <a:pt x="1" y="1"/>
                      <a:pt x="25" y="1055"/>
                      <a:pt x="659" y="1143"/>
                    </a:cubicBezTo>
                    <a:cubicBezTo>
                      <a:pt x="4343" y="1529"/>
                      <a:pt x="7845" y="2189"/>
                      <a:pt x="11370" y="3235"/>
                    </a:cubicBezTo>
                    <a:cubicBezTo>
                      <a:pt x="11425" y="3248"/>
                      <a:pt x="11477" y="3255"/>
                      <a:pt x="11527" y="3255"/>
                    </a:cubicBezTo>
                    <a:cubicBezTo>
                      <a:pt x="12155" y="3255"/>
                      <a:pt x="12338" y="2266"/>
                      <a:pt x="11642" y="2098"/>
                    </a:cubicBezTo>
                    <a:cubicBezTo>
                      <a:pt x="8050" y="1052"/>
                      <a:pt x="4434" y="392"/>
                      <a:pt x="659" y="6"/>
                    </a:cubicBezTo>
                    <a:cubicBezTo>
                      <a:pt x="634" y="2"/>
                      <a:pt x="609" y="1"/>
                      <a:pt x="5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32" name="Google Shape;32;p24"/>
            <p:cNvSpPr/>
            <p:nvPr/>
          </p:nvSpPr>
          <p:spPr>
            <a:xfrm>
              <a:off x="706523" y="4067962"/>
              <a:ext cx="493642" cy="783085"/>
            </a:xfrm>
            <a:custGeom>
              <a:avLst/>
              <a:gdLst/>
              <a:ahLst/>
              <a:cxnLst/>
              <a:rect l="l" t="t" r="r" b="b"/>
              <a:pathLst>
                <a:path w="18172" h="28827" extrusionOk="0">
                  <a:moveTo>
                    <a:pt x="807" y="1"/>
                  </a:moveTo>
                  <a:cubicBezTo>
                    <a:pt x="389" y="1"/>
                    <a:pt x="1" y="545"/>
                    <a:pt x="361" y="973"/>
                  </a:cubicBezTo>
                  <a:cubicBezTo>
                    <a:pt x="6978" y="9500"/>
                    <a:pt x="12572" y="18778"/>
                    <a:pt x="17029" y="28534"/>
                  </a:cubicBezTo>
                  <a:cubicBezTo>
                    <a:pt x="17115" y="28741"/>
                    <a:pt x="17268" y="28827"/>
                    <a:pt x="17429" y="28827"/>
                  </a:cubicBezTo>
                  <a:cubicBezTo>
                    <a:pt x="17781" y="28827"/>
                    <a:pt x="18171" y="28417"/>
                    <a:pt x="17984" y="27965"/>
                  </a:cubicBezTo>
                  <a:cubicBezTo>
                    <a:pt x="13527" y="18119"/>
                    <a:pt x="7842" y="8727"/>
                    <a:pt x="1202" y="200"/>
                  </a:cubicBezTo>
                  <a:cubicBezTo>
                    <a:pt x="1084" y="59"/>
                    <a:pt x="944" y="1"/>
                    <a:pt x="8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3" name="Google Shape;33;p24"/>
          <p:cNvGrpSpPr/>
          <p:nvPr/>
        </p:nvGrpSpPr>
        <p:grpSpPr>
          <a:xfrm>
            <a:off x="9075353" y="3933704"/>
            <a:ext cx="2622780" cy="2243106"/>
            <a:chOff x="6377890" y="3178878"/>
            <a:chExt cx="1967084" cy="1682329"/>
          </a:xfrm>
        </p:grpSpPr>
        <p:sp>
          <p:nvSpPr>
            <p:cNvPr id="34" name="Google Shape;34;p24"/>
            <p:cNvSpPr/>
            <p:nvPr/>
          </p:nvSpPr>
          <p:spPr>
            <a:xfrm>
              <a:off x="7798457" y="3491575"/>
              <a:ext cx="183092" cy="190019"/>
            </a:xfrm>
            <a:custGeom>
              <a:avLst/>
              <a:gdLst/>
              <a:ahLst/>
              <a:cxnLst/>
              <a:rect l="l" t="t" r="r" b="b"/>
              <a:pathLst>
                <a:path w="6740" h="6995" extrusionOk="0">
                  <a:moveTo>
                    <a:pt x="9" y="5409"/>
                  </a:moveTo>
                  <a:cubicBezTo>
                    <a:pt x="9" y="5621"/>
                    <a:pt x="62" y="5817"/>
                    <a:pt x="157" y="5994"/>
                  </a:cubicBezTo>
                  <a:lnTo>
                    <a:pt x="157" y="5994"/>
                  </a:lnTo>
                  <a:lnTo>
                    <a:pt x="9" y="5409"/>
                  </a:lnTo>
                  <a:close/>
                  <a:moveTo>
                    <a:pt x="157" y="5994"/>
                  </a:moveTo>
                  <a:lnTo>
                    <a:pt x="339" y="6710"/>
                  </a:lnTo>
                  <a:lnTo>
                    <a:pt x="339" y="6710"/>
                  </a:lnTo>
                  <a:cubicBezTo>
                    <a:pt x="295" y="6519"/>
                    <a:pt x="263" y="6325"/>
                    <a:pt x="241" y="6130"/>
                  </a:cubicBezTo>
                  <a:lnTo>
                    <a:pt x="241" y="6130"/>
                  </a:lnTo>
                  <a:cubicBezTo>
                    <a:pt x="210" y="6086"/>
                    <a:pt x="182" y="6040"/>
                    <a:pt x="157" y="5994"/>
                  </a:cubicBezTo>
                  <a:close/>
                  <a:moveTo>
                    <a:pt x="339" y="6710"/>
                  </a:moveTo>
                  <a:cubicBezTo>
                    <a:pt x="356" y="6784"/>
                    <a:pt x="375" y="6859"/>
                    <a:pt x="395" y="6932"/>
                  </a:cubicBezTo>
                  <a:lnTo>
                    <a:pt x="339" y="6710"/>
                  </a:lnTo>
                  <a:close/>
                  <a:moveTo>
                    <a:pt x="4698" y="1"/>
                  </a:moveTo>
                  <a:cubicBezTo>
                    <a:pt x="4138" y="1"/>
                    <a:pt x="3539" y="218"/>
                    <a:pt x="3033" y="497"/>
                  </a:cubicBezTo>
                  <a:cubicBezTo>
                    <a:pt x="1113" y="1589"/>
                    <a:pt x="1" y="3956"/>
                    <a:pt x="241" y="6130"/>
                  </a:cubicBezTo>
                  <a:lnTo>
                    <a:pt x="241" y="6130"/>
                  </a:lnTo>
                  <a:cubicBezTo>
                    <a:pt x="617" y="6670"/>
                    <a:pt x="1392" y="6995"/>
                    <a:pt x="2128" y="6995"/>
                  </a:cubicBezTo>
                  <a:cubicBezTo>
                    <a:pt x="2414" y="6995"/>
                    <a:pt x="2694" y="6946"/>
                    <a:pt x="2942" y="6841"/>
                  </a:cubicBezTo>
                  <a:cubicBezTo>
                    <a:pt x="4170" y="6273"/>
                    <a:pt x="4852" y="5136"/>
                    <a:pt x="5512" y="3999"/>
                  </a:cubicBezTo>
                  <a:cubicBezTo>
                    <a:pt x="6171" y="2862"/>
                    <a:pt x="6740" y="1247"/>
                    <a:pt x="5785" y="383"/>
                  </a:cubicBezTo>
                  <a:cubicBezTo>
                    <a:pt x="5473" y="110"/>
                    <a:pt x="5095" y="1"/>
                    <a:pt x="46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4"/>
            <p:cNvSpPr/>
            <p:nvPr/>
          </p:nvSpPr>
          <p:spPr>
            <a:xfrm>
              <a:off x="7782321" y="3476878"/>
              <a:ext cx="214685" cy="218868"/>
            </a:xfrm>
            <a:custGeom>
              <a:avLst/>
              <a:gdLst/>
              <a:ahLst/>
              <a:cxnLst/>
              <a:rect l="l" t="t" r="r" b="b"/>
              <a:pathLst>
                <a:path w="7903" h="8057" extrusionOk="0">
                  <a:moveTo>
                    <a:pt x="5011" y="1121"/>
                  </a:moveTo>
                  <a:cubicBezTo>
                    <a:pt x="5346" y="1121"/>
                    <a:pt x="5655" y="1262"/>
                    <a:pt x="5901" y="1607"/>
                  </a:cubicBezTo>
                  <a:cubicBezTo>
                    <a:pt x="6765" y="2744"/>
                    <a:pt x="5537" y="4540"/>
                    <a:pt x="4764" y="5586"/>
                  </a:cubicBezTo>
                  <a:cubicBezTo>
                    <a:pt x="4309" y="6245"/>
                    <a:pt x="3536" y="6905"/>
                    <a:pt x="2695" y="6996"/>
                  </a:cubicBezTo>
                  <a:cubicBezTo>
                    <a:pt x="2180" y="6996"/>
                    <a:pt x="1716" y="6784"/>
                    <a:pt x="1436" y="6422"/>
                  </a:cubicBezTo>
                  <a:lnTo>
                    <a:pt x="1436" y="6422"/>
                  </a:lnTo>
                  <a:cubicBezTo>
                    <a:pt x="1371" y="5354"/>
                    <a:pt x="1608" y="4277"/>
                    <a:pt x="2126" y="3312"/>
                  </a:cubicBezTo>
                  <a:cubicBezTo>
                    <a:pt x="2627" y="2518"/>
                    <a:pt x="3953" y="1121"/>
                    <a:pt x="5011" y="1121"/>
                  </a:cubicBezTo>
                  <a:close/>
                  <a:moveTo>
                    <a:pt x="5319" y="0"/>
                  </a:moveTo>
                  <a:cubicBezTo>
                    <a:pt x="4285" y="0"/>
                    <a:pt x="3124" y="557"/>
                    <a:pt x="2399" y="1220"/>
                  </a:cubicBezTo>
                  <a:cubicBezTo>
                    <a:pt x="1143" y="2349"/>
                    <a:pt x="443" y="3889"/>
                    <a:pt x="330" y="5491"/>
                  </a:cubicBezTo>
                  <a:lnTo>
                    <a:pt x="330" y="5491"/>
                  </a:lnTo>
                  <a:cubicBezTo>
                    <a:pt x="139" y="5601"/>
                    <a:pt x="0" y="5794"/>
                    <a:pt x="34" y="6041"/>
                  </a:cubicBezTo>
                  <a:cubicBezTo>
                    <a:pt x="87" y="6428"/>
                    <a:pt x="216" y="6756"/>
                    <a:pt x="401" y="7028"/>
                  </a:cubicBezTo>
                  <a:lnTo>
                    <a:pt x="401" y="7028"/>
                  </a:lnTo>
                  <a:cubicBezTo>
                    <a:pt x="430" y="7208"/>
                    <a:pt x="467" y="7387"/>
                    <a:pt x="512" y="7564"/>
                  </a:cubicBezTo>
                  <a:cubicBezTo>
                    <a:pt x="587" y="7873"/>
                    <a:pt x="808" y="8009"/>
                    <a:pt x="1030" y="8009"/>
                  </a:cubicBezTo>
                  <a:cubicBezTo>
                    <a:pt x="1179" y="8009"/>
                    <a:pt x="1327" y="7948"/>
                    <a:pt x="1432" y="7839"/>
                  </a:cubicBezTo>
                  <a:lnTo>
                    <a:pt x="1432" y="7839"/>
                  </a:lnTo>
                  <a:cubicBezTo>
                    <a:pt x="1793" y="7985"/>
                    <a:pt x="2194" y="8056"/>
                    <a:pt x="2597" y="8056"/>
                  </a:cubicBezTo>
                  <a:cubicBezTo>
                    <a:pt x="3280" y="8056"/>
                    <a:pt x="3971" y="7853"/>
                    <a:pt x="4491" y="7473"/>
                  </a:cubicBezTo>
                  <a:cubicBezTo>
                    <a:pt x="6015" y="6336"/>
                    <a:pt x="7902" y="3403"/>
                    <a:pt x="7334" y="1493"/>
                  </a:cubicBezTo>
                  <a:cubicBezTo>
                    <a:pt x="6989" y="405"/>
                    <a:pt x="6200" y="0"/>
                    <a:pt x="531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4"/>
            <p:cNvSpPr/>
            <p:nvPr/>
          </p:nvSpPr>
          <p:spPr>
            <a:xfrm>
              <a:off x="7476850" y="3571548"/>
              <a:ext cx="224247" cy="231446"/>
            </a:xfrm>
            <a:custGeom>
              <a:avLst/>
              <a:gdLst/>
              <a:ahLst/>
              <a:cxnLst/>
              <a:rect l="l" t="t" r="r" b="b"/>
              <a:pathLst>
                <a:path w="8255" h="8520" extrusionOk="0">
                  <a:moveTo>
                    <a:pt x="3381" y="1160"/>
                  </a:moveTo>
                  <a:cubicBezTo>
                    <a:pt x="4100" y="1160"/>
                    <a:pt x="4896" y="1539"/>
                    <a:pt x="5503" y="2101"/>
                  </a:cubicBezTo>
                  <a:cubicBezTo>
                    <a:pt x="6532" y="3130"/>
                    <a:pt x="6946" y="4698"/>
                    <a:pt x="6797" y="6183"/>
                  </a:cubicBezTo>
                  <a:lnTo>
                    <a:pt x="6797" y="6183"/>
                  </a:lnTo>
                  <a:cubicBezTo>
                    <a:pt x="6774" y="6207"/>
                    <a:pt x="6752" y="6233"/>
                    <a:pt x="6731" y="6262"/>
                  </a:cubicBezTo>
                  <a:cubicBezTo>
                    <a:pt x="6318" y="6989"/>
                    <a:pt x="5524" y="7343"/>
                    <a:pt x="4705" y="7343"/>
                  </a:cubicBezTo>
                  <a:cubicBezTo>
                    <a:pt x="4038" y="7343"/>
                    <a:pt x="3353" y="7108"/>
                    <a:pt x="2843" y="6649"/>
                  </a:cubicBezTo>
                  <a:cubicBezTo>
                    <a:pt x="1797" y="5694"/>
                    <a:pt x="1342" y="3988"/>
                    <a:pt x="1706" y="2556"/>
                  </a:cubicBezTo>
                  <a:cubicBezTo>
                    <a:pt x="1993" y="1556"/>
                    <a:pt x="2647" y="1160"/>
                    <a:pt x="3381" y="1160"/>
                  </a:cubicBezTo>
                  <a:close/>
                  <a:moveTo>
                    <a:pt x="3367" y="0"/>
                  </a:moveTo>
                  <a:cubicBezTo>
                    <a:pt x="2249" y="0"/>
                    <a:pt x="1222" y="590"/>
                    <a:pt x="773" y="1896"/>
                  </a:cubicBezTo>
                  <a:cubicBezTo>
                    <a:pt x="0" y="3988"/>
                    <a:pt x="773" y="6649"/>
                    <a:pt x="2570" y="7877"/>
                  </a:cubicBezTo>
                  <a:cubicBezTo>
                    <a:pt x="3215" y="8307"/>
                    <a:pt x="3955" y="8519"/>
                    <a:pt x="4687" y="8519"/>
                  </a:cubicBezTo>
                  <a:cubicBezTo>
                    <a:pt x="5680" y="8519"/>
                    <a:pt x="6657" y="8130"/>
                    <a:pt x="7366" y="7366"/>
                  </a:cubicBezTo>
                  <a:lnTo>
                    <a:pt x="7366" y="7366"/>
                  </a:lnTo>
                  <a:cubicBezTo>
                    <a:pt x="7371" y="7366"/>
                    <a:pt x="7377" y="7366"/>
                    <a:pt x="7382" y="7366"/>
                  </a:cubicBezTo>
                  <a:cubicBezTo>
                    <a:pt x="7616" y="7366"/>
                    <a:pt x="7831" y="7231"/>
                    <a:pt x="7868" y="6922"/>
                  </a:cubicBezTo>
                  <a:cubicBezTo>
                    <a:pt x="8255" y="4648"/>
                    <a:pt x="7595" y="2101"/>
                    <a:pt x="5594" y="759"/>
                  </a:cubicBezTo>
                  <a:cubicBezTo>
                    <a:pt x="4909" y="266"/>
                    <a:pt x="4118" y="0"/>
                    <a:pt x="33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4"/>
            <p:cNvSpPr/>
            <p:nvPr/>
          </p:nvSpPr>
          <p:spPr>
            <a:xfrm>
              <a:off x="7610882" y="3178878"/>
              <a:ext cx="239106" cy="304329"/>
            </a:xfrm>
            <a:custGeom>
              <a:avLst/>
              <a:gdLst/>
              <a:ahLst/>
              <a:cxnLst/>
              <a:rect l="l" t="t" r="r" b="b"/>
              <a:pathLst>
                <a:path w="8802" h="11203" extrusionOk="0">
                  <a:moveTo>
                    <a:pt x="4373" y="0"/>
                  </a:moveTo>
                  <a:cubicBezTo>
                    <a:pt x="4150" y="0"/>
                    <a:pt x="3920" y="23"/>
                    <a:pt x="3685" y="70"/>
                  </a:cubicBezTo>
                  <a:cubicBezTo>
                    <a:pt x="1411" y="433"/>
                    <a:pt x="92" y="3094"/>
                    <a:pt x="92" y="5186"/>
                  </a:cubicBezTo>
                  <a:cubicBezTo>
                    <a:pt x="1" y="7642"/>
                    <a:pt x="1524" y="9825"/>
                    <a:pt x="3798" y="10871"/>
                  </a:cubicBezTo>
                  <a:cubicBezTo>
                    <a:pt x="3894" y="10924"/>
                    <a:pt x="3988" y="10947"/>
                    <a:pt x="4077" y="10947"/>
                  </a:cubicBezTo>
                  <a:cubicBezTo>
                    <a:pt x="4597" y="10947"/>
                    <a:pt x="4930" y="10149"/>
                    <a:pt x="4367" y="9916"/>
                  </a:cubicBezTo>
                  <a:cubicBezTo>
                    <a:pt x="2843" y="9257"/>
                    <a:pt x="1706" y="8029"/>
                    <a:pt x="1320" y="6414"/>
                  </a:cubicBezTo>
                  <a:cubicBezTo>
                    <a:pt x="842" y="4618"/>
                    <a:pt x="1615" y="1866"/>
                    <a:pt x="3685" y="1298"/>
                  </a:cubicBezTo>
                  <a:cubicBezTo>
                    <a:pt x="3947" y="1225"/>
                    <a:pt x="4194" y="1191"/>
                    <a:pt x="4427" y="1191"/>
                  </a:cubicBezTo>
                  <a:cubicBezTo>
                    <a:pt x="6309" y="1191"/>
                    <a:pt x="7209" y="3405"/>
                    <a:pt x="7209" y="5186"/>
                  </a:cubicBezTo>
                  <a:cubicBezTo>
                    <a:pt x="7209" y="7073"/>
                    <a:pt x="6527" y="8870"/>
                    <a:pt x="5117" y="10189"/>
                  </a:cubicBezTo>
                  <a:cubicBezTo>
                    <a:pt x="4744" y="10633"/>
                    <a:pt x="5121" y="11202"/>
                    <a:pt x="5574" y="11202"/>
                  </a:cubicBezTo>
                  <a:cubicBezTo>
                    <a:pt x="5701" y="11202"/>
                    <a:pt x="5834" y="11157"/>
                    <a:pt x="5959" y="11053"/>
                  </a:cubicBezTo>
                  <a:cubicBezTo>
                    <a:pt x="7778" y="9257"/>
                    <a:pt x="8801" y="6323"/>
                    <a:pt x="8233" y="3753"/>
                  </a:cubicBezTo>
                  <a:cubicBezTo>
                    <a:pt x="7905" y="1868"/>
                    <a:pt x="6413" y="0"/>
                    <a:pt x="43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4"/>
            <p:cNvSpPr/>
            <p:nvPr/>
          </p:nvSpPr>
          <p:spPr>
            <a:xfrm>
              <a:off x="7331083" y="3351424"/>
              <a:ext cx="516434" cy="1501844"/>
            </a:xfrm>
            <a:custGeom>
              <a:avLst/>
              <a:gdLst/>
              <a:ahLst/>
              <a:cxnLst/>
              <a:rect l="l" t="t" r="r" b="b"/>
              <a:pathLst>
                <a:path w="19011" h="55286" extrusionOk="0">
                  <a:moveTo>
                    <a:pt x="14677" y="0"/>
                  </a:moveTo>
                  <a:cubicBezTo>
                    <a:pt x="14346" y="0"/>
                    <a:pt x="13974" y="297"/>
                    <a:pt x="14098" y="713"/>
                  </a:cubicBezTo>
                  <a:cubicBezTo>
                    <a:pt x="17873" y="19837"/>
                    <a:pt x="10005" y="38415"/>
                    <a:pt x="250" y="54424"/>
                  </a:cubicBezTo>
                  <a:cubicBezTo>
                    <a:pt x="0" y="54876"/>
                    <a:pt x="403" y="55286"/>
                    <a:pt x="806" y="55286"/>
                  </a:cubicBezTo>
                  <a:cubicBezTo>
                    <a:pt x="990" y="55286"/>
                    <a:pt x="1174" y="55200"/>
                    <a:pt x="1296" y="54993"/>
                  </a:cubicBezTo>
                  <a:cubicBezTo>
                    <a:pt x="11142" y="38688"/>
                    <a:pt x="19010" y="19837"/>
                    <a:pt x="15122" y="417"/>
                  </a:cubicBezTo>
                  <a:cubicBezTo>
                    <a:pt x="15086" y="123"/>
                    <a:pt x="14890" y="0"/>
                    <a:pt x="146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4"/>
            <p:cNvSpPr/>
            <p:nvPr/>
          </p:nvSpPr>
          <p:spPr>
            <a:xfrm>
              <a:off x="7748256" y="3610476"/>
              <a:ext cx="124606" cy="114609"/>
            </a:xfrm>
            <a:custGeom>
              <a:avLst/>
              <a:gdLst/>
              <a:ahLst/>
              <a:cxnLst/>
              <a:rect l="l" t="t" r="r" b="b"/>
              <a:pathLst>
                <a:path w="4587" h="4219" extrusionOk="0">
                  <a:moveTo>
                    <a:pt x="3796" y="0"/>
                  </a:moveTo>
                  <a:cubicBezTo>
                    <a:pt x="3660" y="0"/>
                    <a:pt x="3515" y="56"/>
                    <a:pt x="3380" y="190"/>
                  </a:cubicBezTo>
                  <a:cubicBezTo>
                    <a:pt x="2425" y="1123"/>
                    <a:pt x="1379" y="2169"/>
                    <a:pt x="447" y="3215"/>
                  </a:cubicBezTo>
                  <a:cubicBezTo>
                    <a:pt x="1" y="3661"/>
                    <a:pt x="423" y="4219"/>
                    <a:pt x="856" y="4219"/>
                  </a:cubicBezTo>
                  <a:cubicBezTo>
                    <a:pt x="975" y="4219"/>
                    <a:pt x="1094" y="4177"/>
                    <a:pt x="1197" y="4079"/>
                  </a:cubicBezTo>
                  <a:cubicBezTo>
                    <a:pt x="2243" y="3033"/>
                    <a:pt x="3176" y="1987"/>
                    <a:pt x="4222" y="941"/>
                  </a:cubicBezTo>
                  <a:cubicBezTo>
                    <a:pt x="4586" y="576"/>
                    <a:pt x="4235" y="0"/>
                    <a:pt x="37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4"/>
            <p:cNvSpPr/>
            <p:nvPr/>
          </p:nvSpPr>
          <p:spPr>
            <a:xfrm>
              <a:off x="7596077" y="3699197"/>
              <a:ext cx="168586" cy="138922"/>
            </a:xfrm>
            <a:custGeom>
              <a:avLst/>
              <a:gdLst/>
              <a:ahLst/>
              <a:cxnLst/>
              <a:rect l="l" t="t" r="r" b="b"/>
              <a:pathLst>
                <a:path w="6206" h="5114" extrusionOk="0">
                  <a:moveTo>
                    <a:pt x="852" y="0"/>
                  </a:moveTo>
                  <a:cubicBezTo>
                    <a:pt x="388" y="0"/>
                    <a:pt x="1" y="614"/>
                    <a:pt x="455" y="995"/>
                  </a:cubicBezTo>
                  <a:cubicBezTo>
                    <a:pt x="1956" y="2314"/>
                    <a:pt x="3479" y="3655"/>
                    <a:pt x="5003" y="4974"/>
                  </a:cubicBezTo>
                  <a:cubicBezTo>
                    <a:pt x="5119" y="5072"/>
                    <a:pt x="5244" y="5114"/>
                    <a:pt x="5363" y="5114"/>
                  </a:cubicBezTo>
                  <a:cubicBezTo>
                    <a:pt x="5824" y="5114"/>
                    <a:pt x="6205" y="4490"/>
                    <a:pt x="5753" y="4110"/>
                  </a:cubicBezTo>
                  <a:cubicBezTo>
                    <a:pt x="4230" y="2791"/>
                    <a:pt x="2729" y="1472"/>
                    <a:pt x="1205" y="131"/>
                  </a:cubicBezTo>
                  <a:cubicBezTo>
                    <a:pt x="1091" y="39"/>
                    <a:pt x="969" y="0"/>
                    <a:pt x="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4"/>
            <p:cNvSpPr/>
            <p:nvPr/>
          </p:nvSpPr>
          <p:spPr>
            <a:xfrm>
              <a:off x="7187434" y="3773411"/>
              <a:ext cx="808621" cy="1078179"/>
            </a:xfrm>
            <a:custGeom>
              <a:avLst/>
              <a:gdLst/>
              <a:ahLst/>
              <a:cxnLst/>
              <a:rect l="l" t="t" r="r" b="b"/>
              <a:pathLst>
                <a:path w="29767" h="39690" extrusionOk="0">
                  <a:moveTo>
                    <a:pt x="28881" y="0"/>
                  </a:moveTo>
                  <a:cubicBezTo>
                    <a:pt x="28747" y="0"/>
                    <a:pt x="28608" y="45"/>
                    <a:pt x="28482" y="150"/>
                  </a:cubicBezTo>
                  <a:cubicBezTo>
                    <a:pt x="24805" y="3277"/>
                    <a:pt x="22024" y="7277"/>
                    <a:pt x="20468" y="11842"/>
                  </a:cubicBezTo>
                  <a:lnTo>
                    <a:pt x="20468" y="11842"/>
                  </a:lnTo>
                  <a:cubicBezTo>
                    <a:pt x="19317" y="11377"/>
                    <a:pt x="19467" y="8605"/>
                    <a:pt x="18522" y="7927"/>
                  </a:cubicBezTo>
                  <a:cubicBezTo>
                    <a:pt x="18111" y="7615"/>
                    <a:pt x="17699" y="7490"/>
                    <a:pt x="17302" y="7490"/>
                  </a:cubicBezTo>
                  <a:cubicBezTo>
                    <a:pt x="16601" y="7490"/>
                    <a:pt x="15944" y="7879"/>
                    <a:pt x="15407" y="8314"/>
                  </a:cubicBezTo>
                  <a:cubicBezTo>
                    <a:pt x="12451" y="10679"/>
                    <a:pt x="9995" y="14181"/>
                    <a:pt x="8016" y="17205"/>
                  </a:cubicBezTo>
                  <a:cubicBezTo>
                    <a:pt x="3741" y="23845"/>
                    <a:pt x="990" y="31327"/>
                    <a:pt x="57" y="39195"/>
                  </a:cubicBezTo>
                  <a:cubicBezTo>
                    <a:pt x="1" y="39524"/>
                    <a:pt x="256" y="39689"/>
                    <a:pt x="541" y="39689"/>
                  </a:cubicBezTo>
                  <a:cubicBezTo>
                    <a:pt x="825" y="39689"/>
                    <a:pt x="1138" y="39524"/>
                    <a:pt x="1194" y="39195"/>
                  </a:cubicBezTo>
                  <a:cubicBezTo>
                    <a:pt x="2127" y="31986"/>
                    <a:pt x="4492" y="25073"/>
                    <a:pt x="8380" y="18911"/>
                  </a:cubicBezTo>
                  <a:cubicBezTo>
                    <a:pt x="10177" y="15886"/>
                    <a:pt x="12360" y="13044"/>
                    <a:pt x="14838" y="10383"/>
                  </a:cubicBezTo>
                  <a:cubicBezTo>
                    <a:pt x="15111" y="10110"/>
                    <a:pt x="15407" y="9815"/>
                    <a:pt x="15771" y="9542"/>
                  </a:cubicBezTo>
                  <a:cubicBezTo>
                    <a:pt x="15975" y="9337"/>
                    <a:pt x="16248" y="9064"/>
                    <a:pt x="16544" y="8882"/>
                  </a:cubicBezTo>
                  <a:cubicBezTo>
                    <a:pt x="17112" y="9155"/>
                    <a:pt x="17681" y="9542"/>
                    <a:pt x="18340" y="9815"/>
                  </a:cubicBezTo>
                  <a:cubicBezTo>
                    <a:pt x="18522" y="10201"/>
                    <a:pt x="18522" y="10952"/>
                    <a:pt x="18704" y="11429"/>
                  </a:cubicBezTo>
                  <a:cubicBezTo>
                    <a:pt x="19067" y="12411"/>
                    <a:pt x="19670" y="13052"/>
                    <a:pt x="20683" y="13052"/>
                  </a:cubicBezTo>
                  <a:cubicBezTo>
                    <a:pt x="20749" y="13052"/>
                    <a:pt x="20817" y="13049"/>
                    <a:pt x="20887" y="13044"/>
                  </a:cubicBezTo>
                  <a:cubicBezTo>
                    <a:pt x="21183" y="13044"/>
                    <a:pt x="21365" y="12862"/>
                    <a:pt x="21456" y="12566"/>
                  </a:cubicBezTo>
                  <a:cubicBezTo>
                    <a:pt x="22888" y="8018"/>
                    <a:pt x="25640" y="4039"/>
                    <a:pt x="29324" y="923"/>
                  </a:cubicBezTo>
                  <a:cubicBezTo>
                    <a:pt x="29767" y="552"/>
                    <a:pt x="29354" y="0"/>
                    <a:pt x="288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4"/>
            <p:cNvSpPr/>
            <p:nvPr/>
          </p:nvSpPr>
          <p:spPr>
            <a:xfrm>
              <a:off x="7933370" y="3728698"/>
              <a:ext cx="411604" cy="1114390"/>
            </a:xfrm>
            <a:custGeom>
              <a:avLst/>
              <a:gdLst/>
              <a:ahLst/>
              <a:cxnLst/>
              <a:rect l="l" t="t" r="r" b="b"/>
              <a:pathLst>
                <a:path w="15152" h="41023" extrusionOk="0">
                  <a:moveTo>
                    <a:pt x="7043" y="1"/>
                  </a:moveTo>
                  <a:cubicBezTo>
                    <a:pt x="5411" y="1"/>
                    <a:pt x="3765" y="334"/>
                    <a:pt x="2167" y="955"/>
                  </a:cubicBezTo>
                  <a:cubicBezTo>
                    <a:pt x="1578" y="1118"/>
                    <a:pt x="1733" y="2043"/>
                    <a:pt x="2325" y="2043"/>
                  </a:cubicBezTo>
                  <a:cubicBezTo>
                    <a:pt x="2395" y="2043"/>
                    <a:pt x="2472" y="2030"/>
                    <a:pt x="2554" y="2001"/>
                  </a:cubicBezTo>
                  <a:cubicBezTo>
                    <a:pt x="4020" y="1465"/>
                    <a:pt x="5556" y="1157"/>
                    <a:pt x="7124" y="1157"/>
                  </a:cubicBezTo>
                  <a:cubicBezTo>
                    <a:pt x="8085" y="1157"/>
                    <a:pt x="9059" y="1273"/>
                    <a:pt x="10035" y="1523"/>
                  </a:cubicBezTo>
                  <a:cubicBezTo>
                    <a:pt x="11354" y="1887"/>
                    <a:pt x="12582" y="2274"/>
                    <a:pt x="13151" y="3593"/>
                  </a:cubicBezTo>
                  <a:cubicBezTo>
                    <a:pt x="13628" y="4934"/>
                    <a:pt x="13060" y="6253"/>
                    <a:pt x="12696" y="7572"/>
                  </a:cubicBezTo>
                  <a:cubicBezTo>
                    <a:pt x="12218" y="9482"/>
                    <a:pt x="11559" y="11370"/>
                    <a:pt x="10604" y="12984"/>
                  </a:cubicBezTo>
                  <a:cubicBezTo>
                    <a:pt x="9558" y="14781"/>
                    <a:pt x="7852" y="15645"/>
                    <a:pt x="6624" y="17146"/>
                  </a:cubicBezTo>
                  <a:cubicBezTo>
                    <a:pt x="5669" y="18374"/>
                    <a:pt x="5874" y="19806"/>
                    <a:pt x="5965" y="21216"/>
                  </a:cubicBezTo>
                  <a:cubicBezTo>
                    <a:pt x="6238" y="23490"/>
                    <a:pt x="6442" y="25764"/>
                    <a:pt x="6329" y="28038"/>
                  </a:cubicBezTo>
                  <a:cubicBezTo>
                    <a:pt x="6147" y="32700"/>
                    <a:pt x="4532" y="37430"/>
                    <a:pt x="553" y="39977"/>
                  </a:cubicBezTo>
                  <a:cubicBezTo>
                    <a:pt x="1" y="40300"/>
                    <a:pt x="309" y="41022"/>
                    <a:pt x="811" y="41022"/>
                  </a:cubicBezTo>
                  <a:cubicBezTo>
                    <a:pt x="909" y="41022"/>
                    <a:pt x="1014" y="40995"/>
                    <a:pt x="1121" y="40932"/>
                  </a:cubicBezTo>
                  <a:cubicBezTo>
                    <a:pt x="4828" y="38567"/>
                    <a:pt x="6806" y="34496"/>
                    <a:pt x="7284" y="30221"/>
                  </a:cubicBezTo>
                  <a:cubicBezTo>
                    <a:pt x="7670" y="27197"/>
                    <a:pt x="7466" y="24172"/>
                    <a:pt x="7102" y="21216"/>
                  </a:cubicBezTo>
                  <a:cubicBezTo>
                    <a:pt x="6897" y="19329"/>
                    <a:pt x="7011" y="18283"/>
                    <a:pt x="8603" y="16964"/>
                  </a:cubicBezTo>
                  <a:cubicBezTo>
                    <a:pt x="9285" y="16304"/>
                    <a:pt x="10035" y="15736"/>
                    <a:pt x="10604" y="14963"/>
                  </a:cubicBezTo>
                  <a:cubicBezTo>
                    <a:pt x="11923" y="13257"/>
                    <a:pt x="12787" y="11279"/>
                    <a:pt x="13355" y="9278"/>
                  </a:cubicBezTo>
                  <a:cubicBezTo>
                    <a:pt x="14015" y="7481"/>
                    <a:pt x="15152" y="4843"/>
                    <a:pt x="14288" y="2933"/>
                  </a:cubicBezTo>
                  <a:cubicBezTo>
                    <a:pt x="13446" y="1228"/>
                    <a:pt x="11354" y="568"/>
                    <a:pt x="9649" y="295"/>
                  </a:cubicBezTo>
                  <a:cubicBezTo>
                    <a:pt x="8791" y="97"/>
                    <a:pt x="7919" y="1"/>
                    <a:pt x="70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4"/>
            <p:cNvSpPr/>
            <p:nvPr/>
          </p:nvSpPr>
          <p:spPr>
            <a:xfrm>
              <a:off x="7963279" y="3741520"/>
              <a:ext cx="303352" cy="357736"/>
            </a:xfrm>
            <a:custGeom>
              <a:avLst/>
              <a:gdLst/>
              <a:ahLst/>
              <a:cxnLst/>
              <a:rect l="l" t="t" r="r" b="b"/>
              <a:pathLst>
                <a:path w="11167" h="13169" extrusionOk="0">
                  <a:moveTo>
                    <a:pt x="10351" y="0"/>
                  </a:moveTo>
                  <a:cubicBezTo>
                    <a:pt x="10222" y="0"/>
                    <a:pt x="10091" y="55"/>
                    <a:pt x="9980" y="187"/>
                  </a:cubicBezTo>
                  <a:cubicBezTo>
                    <a:pt x="7888" y="2279"/>
                    <a:pt x="5796" y="4462"/>
                    <a:pt x="3818" y="6736"/>
                  </a:cubicBezTo>
                  <a:cubicBezTo>
                    <a:pt x="2499" y="8442"/>
                    <a:pt x="407" y="10238"/>
                    <a:pt x="111" y="12421"/>
                  </a:cubicBezTo>
                  <a:cubicBezTo>
                    <a:pt x="0" y="12880"/>
                    <a:pt x="381" y="13168"/>
                    <a:pt x="715" y="13168"/>
                  </a:cubicBezTo>
                  <a:cubicBezTo>
                    <a:pt x="928" y="13168"/>
                    <a:pt x="1122" y="13051"/>
                    <a:pt x="1157" y="12785"/>
                  </a:cubicBezTo>
                  <a:cubicBezTo>
                    <a:pt x="1544" y="10420"/>
                    <a:pt x="4000" y="8237"/>
                    <a:pt x="5523" y="6532"/>
                  </a:cubicBezTo>
                  <a:cubicBezTo>
                    <a:pt x="7229" y="4644"/>
                    <a:pt x="8934" y="2757"/>
                    <a:pt x="10731" y="960"/>
                  </a:cubicBezTo>
                  <a:cubicBezTo>
                    <a:pt x="11167" y="594"/>
                    <a:pt x="10773" y="0"/>
                    <a:pt x="103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4"/>
            <p:cNvSpPr/>
            <p:nvPr/>
          </p:nvSpPr>
          <p:spPr>
            <a:xfrm>
              <a:off x="7966275" y="4006514"/>
              <a:ext cx="335950" cy="88422"/>
            </a:xfrm>
            <a:custGeom>
              <a:avLst/>
              <a:gdLst/>
              <a:ahLst/>
              <a:cxnLst/>
              <a:rect l="l" t="t" r="r" b="b"/>
              <a:pathLst>
                <a:path w="12367" h="3255" extrusionOk="0">
                  <a:moveTo>
                    <a:pt x="11700" y="1"/>
                  </a:moveTo>
                  <a:cubicBezTo>
                    <a:pt x="11674" y="1"/>
                    <a:pt x="11646" y="2"/>
                    <a:pt x="11617" y="6"/>
                  </a:cubicBezTo>
                  <a:cubicBezTo>
                    <a:pt x="7911" y="392"/>
                    <a:pt x="4227" y="1052"/>
                    <a:pt x="611" y="2098"/>
                  </a:cubicBezTo>
                  <a:cubicBezTo>
                    <a:pt x="0" y="2266"/>
                    <a:pt x="209" y="3255"/>
                    <a:pt x="840" y="3255"/>
                  </a:cubicBezTo>
                  <a:cubicBezTo>
                    <a:pt x="890" y="3255"/>
                    <a:pt x="943" y="3248"/>
                    <a:pt x="998" y="3235"/>
                  </a:cubicBezTo>
                  <a:cubicBezTo>
                    <a:pt x="4500" y="2189"/>
                    <a:pt x="8002" y="1529"/>
                    <a:pt x="11617" y="1143"/>
                  </a:cubicBezTo>
                  <a:cubicBezTo>
                    <a:pt x="12339" y="1055"/>
                    <a:pt x="12367" y="1"/>
                    <a:pt x="117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4"/>
            <p:cNvSpPr/>
            <p:nvPr/>
          </p:nvSpPr>
          <p:spPr>
            <a:xfrm>
              <a:off x="7494827" y="4067962"/>
              <a:ext cx="492175" cy="783085"/>
            </a:xfrm>
            <a:custGeom>
              <a:avLst/>
              <a:gdLst/>
              <a:ahLst/>
              <a:cxnLst/>
              <a:rect l="l" t="t" r="r" b="b"/>
              <a:pathLst>
                <a:path w="18118" h="28827" extrusionOk="0">
                  <a:moveTo>
                    <a:pt x="17349" y="1"/>
                  </a:moveTo>
                  <a:cubicBezTo>
                    <a:pt x="17217" y="1"/>
                    <a:pt x="17081" y="59"/>
                    <a:pt x="16963" y="200"/>
                  </a:cubicBezTo>
                  <a:cubicBezTo>
                    <a:pt x="10254" y="8727"/>
                    <a:pt x="4660" y="18119"/>
                    <a:pt x="203" y="27965"/>
                  </a:cubicBezTo>
                  <a:cubicBezTo>
                    <a:pt x="1" y="28417"/>
                    <a:pt x="386" y="28827"/>
                    <a:pt x="744" y="28827"/>
                  </a:cubicBezTo>
                  <a:cubicBezTo>
                    <a:pt x="908" y="28827"/>
                    <a:pt x="1066" y="28741"/>
                    <a:pt x="1158" y="28534"/>
                  </a:cubicBezTo>
                  <a:cubicBezTo>
                    <a:pt x="5593" y="18778"/>
                    <a:pt x="11096" y="9500"/>
                    <a:pt x="17827" y="973"/>
                  </a:cubicBezTo>
                  <a:cubicBezTo>
                    <a:pt x="18118" y="545"/>
                    <a:pt x="17751" y="1"/>
                    <a:pt x="17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4"/>
            <p:cNvSpPr/>
            <p:nvPr/>
          </p:nvSpPr>
          <p:spPr>
            <a:xfrm>
              <a:off x="6830703" y="4464598"/>
              <a:ext cx="358306" cy="325274"/>
            </a:xfrm>
            <a:custGeom>
              <a:avLst/>
              <a:gdLst/>
              <a:ahLst/>
              <a:cxnLst/>
              <a:rect l="l" t="t" r="r" b="b"/>
              <a:pathLst>
                <a:path w="13190" h="11974" extrusionOk="0">
                  <a:moveTo>
                    <a:pt x="9195" y="1189"/>
                  </a:moveTo>
                  <a:cubicBezTo>
                    <a:pt x="9661" y="1189"/>
                    <a:pt x="9997" y="1484"/>
                    <a:pt x="10142" y="2085"/>
                  </a:cubicBezTo>
                  <a:cubicBezTo>
                    <a:pt x="10711" y="2381"/>
                    <a:pt x="10915" y="2858"/>
                    <a:pt x="10802" y="3427"/>
                  </a:cubicBezTo>
                  <a:cubicBezTo>
                    <a:pt x="10802" y="3995"/>
                    <a:pt x="10620" y="4746"/>
                    <a:pt x="10438" y="5223"/>
                  </a:cubicBezTo>
                  <a:cubicBezTo>
                    <a:pt x="10051" y="6451"/>
                    <a:pt x="9392" y="7497"/>
                    <a:pt x="8528" y="8452"/>
                  </a:cubicBezTo>
                  <a:cubicBezTo>
                    <a:pt x="6906" y="10075"/>
                    <a:pt x="4746" y="10844"/>
                    <a:pt x="2533" y="10844"/>
                  </a:cubicBezTo>
                  <a:cubicBezTo>
                    <a:pt x="2296" y="10844"/>
                    <a:pt x="2058" y="10835"/>
                    <a:pt x="1819" y="10817"/>
                  </a:cubicBezTo>
                  <a:cubicBezTo>
                    <a:pt x="1591" y="10817"/>
                    <a:pt x="1431" y="10916"/>
                    <a:pt x="1337" y="11056"/>
                  </a:cubicBezTo>
                  <a:lnTo>
                    <a:pt x="1337" y="11056"/>
                  </a:lnTo>
                  <a:cubicBezTo>
                    <a:pt x="1270" y="9027"/>
                    <a:pt x="1729" y="6985"/>
                    <a:pt x="2843" y="5314"/>
                  </a:cubicBezTo>
                  <a:cubicBezTo>
                    <a:pt x="3919" y="3614"/>
                    <a:pt x="6279" y="1220"/>
                    <a:pt x="8457" y="1220"/>
                  </a:cubicBezTo>
                  <a:cubicBezTo>
                    <a:pt x="8580" y="1220"/>
                    <a:pt x="8702" y="1228"/>
                    <a:pt x="8823" y="1244"/>
                  </a:cubicBezTo>
                  <a:cubicBezTo>
                    <a:pt x="8955" y="1208"/>
                    <a:pt x="9079" y="1189"/>
                    <a:pt x="9195" y="1189"/>
                  </a:cubicBezTo>
                  <a:close/>
                  <a:moveTo>
                    <a:pt x="8909" y="0"/>
                  </a:moveTo>
                  <a:cubicBezTo>
                    <a:pt x="6945" y="0"/>
                    <a:pt x="4776" y="1486"/>
                    <a:pt x="3525" y="2654"/>
                  </a:cubicBezTo>
                  <a:cubicBezTo>
                    <a:pt x="1251" y="4928"/>
                    <a:pt x="0" y="8066"/>
                    <a:pt x="205" y="11181"/>
                  </a:cubicBezTo>
                  <a:cubicBezTo>
                    <a:pt x="205" y="11568"/>
                    <a:pt x="489" y="11761"/>
                    <a:pt x="773" y="11761"/>
                  </a:cubicBezTo>
                  <a:cubicBezTo>
                    <a:pt x="960" y="11761"/>
                    <a:pt x="1146" y="11678"/>
                    <a:pt x="1252" y="11512"/>
                  </a:cubicBezTo>
                  <a:lnTo>
                    <a:pt x="1252" y="11512"/>
                  </a:lnTo>
                  <a:cubicBezTo>
                    <a:pt x="1301" y="11748"/>
                    <a:pt x="1490" y="11954"/>
                    <a:pt x="1819" y="11954"/>
                  </a:cubicBezTo>
                  <a:cubicBezTo>
                    <a:pt x="2034" y="11967"/>
                    <a:pt x="2248" y="11973"/>
                    <a:pt x="2461" y="11973"/>
                  </a:cubicBezTo>
                  <a:cubicBezTo>
                    <a:pt x="5346" y="11973"/>
                    <a:pt x="8097" y="10824"/>
                    <a:pt x="9960" y="8452"/>
                  </a:cubicBezTo>
                  <a:cubicBezTo>
                    <a:pt x="11370" y="6633"/>
                    <a:pt x="13189" y="2563"/>
                    <a:pt x="10915" y="675"/>
                  </a:cubicBezTo>
                  <a:cubicBezTo>
                    <a:pt x="10309" y="197"/>
                    <a:pt x="9623" y="0"/>
                    <a:pt x="89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4"/>
            <p:cNvSpPr/>
            <p:nvPr/>
          </p:nvSpPr>
          <p:spPr>
            <a:xfrm>
              <a:off x="6650925" y="4154917"/>
              <a:ext cx="282489" cy="429805"/>
            </a:xfrm>
            <a:custGeom>
              <a:avLst/>
              <a:gdLst/>
              <a:ahLst/>
              <a:cxnLst/>
              <a:rect l="l" t="t" r="r" b="b"/>
              <a:pathLst>
                <a:path w="10399" h="15822" extrusionOk="0">
                  <a:moveTo>
                    <a:pt x="6917" y="1"/>
                  </a:moveTo>
                  <a:cubicBezTo>
                    <a:pt x="6735" y="1"/>
                    <a:pt x="6545" y="15"/>
                    <a:pt x="6345" y="46"/>
                  </a:cubicBezTo>
                  <a:cubicBezTo>
                    <a:pt x="3207" y="523"/>
                    <a:pt x="1138" y="4503"/>
                    <a:pt x="660" y="7232"/>
                  </a:cubicBezTo>
                  <a:cubicBezTo>
                    <a:pt x="1" y="10370"/>
                    <a:pt x="1047" y="13599"/>
                    <a:pt x="3503" y="15668"/>
                  </a:cubicBezTo>
                  <a:cubicBezTo>
                    <a:pt x="3631" y="15776"/>
                    <a:pt x="3769" y="15821"/>
                    <a:pt x="3898" y="15821"/>
                  </a:cubicBezTo>
                  <a:cubicBezTo>
                    <a:pt x="4343" y="15821"/>
                    <a:pt x="4694" y="15288"/>
                    <a:pt x="4253" y="14918"/>
                  </a:cubicBezTo>
                  <a:cubicBezTo>
                    <a:pt x="365" y="11598"/>
                    <a:pt x="933" y="4958"/>
                    <a:pt x="5026" y="1933"/>
                  </a:cubicBezTo>
                  <a:cubicBezTo>
                    <a:pt x="5606" y="1481"/>
                    <a:pt x="6180" y="1282"/>
                    <a:pt x="6707" y="1282"/>
                  </a:cubicBezTo>
                  <a:cubicBezTo>
                    <a:pt x="8060" y="1282"/>
                    <a:pt x="9097" y="2596"/>
                    <a:pt x="9097" y="4298"/>
                  </a:cubicBezTo>
                  <a:cubicBezTo>
                    <a:pt x="9097" y="5526"/>
                    <a:pt x="8801" y="6777"/>
                    <a:pt x="8437" y="8005"/>
                  </a:cubicBezTo>
                  <a:cubicBezTo>
                    <a:pt x="7664" y="10461"/>
                    <a:pt x="6527" y="12735"/>
                    <a:pt x="4913" y="14736"/>
                  </a:cubicBezTo>
                  <a:cubicBezTo>
                    <a:pt x="4565" y="15171"/>
                    <a:pt x="4976" y="15766"/>
                    <a:pt x="5403" y="15766"/>
                  </a:cubicBezTo>
                  <a:cubicBezTo>
                    <a:pt x="5533" y="15766"/>
                    <a:pt x="5665" y="15710"/>
                    <a:pt x="5777" y="15577"/>
                  </a:cubicBezTo>
                  <a:cubicBezTo>
                    <a:pt x="8051" y="12644"/>
                    <a:pt x="9665" y="9142"/>
                    <a:pt x="10143" y="5435"/>
                  </a:cubicBezTo>
                  <a:cubicBezTo>
                    <a:pt x="10398" y="3136"/>
                    <a:pt x="9578" y="1"/>
                    <a:pt x="69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4"/>
            <p:cNvSpPr/>
            <p:nvPr/>
          </p:nvSpPr>
          <p:spPr>
            <a:xfrm>
              <a:off x="6398291" y="4431701"/>
              <a:ext cx="244648" cy="295881"/>
            </a:xfrm>
            <a:custGeom>
              <a:avLst/>
              <a:gdLst/>
              <a:ahLst/>
              <a:cxnLst/>
              <a:rect l="l" t="t" r="r" b="b"/>
              <a:pathLst>
                <a:path w="9006" h="10892" extrusionOk="0">
                  <a:moveTo>
                    <a:pt x="4144" y="0"/>
                  </a:moveTo>
                  <a:cubicBezTo>
                    <a:pt x="3568" y="0"/>
                    <a:pt x="2998" y="141"/>
                    <a:pt x="2479" y="454"/>
                  </a:cubicBezTo>
                  <a:cubicBezTo>
                    <a:pt x="1524" y="1022"/>
                    <a:pt x="955" y="2068"/>
                    <a:pt x="569" y="3114"/>
                  </a:cubicBezTo>
                  <a:cubicBezTo>
                    <a:pt x="0" y="5002"/>
                    <a:pt x="205" y="7185"/>
                    <a:pt x="1342" y="8799"/>
                  </a:cubicBezTo>
                  <a:cubicBezTo>
                    <a:pt x="2214" y="10038"/>
                    <a:pt x="3756" y="10821"/>
                    <a:pt x="5278" y="10821"/>
                  </a:cubicBezTo>
                  <a:cubicBezTo>
                    <a:pt x="5741" y="10821"/>
                    <a:pt x="6201" y="10749"/>
                    <a:pt x="6640" y="10596"/>
                  </a:cubicBezTo>
                  <a:lnTo>
                    <a:pt x="7209" y="10891"/>
                  </a:lnTo>
                  <a:cubicBezTo>
                    <a:pt x="8073" y="10596"/>
                    <a:pt x="8346" y="9550"/>
                    <a:pt x="8528" y="8617"/>
                  </a:cubicBezTo>
                  <a:cubicBezTo>
                    <a:pt x="8914" y="6525"/>
                    <a:pt x="9005" y="4251"/>
                    <a:pt x="7959" y="2364"/>
                  </a:cubicBezTo>
                  <a:cubicBezTo>
                    <a:pt x="7217" y="979"/>
                    <a:pt x="5663" y="0"/>
                    <a:pt x="414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4"/>
            <p:cNvSpPr/>
            <p:nvPr/>
          </p:nvSpPr>
          <p:spPr>
            <a:xfrm>
              <a:off x="6377890" y="4417222"/>
              <a:ext cx="288519" cy="325573"/>
            </a:xfrm>
            <a:custGeom>
              <a:avLst/>
              <a:gdLst/>
              <a:ahLst/>
              <a:cxnLst/>
              <a:rect l="l" t="t" r="r" b="b"/>
              <a:pathLst>
                <a:path w="10621" h="11985" extrusionOk="0">
                  <a:moveTo>
                    <a:pt x="4959" y="1119"/>
                  </a:moveTo>
                  <a:cubicBezTo>
                    <a:pt x="6904" y="1119"/>
                    <a:pt x="8395" y="2897"/>
                    <a:pt x="8824" y="4693"/>
                  </a:cubicBezTo>
                  <a:cubicBezTo>
                    <a:pt x="9175" y="6164"/>
                    <a:pt x="9378" y="9733"/>
                    <a:pt x="7857" y="10838"/>
                  </a:cubicBezTo>
                  <a:lnTo>
                    <a:pt x="7857" y="10838"/>
                  </a:lnTo>
                  <a:cubicBezTo>
                    <a:pt x="7764" y="10667"/>
                    <a:pt x="7593" y="10541"/>
                    <a:pt x="7368" y="10541"/>
                  </a:cubicBezTo>
                  <a:cubicBezTo>
                    <a:pt x="7318" y="10541"/>
                    <a:pt x="7265" y="10547"/>
                    <a:pt x="7209" y="10560"/>
                  </a:cubicBezTo>
                  <a:cubicBezTo>
                    <a:pt x="6783" y="10693"/>
                    <a:pt x="6360" y="10756"/>
                    <a:pt x="5949" y="10756"/>
                  </a:cubicBezTo>
                  <a:cubicBezTo>
                    <a:pt x="3970" y="10756"/>
                    <a:pt x="2268" y="9312"/>
                    <a:pt x="1797" y="7354"/>
                  </a:cubicBezTo>
                  <a:cubicBezTo>
                    <a:pt x="1229" y="5262"/>
                    <a:pt x="1797" y="1669"/>
                    <a:pt x="4276" y="1191"/>
                  </a:cubicBezTo>
                  <a:cubicBezTo>
                    <a:pt x="4509" y="1142"/>
                    <a:pt x="4737" y="1119"/>
                    <a:pt x="4959" y="1119"/>
                  </a:cubicBezTo>
                  <a:close/>
                  <a:moveTo>
                    <a:pt x="4853" y="0"/>
                  </a:moveTo>
                  <a:cubicBezTo>
                    <a:pt x="4407" y="0"/>
                    <a:pt x="3953" y="75"/>
                    <a:pt x="3503" y="236"/>
                  </a:cubicBezTo>
                  <a:cubicBezTo>
                    <a:pt x="751" y="1191"/>
                    <a:pt x="1" y="5080"/>
                    <a:pt x="660" y="7627"/>
                  </a:cubicBezTo>
                  <a:cubicBezTo>
                    <a:pt x="1383" y="10156"/>
                    <a:pt x="3553" y="11906"/>
                    <a:pt x="6013" y="11906"/>
                  </a:cubicBezTo>
                  <a:cubicBezTo>
                    <a:pt x="6487" y="11906"/>
                    <a:pt x="6971" y="11841"/>
                    <a:pt x="7459" y="11704"/>
                  </a:cubicBezTo>
                  <a:lnTo>
                    <a:pt x="7459" y="11704"/>
                  </a:lnTo>
                  <a:cubicBezTo>
                    <a:pt x="7555" y="11866"/>
                    <a:pt x="7733" y="11984"/>
                    <a:pt x="7945" y="11984"/>
                  </a:cubicBezTo>
                  <a:cubicBezTo>
                    <a:pt x="8043" y="11984"/>
                    <a:pt x="8148" y="11959"/>
                    <a:pt x="8256" y="11902"/>
                  </a:cubicBezTo>
                  <a:cubicBezTo>
                    <a:pt x="10620" y="10560"/>
                    <a:pt x="10530" y="6012"/>
                    <a:pt x="9756" y="3829"/>
                  </a:cubicBezTo>
                  <a:cubicBezTo>
                    <a:pt x="9057" y="1789"/>
                    <a:pt x="7041" y="0"/>
                    <a:pt x="48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4"/>
            <p:cNvSpPr/>
            <p:nvPr/>
          </p:nvSpPr>
          <p:spPr>
            <a:xfrm>
              <a:off x="6777514" y="4661653"/>
              <a:ext cx="189449" cy="199554"/>
            </a:xfrm>
            <a:custGeom>
              <a:avLst/>
              <a:gdLst/>
              <a:ahLst/>
              <a:cxnLst/>
              <a:rect l="l" t="t" r="r" b="b"/>
              <a:pathLst>
                <a:path w="6974" h="7346" extrusionOk="0">
                  <a:moveTo>
                    <a:pt x="6191" y="0"/>
                  </a:moveTo>
                  <a:cubicBezTo>
                    <a:pt x="6073" y="0"/>
                    <a:pt x="5953" y="46"/>
                    <a:pt x="5847" y="152"/>
                  </a:cubicBezTo>
                  <a:cubicBezTo>
                    <a:pt x="3959" y="2222"/>
                    <a:pt x="2163" y="4223"/>
                    <a:pt x="366" y="6315"/>
                  </a:cubicBezTo>
                  <a:cubicBezTo>
                    <a:pt x="1" y="6750"/>
                    <a:pt x="408" y="7345"/>
                    <a:pt x="834" y="7345"/>
                  </a:cubicBezTo>
                  <a:cubicBezTo>
                    <a:pt x="964" y="7345"/>
                    <a:pt x="1096" y="7289"/>
                    <a:pt x="1208" y="7156"/>
                  </a:cubicBezTo>
                  <a:cubicBezTo>
                    <a:pt x="2913" y="5064"/>
                    <a:pt x="4801" y="2995"/>
                    <a:pt x="6620" y="994"/>
                  </a:cubicBezTo>
                  <a:cubicBezTo>
                    <a:pt x="6973" y="552"/>
                    <a:pt x="6599" y="0"/>
                    <a:pt x="6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4"/>
            <p:cNvSpPr/>
            <p:nvPr/>
          </p:nvSpPr>
          <p:spPr>
            <a:xfrm>
              <a:off x="6701724" y="4343469"/>
              <a:ext cx="111078" cy="509914"/>
            </a:xfrm>
            <a:custGeom>
              <a:avLst/>
              <a:gdLst/>
              <a:ahLst/>
              <a:cxnLst/>
              <a:rect l="l" t="t" r="r" b="b"/>
              <a:pathLst>
                <a:path w="4089" h="18771" extrusionOk="0">
                  <a:moveTo>
                    <a:pt x="3520" y="1"/>
                  </a:moveTo>
                  <a:cubicBezTo>
                    <a:pt x="3236" y="1"/>
                    <a:pt x="2952" y="166"/>
                    <a:pt x="2952" y="495"/>
                  </a:cubicBezTo>
                  <a:cubicBezTo>
                    <a:pt x="2861" y="6544"/>
                    <a:pt x="1906" y="12343"/>
                    <a:pt x="109" y="18119"/>
                  </a:cubicBezTo>
                  <a:cubicBezTo>
                    <a:pt x="0" y="18514"/>
                    <a:pt x="332" y="18770"/>
                    <a:pt x="675" y="18770"/>
                  </a:cubicBezTo>
                  <a:cubicBezTo>
                    <a:pt x="904" y="18770"/>
                    <a:pt x="1137" y="18656"/>
                    <a:pt x="1246" y="18392"/>
                  </a:cubicBezTo>
                  <a:cubicBezTo>
                    <a:pt x="3043" y="12616"/>
                    <a:pt x="3998" y="6658"/>
                    <a:pt x="4089" y="495"/>
                  </a:cubicBezTo>
                  <a:cubicBezTo>
                    <a:pt x="4089" y="166"/>
                    <a:pt x="3805" y="1"/>
                    <a:pt x="35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4"/>
            <p:cNvSpPr/>
            <p:nvPr/>
          </p:nvSpPr>
          <p:spPr>
            <a:xfrm>
              <a:off x="6531481" y="4649782"/>
              <a:ext cx="131723" cy="206345"/>
            </a:xfrm>
            <a:custGeom>
              <a:avLst/>
              <a:gdLst/>
              <a:ahLst/>
              <a:cxnLst/>
              <a:rect l="l" t="t" r="r" b="b"/>
              <a:pathLst>
                <a:path w="4849" h="7596" extrusionOk="0">
                  <a:moveTo>
                    <a:pt x="783" y="0"/>
                  </a:moveTo>
                  <a:cubicBezTo>
                    <a:pt x="389" y="0"/>
                    <a:pt x="0" y="410"/>
                    <a:pt x="328" y="862"/>
                  </a:cubicBezTo>
                  <a:cubicBezTo>
                    <a:pt x="1555" y="2863"/>
                    <a:pt x="2692" y="5046"/>
                    <a:pt x="3625" y="7207"/>
                  </a:cubicBezTo>
                  <a:cubicBezTo>
                    <a:pt x="3706" y="7479"/>
                    <a:pt x="3936" y="7595"/>
                    <a:pt x="4164" y="7595"/>
                  </a:cubicBezTo>
                  <a:cubicBezTo>
                    <a:pt x="4508" y="7595"/>
                    <a:pt x="4849" y="7330"/>
                    <a:pt x="4671" y="6934"/>
                  </a:cubicBezTo>
                  <a:cubicBezTo>
                    <a:pt x="3739" y="4660"/>
                    <a:pt x="2602" y="2386"/>
                    <a:pt x="1260" y="294"/>
                  </a:cubicBezTo>
                  <a:cubicBezTo>
                    <a:pt x="1146" y="86"/>
                    <a:pt x="964" y="0"/>
                    <a:pt x="7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53" name="Google Shape;53;p24"/>
          <p:cNvSpPr/>
          <p:nvPr/>
        </p:nvSpPr>
        <p:spPr>
          <a:xfrm>
            <a:off x="552456" y="868406"/>
            <a:ext cx="345213" cy="263935"/>
          </a:xfrm>
          <a:custGeom>
            <a:avLst/>
            <a:gdLst/>
            <a:ahLst/>
            <a:cxnLst/>
            <a:rect l="l" t="t" r="r" b="b"/>
            <a:pathLst>
              <a:path w="9531" h="7287" extrusionOk="0">
                <a:moveTo>
                  <a:pt x="6687" y="1359"/>
                </a:moveTo>
                <a:cubicBezTo>
                  <a:pt x="6806" y="1359"/>
                  <a:pt x="6934" y="1404"/>
                  <a:pt x="7074" y="1508"/>
                </a:cubicBezTo>
                <a:cubicBezTo>
                  <a:pt x="8007" y="2167"/>
                  <a:pt x="7347" y="4532"/>
                  <a:pt x="6984" y="5965"/>
                </a:cubicBezTo>
                <a:cubicBezTo>
                  <a:pt x="5369" y="5669"/>
                  <a:pt x="3845" y="5101"/>
                  <a:pt x="2617" y="4055"/>
                </a:cubicBezTo>
                <a:lnTo>
                  <a:pt x="2140" y="3577"/>
                </a:lnTo>
                <a:cubicBezTo>
                  <a:pt x="1753" y="3304"/>
                  <a:pt x="1958" y="3009"/>
                  <a:pt x="2617" y="2736"/>
                </a:cubicBezTo>
                <a:cubicBezTo>
                  <a:pt x="2799" y="2736"/>
                  <a:pt x="3277" y="3123"/>
                  <a:pt x="3368" y="3214"/>
                </a:cubicBezTo>
                <a:cubicBezTo>
                  <a:pt x="3684" y="3362"/>
                  <a:pt x="4060" y="3511"/>
                  <a:pt x="4385" y="3511"/>
                </a:cubicBezTo>
                <a:cubicBezTo>
                  <a:pt x="4458" y="3511"/>
                  <a:pt x="4529" y="3503"/>
                  <a:pt x="4596" y="3486"/>
                </a:cubicBezTo>
                <a:cubicBezTo>
                  <a:pt x="5502" y="3250"/>
                  <a:pt x="5913" y="1359"/>
                  <a:pt x="6687" y="1359"/>
                </a:cubicBezTo>
                <a:close/>
                <a:moveTo>
                  <a:pt x="6933" y="0"/>
                </a:moveTo>
                <a:cubicBezTo>
                  <a:pt x="6552" y="0"/>
                  <a:pt x="6183" y="179"/>
                  <a:pt x="5847" y="462"/>
                </a:cubicBezTo>
                <a:cubicBezTo>
                  <a:pt x="5460" y="735"/>
                  <a:pt x="5164" y="1121"/>
                  <a:pt x="4891" y="1508"/>
                </a:cubicBezTo>
                <a:cubicBezTo>
                  <a:pt x="4710" y="1781"/>
                  <a:pt x="4596" y="2077"/>
                  <a:pt x="4232" y="2167"/>
                </a:cubicBezTo>
                <a:cubicBezTo>
                  <a:pt x="4179" y="2180"/>
                  <a:pt x="4129" y="2185"/>
                  <a:pt x="4080" y="2185"/>
                </a:cubicBezTo>
                <a:cubicBezTo>
                  <a:pt x="3769" y="2185"/>
                  <a:pt x="3520" y="1958"/>
                  <a:pt x="3186" y="1781"/>
                </a:cubicBezTo>
                <a:cubicBezTo>
                  <a:pt x="2856" y="1604"/>
                  <a:pt x="2458" y="1515"/>
                  <a:pt x="2067" y="1515"/>
                </a:cubicBezTo>
                <a:cubicBezTo>
                  <a:pt x="1004" y="1515"/>
                  <a:pt x="1" y="2172"/>
                  <a:pt x="616" y="3486"/>
                </a:cubicBezTo>
                <a:cubicBezTo>
                  <a:pt x="1571" y="5578"/>
                  <a:pt x="4710" y="6715"/>
                  <a:pt x="6779" y="7102"/>
                </a:cubicBezTo>
                <a:lnTo>
                  <a:pt x="6984" y="7102"/>
                </a:lnTo>
                <a:cubicBezTo>
                  <a:pt x="7101" y="7220"/>
                  <a:pt x="7273" y="7286"/>
                  <a:pt x="7439" y="7286"/>
                </a:cubicBezTo>
                <a:cubicBezTo>
                  <a:pt x="7657" y="7286"/>
                  <a:pt x="7864" y="7169"/>
                  <a:pt x="7916" y="6897"/>
                </a:cubicBezTo>
                <a:cubicBezTo>
                  <a:pt x="8302" y="5192"/>
                  <a:pt x="9530" y="1508"/>
                  <a:pt x="7734" y="280"/>
                </a:cubicBezTo>
                <a:cubicBezTo>
                  <a:pt x="7465" y="85"/>
                  <a:pt x="7196" y="0"/>
                  <a:pt x="693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nvGrpSpPr>
          <p:cNvPr id="54" name="Google Shape;54;p24"/>
          <p:cNvGrpSpPr/>
          <p:nvPr/>
        </p:nvGrpSpPr>
        <p:grpSpPr>
          <a:xfrm>
            <a:off x="300226" y="1516790"/>
            <a:ext cx="682096" cy="2700200"/>
            <a:chOff x="225169" y="1137592"/>
            <a:chExt cx="511572" cy="2025150"/>
          </a:xfrm>
        </p:grpSpPr>
        <p:sp>
          <p:nvSpPr>
            <p:cNvPr id="55" name="Google Shape;55;p24"/>
            <p:cNvSpPr/>
            <p:nvPr/>
          </p:nvSpPr>
          <p:spPr>
            <a:xfrm>
              <a:off x="511380" y="1508964"/>
              <a:ext cx="225361" cy="229191"/>
            </a:xfrm>
            <a:custGeom>
              <a:avLst/>
              <a:gdLst/>
              <a:ahLst/>
              <a:cxnLst/>
              <a:rect l="l" t="t" r="r" b="b"/>
              <a:pathLst>
                <a:path w="8296" h="8437" extrusionOk="0">
                  <a:moveTo>
                    <a:pt x="811" y="0"/>
                  </a:moveTo>
                  <a:cubicBezTo>
                    <a:pt x="391" y="0"/>
                    <a:pt x="1" y="402"/>
                    <a:pt x="258" y="804"/>
                  </a:cubicBezTo>
                  <a:cubicBezTo>
                    <a:pt x="2350" y="3556"/>
                    <a:pt x="4533" y="6012"/>
                    <a:pt x="7080" y="8286"/>
                  </a:cubicBezTo>
                  <a:cubicBezTo>
                    <a:pt x="7206" y="8392"/>
                    <a:pt x="7342" y="8436"/>
                    <a:pt x="7471" y="8436"/>
                  </a:cubicBezTo>
                  <a:cubicBezTo>
                    <a:pt x="7925" y="8436"/>
                    <a:pt x="8295" y="7889"/>
                    <a:pt x="7853" y="7535"/>
                  </a:cubicBezTo>
                  <a:cubicBezTo>
                    <a:pt x="5488" y="5261"/>
                    <a:pt x="3214" y="2874"/>
                    <a:pt x="1304" y="236"/>
                  </a:cubicBezTo>
                  <a:cubicBezTo>
                    <a:pt x="1164" y="69"/>
                    <a:pt x="985" y="0"/>
                    <a:pt x="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4"/>
            <p:cNvSpPr/>
            <p:nvPr/>
          </p:nvSpPr>
          <p:spPr>
            <a:xfrm>
              <a:off x="340974" y="1360046"/>
              <a:ext cx="319515" cy="296642"/>
            </a:xfrm>
            <a:custGeom>
              <a:avLst/>
              <a:gdLst/>
              <a:ahLst/>
              <a:cxnLst/>
              <a:rect l="l" t="t" r="r" b="b"/>
              <a:pathLst>
                <a:path w="11762" h="10920" extrusionOk="0">
                  <a:moveTo>
                    <a:pt x="4490" y="1260"/>
                  </a:moveTo>
                  <a:cubicBezTo>
                    <a:pt x="5103" y="1260"/>
                    <a:pt x="5747" y="1470"/>
                    <a:pt x="6258" y="1829"/>
                  </a:cubicBezTo>
                  <a:cubicBezTo>
                    <a:pt x="7008" y="2307"/>
                    <a:pt x="7668" y="2966"/>
                    <a:pt x="8236" y="3626"/>
                  </a:cubicBezTo>
                  <a:cubicBezTo>
                    <a:pt x="9499" y="5145"/>
                    <a:pt x="10398" y="6986"/>
                    <a:pt x="10273" y="8940"/>
                  </a:cubicBezTo>
                  <a:lnTo>
                    <a:pt x="10273" y="8940"/>
                  </a:lnTo>
                  <a:cubicBezTo>
                    <a:pt x="10159" y="8950"/>
                    <a:pt x="10044" y="9007"/>
                    <a:pt x="9942" y="9129"/>
                  </a:cubicBezTo>
                  <a:cubicBezTo>
                    <a:pt x="9479" y="9595"/>
                    <a:pt x="8937" y="9797"/>
                    <a:pt x="8359" y="9797"/>
                  </a:cubicBezTo>
                  <a:cubicBezTo>
                    <a:pt x="5529" y="9797"/>
                    <a:pt x="1853" y="4956"/>
                    <a:pt x="2551" y="2671"/>
                  </a:cubicBezTo>
                  <a:cubicBezTo>
                    <a:pt x="2830" y="1674"/>
                    <a:pt x="3629" y="1260"/>
                    <a:pt x="4490" y="1260"/>
                  </a:cubicBezTo>
                  <a:close/>
                  <a:moveTo>
                    <a:pt x="4041" y="0"/>
                  </a:moveTo>
                  <a:cubicBezTo>
                    <a:pt x="3117" y="0"/>
                    <a:pt x="2270" y="395"/>
                    <a:pt x="1710" y="1443"/>
                  </a:cubicBezTo>
                  <a:cubicBezTo>
                    <a:pt x="1" y="4694"/>
                    <a:pt x="4560" y="10920"/>
                    <a:pt x="8357" y="10920"/>
                  </a:cubicBezTo>
                  <a:cubicBezTo>
                    <a:pt x="9156" y="10920"/>
                    <a:pt x="9922" y="10644"/>
                    <a:pt x="10588" y="10007"/>
                  </a:cubicBezTo>
                  <a:lnTo>
                    <a:pt x="10588" y="10007"/>
                  </a:lnTo>
                  <a:cubicBezTo>
                    <a:pt x="10672" y="10043"/>
                    <a:pt x="10763" y="10063"/>
                    <a:pt x="10850" y="10063"/>
                  </a:cubicBezTo>
                  <a:cubicBezTo>
                    <a:pt x="11060" y="10063"/>
                    <a:pt x="11249" y="9950"/>
                    <a:pt x="11284" y="9697"/>
                  </a:cubicBezTo>
                  <a:cubicBezTo>
                    <a:pt x="11761" y="6559"/>
                    <a:pt x="10328" y="3808"/>
                    <a:pt x="8054" y="1829"/>
                  </a:cubicBezTo>
                  <a:cubicBezTo>
                    <a:pt x="7026" y="911"/>
                    <a:pt x="5444" y="0"/>
                    <a:pt x="40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4"/>
            <p:cNvSpPr/>
            <p:nvPr/>
          </p:nvSpPr>
          <p:spPr>
            <a:xfrm>
              <a:off x="363711" y="1735167"/>
              <a:ext cx="363115" cy="199418"/>
            </a:xfrm>
            <a:custGeom>
              <a:avLst/>
              <a:gdLst/>
              <a:ahLst/>
              <a:cxnLst/>
              <a:rect l="l" t="t" r="r" b="b"/>
              <a:pathLst>
                <a:path w="13367" h="7341" extrusionOk="0">
                  <a:moveTo>
                    <a:pt x="905" y="0"/>
                  </a:moveTo>
                  <a:cubicBezTo>
                    <a:pt x="363" y="0"/>
                    <a:pt x="0" y="746"/>
                    <a:pt x="577" y="1005"/>
                  </a:cubicBezTo>
                  <a:cubicBezTo>
                    <a:pt x="4557" y="2892"/>
                    <a:pt x="8445" y="4984"/>
                    <a:pt x="12243" y="7258"/>
                  </a:cubicBezTo>
                  <a:cubicBezTo>
                    <a:pt x="12333" y="7316"/>
                    <a:pt x="12425" y="7341"/>
                    <a:pt x="12514" y="7341"/>
                  </a:cubicBezTo>
                  <a:cubicBezTo>
                    <a:pt x="12987" y="7341"/>
                    <a:pt x="13367" y="6629"/>
                    <a:pt x="12811" y="6303"/>
                  </a:cubicBezTo>
                  <a:cubicBezTo>
                    <a:pt x="9014" y="4029"/>
                    <a:pt x="5125" y="1937"/>
                    <a:pt x="1146" y="50"/>
                  </a:cubicBezTo>
                  <a:cubicBezTo>
                    <a:pt x="1063" y="16"/>
                    <a:pt x="982" y="0"/>
                    <a:pt x="9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8" name="Google Shape;58;p24"/>
            <p:cNvSpPr/>
            <p:nvPr/>
          </p:nvSpPr>
          <p:spPr>
            <a:xfrm>
              <a:off x="225169" y="1627485"/>
              <a:ext cx="312995" cy="259996"/>
            </a:xfrm>
            <a:custGeom>
              <a:avLst/>
              <a:gdLst/>
              <a:ahLst/>
              <a:cxnLst/>
              <a:rect l="l" t="t" r="r" b="b"/>
              <a:pathLst>
                <a:path w="11522" h="9571" extrusionOk="0">
                  <a:moveTo>
                    <a:pt x="3412" y="1000"/>
                  </a:moveTo>
                  <a:cubicBezTo>
                    <a:pt x="4254" y="1000"/>
                    <a:pt x="5190" y="1358"/>
                    <a:pt x="5882" y="1649"/>
                  </a:cubicBezTo>
                  <a:cubicBezTo>
                    <a:pt x="7980" y="2457"/>
                    <a:pt x="9973" y="3812"/>
                    <a:pt x="10307" y="6177"/>
                  </a:cubicBezTo>
                  <a:lnTo>
                    <a:pt x="10307" y="6177"/>
                  </a:lnTo>
                  <a:cubicBezTo>
                    <a:pt x="10298" y="6177"/>
                    <a:pt x="10288" y="6176"/>
                    <a:pt x="10279" y="6176"/>
                  </a:cubicBezTo>
                  <a:cubicBezTo>
                    <a:pt x="10109" y="6176"/>
                    <a:pt x="9947" y="6262"/>
                    <a:pt x="9862" y="6470"/>
                  </a:cubicBezTo>
                  <a:cubicBezTo>
                    <a:pt x="9036" y="7881"/>
                    <a:pt x="7825" y="8468"/>
                    <a:pt x="6575" y="8468"/>
                  </a:cubicBezTo>
                  <a:cubicBezTo>
                    <a:pt x="4380" y="8468"/>
                    <a:pt x="2067" y="6656"/>
                    <a:pt x="1516" y="4309"/>
                  </a:cubicBezTo>
                  <a:cubicBezTo>
                    <a:pt x="1243" y="3445"/>
                    <a:pt x="1243" y="2217"/>
                    <a:pt x="1994" y="1558"/>
                  </a:cubicBezTo>
                  <a:cubicBezTo>
                    <a:pt x="2367" y="1148"/>
                    <a:pt x="2870" y="1000"/>
                    <a:pt x="3412" y="1000"/>
                  </a:cubicBezTo>
                  <a:close/>
                  <a:moveTo>
                    <a:pt x="3553" y="1"/>
                  </a:moveTo>
                  <a:cubicBezTo>
                    <a:pt x="1820" y="1"/>
                    <a:pt x="323" y="805"/>
                    <a:pt x="197" y="2968"/>
                  </a:cubicBezTo>
                  <a:cubicBezTo>
                    <a:pt x="1" y="6626"/>
                    <a:pt x="3412" y="9571"/>
                    <a:pt x="6609" y="9571"/>
                  </a:cubicBezTo>
                  <a:cubicBezTo>
                    <a:pt x="8222" y="9571"/>
                    <a:pt x="9780" y="8822"/>
                    <a:pt x="10794" y="7038"/>
                  </a:cubicBezTo>
                  <a:cubicBezTo>
                    <a:pt x="10796" y="7034"/>
                    <a:pt x="10799" y="7030"/>
                    <a:pt x="10801" y="7025"/>
                  </a:cubicBezTo>
                  <a:lnTo>
                    <a:pt x="10801" y="7025"/>
                  </a:lnTo>
                  <a:cubicBezTo>
                    <a:pt x="10859" y="7041"/>
                    <a:pt x="10918" y="7049"/>
                    <a:pt x="10976" y="7049"/>
                  </a:cubicBezTo>
                  <a:cubicBezTo>
                    <a:pt x="11260" y="7049"/>
                    <a:pt x="11522" y="6856"/>
                    <a:pt x="11476" y="6470"/>
                  </a:cubicBezTo>
                  <a:cubicBezTo>
                    <a:pt x="11180" y="3263"/>
                    <a:pt x="8725" y="1467"/>
                    <a:pt x="5882" y="421"/>
                  </a:cubicBezTo>
                  <a:cubicBezTo>
                    <a:pt x="5124" y="157"/>
                    <a:pt x="4316" y="1"/>
                    <a:pt x="35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4"/>
            <p:cNvSpPr/>
            <p:nvPr/>
          </p:nvSpPr>
          <p:spPr>
            <a:xfrm>
              <a:off x="361456" y="2012848"/>
              <a:ext cx="321878" cy="1149894"/>
            </a:xfrm>
            <a:custGeom>
              <a:avLst/>
              <a:gdLst/>
              <a:ahLst/>
              <a:cxnLst/>
              <a:rect l="l" t="t" r="r" b="b"/>
              <a:pathLst>
                <a:path w="11849" h="42330" extrusionOk="0">
                  <a:moveTo>
                    <a:pt x="9369" y="1"/>
                  </a:moveTo>
                  <a:cubicBezTo>
                    <a:pt x="9278" y="1"/>
                    <a:pt x="9182" y="23"/>
                    <a:pt x="9097" y="61"/>
                  </a:cubicBezTo>
                  <a:cubicBezTo>
                    <a:pt x="8346" y="447"/>
                    <a:pt x="7596" y="1016"/>
                    <a:pt x="6823" y="1584"/>
                  </a:cubicBezTo>
                  <a:cubicBezTo>
                    <a:pt x="6732" y="1675"/>
                    <a:pt x="6641" y="1857"/>
                    <a:pt x="6823" y="2062"/>
                  </a:cubicBezTo>
                  <a:cubicBezTo>
                    <a:pt x="6876" y="2168"/>
                    <a:pt x="7000" y="2212"/>
                    <a:pt x="7111" y="2212"/>
                  </a:cubicBezTo>
                  <a:cubicBezTo>
                    <a:pt x="7190" y="2212"/>
                    <a:pt x="7263" y="2190"/>
                    <a:pt x="7300" y="2153"/>
                  </a:cubicBezTo>
                  <a:cubicBezTo>
                    <a:pt x="7960" y="1584"/>
                    <a:pt x="8733" y="1107"/>
                    <a:pt x="9483" y="720"/>
                  </a:cubicBezTo>
                  <a:cubicBezTo>
                    <a:pt x="9665" y="629"/>
                    <a:pt x="9756" y="356"/>
                    <a:pt x="9665" y="152"/>
                  </a:cubicBezTo>
                  <a:cubicBezTo>
                    <a:pt x="9612" y="45"/>
                    <a:pt x="9496" y="1"/>
                    <a:pt x="9369" y="1"/>
                  </a:cubicBezTo>
                  <a:close/>
                  <a:moveTo>
                    <a:pt x="4899" y="3585"/>
                  </a:moveTo>
                  <a:cubicBezTo>
                    <a:pt x="4793" y="3585"/>
                    <a:pt x="4697" y="3608"/>
                    <a:pt x="4640" y="3654"/>
                  </a:cubicBezTo>
                  <a:cubicBezTo>
                    <a:pt x="4071" y="4427"/>
                    <a:pt x="3503" y="5086"/>
                    <a:pt x="3048" y="5928"/>
                  </a:cubicBezTo>
                  <a:cubicBezTo>
                    <a:pt x="2934" y="6132"/>
                    <a:pt x="3048" y="6314"/>
                    <a:pt x="3230" y="6405"/>
                  </a:cubicBezTo>
                  <a:cubicBezTo>
                    <a:pt x="3268" y="6443"/>
                    <a:pt x="3340" y="6465"/>
                    <a:pt x="3419" y="6465"/>
                  </a:cubicBezTo>
                  <a:cubicBezTo>
                    <a:pt x="3531" y="6465"/>
                    <a:pt x="3654" y="6421"/>
                    <a:pt x="3708" y="6314"/>
                  </a:cubicBezTo>
                  <a:cubicBezTo>
                    <a:pt x="4185" y="5564"/>
                    <a:pt x="4640" y="4904"/>
                    <a:pt x="5208" y="4222"/>
                  </a:cubicBezTo>
                  <a:cubicBezTo>
                    <a:pt x="5322" y="4040"/>
                    <a:pt x="5322" y="3767"/>
                    <a:pt x="5208" y="3654"/>
                  </a:cubicBezTo>
                  <a:cubicBezTo>
                    <a:pt x="5117" y="3608"/>
                    <a:pt x="5004" y="3585"/>
                    <a:pt x="4899" y="3585"/>
                  </a:cubicBezTo>
                  <a:close/>
                  <a:moveTo>
                    <a:pt x="2035" y="8461"/>
                  </a:moveTo>
                  <a:cubicBezTo>
                    <a:pt x="1901" y="8461"/>
                    <a:pt x="1773" y="8546"/>
                    <a:pt x="1706" y="8679"/>
                  </a:cubicBezTo>
                  <a:cubicBezTo>
                    <a:pt x="1343" y="9543"/>
                    <a:pt x="1047" y="10385"/>
                    <a:pt x="865" y="11249"/>
                  </a:cubicBezTo>
                  <a:cubicBezTo>
                    <a:pt x="774" y="11431"/>
                    <a:pt x="956" y="11613"/>
                    <a:pt x="1138" y="11726"/>
                  </a:cubicBezTo>
                  <a:cubicBezTo>
                    <a:pt x="1343" y="11726"/>
                    <a:pt x="1524" y="11613"/>
                    <a:pt x="1615" y="11431"/>
                  </a:cubicBezTo>
                  <a:cubicBezTo>
                    <a:pt x="1797" y="10589"/>
                    <a:pt x="2093" y="9725"/>
                    <a:pt x="2366" y="8975"/>
                  </a:cubicBezTo>
                  <a:cubicBezTo>
                    <a:pt x="2480" y="8770"/>
                    <a:pt x="2366" y="8497"/>
                    <a:pt x="2184" y="8497"/>
                  </a:cubicBezTo>
                  <a:cubicBezTo>
                    <a:pt x="2135" y="8473"/>
                    <a:pt x="2085" y="8461"/>
                    <a:pt x="2035" y="8461"/>
                  </a:cubicBezTo>
                  <a:close/>
                  <a:moveTo>
                    <a:pt x="660" y="13887"/>
                  </a:moveTo>
                  <a:cubicBezTo>
                    <a:pt x="478" y="13887"/>
                    <a:pt x="297" y="14091"/>
                    <a:pt x="297" y="14273"/>
                  </a:cubicBezTo>
                  <a:cubicBezTo>
                    <a:pt x="92" y="15137"/>
                    <a:pt x="92" y="16070"/>
                    <a:pt x="1" y="16934"/>
                  </a:cubicBezTo>
                  <a:cubicBezTo>
                    <a:pt x="1" y="17116"/>
                    <a:pt x="206" y="17298"/>
                    <a:pt x="388" y="17298"/>
                  </a:cubicBezTo>
                  <a:cubicBezTo>
                    <a:pt x="569" y="17298"/>
                    <a:pt x="774" y="17207"/>
                    <a:pt x="774" y="16934"/>
                  </a:cubicBezTo>
                  <a:cubicBezTo>
                    <a:pt x="865" y="16070"/>
                    <a:pt x="865" y="15228"/>
                    <a:pt x="1047" y="14364"/>
                  </a:cubicBezTo>
                  <a:cubicBezTo>
                    <a:pt x="1047" y="14182"/>
                    <a:pt x="865" y="14000"/>
                    <a:pt x="660" y="13887"/>
                  </a:cubicBezTo>
                  <a:close/>
                  <a:moveTo>
                    <a:pt x="388" y="19571"/>
                  </a:moveTo>
                  <a:cubicBezTo>
                    <a:pt x="206" y="19571"/>
                    <a:pt x="1" y="19776"/>
                    <a:pt x="1" y="19958"/>
                  </a:cubicBezTo>
                  <a:cubicBezTo>
                    <a:pt x="92" y="20913"/>
                    <a:pt x="92" y="21755"/>
                    <a:pt x="297" y="22710"/>
                  </a:cubicBezTo>
                  <a:cubicBezTo>
                    <a:pt x="297" y="22892"/>
                    <a:pt x="478" y="22982"/>
                    <a:pt x="660" y="22982"/>
                  </a:cubicBezTo>
                  <a:cubicBezTo>
                    <a:pt x="865" y="22982"/>
                    <a:pt x="1047" y="22801"/>
                    <a:pt x="1047" y="22619"/>
                  </a:cubicBezTo>
                  <a:cubicBezTo>
                    <a:pt x="865" y="21664"/>
                    <a:pt x="865" y="20822"/>
                    <a:pt x="774" y="19958"/>
                  </a:cubicBezTo>
                  <a:cubicBezTo>
                    <a:pt x="774" y="19776"/>
                    <a:pt x="569" y="19571"/>
                    <a:pt x="388" y="19571"/>
                  </a:cubicBezTo>
                  <a:close/>
                  <a:moveTo>
                    <a:pt x="1147" y="25234"/>
                  </a:moveTo>
                  <a:cubicBezTo>
                    <a:pt x="1112" y="25234"/>
                    <a:pt x="1078" y="25241"/>
                    <a:pt x="1047" y="25256"/>
                  </a:cubicBezTo>
                  <a:cubicBezTo>
                    <a:pt x="865" y="25256"/>
                    <a:pt x="774" y="25461"/>
                    <a:pt x="774" y="25643"/>
                  </a:cubicBezTo>
                  <a:cubicBezTo>
                    <a:pt x="956" y="26598"/>
                    <a:pt x="1229" y="27439"/>
                    <a:pt x="1524" y="28304"/>
                  </a:cubicBezTo>
                  <a:cubicBezTo>
                    <a:pt x="1524" y="28437"/>
                    <a:pt x="1622" y="28521"/>
                    <a:pt x="1790" y="28521"/>
                  </a:cubicBezTo>
                  <a:cubicBezTo>
                    <a:pt x="1852" y="28521"/>
                    <a:pt x="1923" y="28510"/>
                    <a:pt x="2002" y="28486"/>
                  </a:cubicBezTo>
                  <a:cubicBezTo>
                    <a:pt x="2184" y="28486"/>
                    <a:pt x="2275" y="28304"/>
                    <a:pt x="2184" y="28008"/>
                  </a:cubicBezTo>
                  <a:cubicBezTo>
                    <a:pt x="1911" y="27258"/>
                    <a:pt x="1706" y="26393"/>
                    <a:pt x="1524" y="25552"/>
                  </a:cubicBezTo>
                  <a:cubicBezTo>
                    <a:pt x="1524" y="25401"/>
                    <a:pt x="1320" y="25234"/>
                    <a:pt x="1147" y="25234"/>
                  </a:cubicBezTo>
                  <a:close/>
                  <a:moveTo>
                    <a:pt x="2901" y="30633"/>
                  </a:moveTo>
                  <a:cubicBezTo>
                    <a:pt x="2852" y="30633"/>
                    <a:pt x="2801" y="30644"/>
                    <a:pt x="2752" y="30669"/>
                  </a:cubicBezTo>
                  <a:cubicBezTo>
                    <a:pt x="2571" y="30760"/>
                    <a:pt x="2480" y="30941"/>
                    <a:pt x="2571" y="31146"/>
                  </a:cubicBezTo>
                  <a:cubicBezTo>
                    <a:pt x="2843" y="31987"/>
                    <a:pt x="3321" y="32761"/>
                    <a:pt x="3708" y="33602"/>
                  </a:cubicBezTo>
                  <a:cubicBezTo>
                    <a:pt x="3761" y="33709"/>
                    <a:pt x="3877" y="33753"/>
                    <a:pt x="3986" y="33753"/>
                  </a:cubicBezTo>
                  <a:cubicBezTo>
                    <a:pt x="4064" y="33753"/>
                    <a:pt x="4138" y="33731"/>
                    <a:pt x="4185" y="33693"/>
                  </a:cubicBezTo>
                  <a:cubicBezTo>
                    <a:pt x="4367" y="33602"/>
                    <a:pt x="4458" y="33420"/>
                    <a:pt x="4367" y="33215"/>
                  </a:cubicBezTo>
                  <a:cubicBezTo>
                    <a:pt x="3980" y="32465"/>
                    <a:pt x="3617" y="31715"/>
                    <a:pt x="3230" y="30850"/>
                  </a:cubicBezTo>
                  <a:cubicBezTo>
                    <a:pt x="3163" y="30717"/>
                    <a:pt x="3036" y="30633"/>
                    <a:pt x="2901" y="30633"/>
                  </a:cubicBezTo>
                  <a:close/>
                  <a:moveTo>
                    <a:pt x="5641" y="35634"/>
                  </a:moveTo>
                  <a:cubicBezTo>
                    <a:pt x="5564" y="35634"/>
                    <a:pt x="5488" y="35656"/>
                    <a:pt x="5413" y="35694"/>
                  </a:cubicBezTo>
                  <a:cubicBezTo>
                    <a:pt x="5208" y="35785"/>
                    <a:pt x="5208" y="36058"/>
                    <a:pt x="5322" y="36172"/>
                  </a:cubicBezTo>
                  <a:cubicBezTo>
                    <a:pt x="5777" y="36922"/>
                    <a:pt x="6345" y="37672"/>
                    <a:pt x="6914" y="38332"/>
                  </a:cubicBezTo>
                  <a:cubicBezTo>
                    <a:pt x="7016" y="38434"/>
                    <a:pt x="7113" y="38485"/>
                    <a:pt x="7207" y="38485"/>
                  </a:cubicBezTo>
                  <a:cubicBezTo>
                    <a:pt x="7300" y="38485"/>
                    <a:pt x="7391" y="38434"/>
                    <a:pt x="7482" y="38332"/>
                  </a:cubicBezTo>
                  <a:cubicBezTo>
                    <a:pt x="7687" y="38241"/>
                    <a:pt x="7687" y="37968"/>
                    <a:pt x="7482" y="37877"/>
                  </a:cubicBezTo>
                  <a:cubicBezTo>
                    <a:pt x="6914" y="37195"/>
                    <a:pt x="6459" y="36535"/>
                    <a:pt x="5982" y="35785"/>
                  </a:cubicBezTo>
                  <a:cubicBezTo>
                    <a:pt x="5862" y="35678"/>
                    <a:pt x="5750" y="35634"/>
                    <a:pt x="5641" y="35634"/>
                  </a:cubicBezTo>
                  <a:close/>
                  <a:moveTo>
                    <a:pt x="9385" y="39887"/>
                  </a:moveTo>
                  <a:cubicBezTo>
                    <a:pt x="9274" y="39887"/>
                    <a:pt x="9150" y="39931"/>
                    <a:pt x="9097" y="40037"/>
                  </a:cubicBezTo>
                  <a:cubicBezTo>
                    <a:pt x="8915" y="40151"/>
                    <a:pt x="8915" y="40424"/>
                    <a:pt x="9097" y="40515"/>
                  </a:cubicBezTo>
                  <a:cubicBezTo>
                    <a:pt x="9756" y="41174"/>
                    <a:pt x="10439" y="41743"/>
                    <a:pt x="11189" y="42220"/>
                  </a:cubicBezTo>
                  <a:cubicBezTo>
                    <a:pt x="11258" y="42298"/>
                    <a:pt x="11330" y="42330"/>
                    <a:pt x="11397" y="42330"/>
                  </a:cubicBezTo>
                  <a:cubicBezTo>
                    <a:pt x="11509" y="42330"/>
                    <a:pt x="11610" y="42243"/>
                    <a:pt x="11667" y="42129"/>
                  </a:cubicBezTo>
                  <a:cubicBezTo>
                    <a:pt x="11848" y="42039"/>
                    <a:pt x="11757" y="41743"/>
                    <a:pt x="11667" y="41652"/>
                  </a:cubicBezTo>
                  <a:cubicBezTo>
                    <a:pt x="10893" y="41083"/>
                    <a:pt x="10234" y="40606"/>
                    <a:pt x="9574" y="39946"/>
                  </a:cubicBezTo>
                  <a:cubicBezTo>
                    <a:pt x="9537" y="39909"/>
                    <a:pt x="9464" y="39887"/>
                    <a:pt x="9385" y="3988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4"/>
            <p:cNvSpPr/>
            <p:nvPr/>
          </p:nvSpPr>
          <p:spPr>
            <a:xfrm>
              <a:off x="614118" y="1137592"/>
              <a:ext cx="74160" cy="210610"/>
            </a:xfrm>
            <a:custGeom>
              <a:avLst/>
              <a:gdLst/>
              <a:ahLst/>
              <a:cxnLst/>
              <a:rect l="l" t="t" r="r" b="b"/>
              <a:pathLst>
                <a:path w="2730" h="7753" extrusionOk="0">
                  <a:moveTo>
                    <a:pt x="2050" y="0"/>
                  </a:moveTo>
                  <a:cubicBezTo>
                    <a:pt x="1961" y="0"/>
                    <a:pt x="1870" y="22"/>
                    <a:pt x="1797" y="58"/>
                  </a:cubicBezTo>
                  <a:cubicBezTo>
                    <a:pt x="1024" y="627"/>
                    <a:pt x="455" y="1400"/>
                    <a:pt x="92" y="2332"/>
                  </a:cubicBezTo>
                  <a:cubicBezTo>
                    <a:pt x="1" y="2537"/>
                    <a:pt x="182" y="2719"/>
                    <a:pt x="364" y="2810"/>
                  </a:cubicBezTo>
                  <a:cubicBezTo>
                    <a:pt x="402" y="2826"/>
                    <a:pt x="439" y="2834"/>
                    <a:pt x="474" y="2834"/>
                  </a:cubicBezTo>
                  <a:cubicBezTo>
                    <a:pt x="633" y="2834"/>
                    <a:pt x="768" y="2685"/>
                    <a:pt x="842" y="2537"/>
                  </a:cubicBezTo>
                  <a:cubicBezTo>
                    <a:pt x="1138" y="1764"/>
                    <a:pt x="1592" y="1104"/>
                    <a:pt x="2275" y="627"/>
                  </a:cubicBezTo>
                  <a:cubicBezTo>
                    <a:pt x="2456" y="536"/>
                    <a:pt x="2456" y="354"/>
                    <a:pt x="2366" y="172"/>
                  </a:cubicBezTo>
                  <a:cubicBezTo>
                    <a:pt x="2311" y="49"/>
                    <a:pt x="2183" y="0"/>
                    <a:pt x="2050" y="0"/>
                  </a:cubicBezTo>
                  <a:close/>
                  <a:moveTo>
                    <a:pt x="535" y="5049"/>
                  </a:moveTo>
                  <a:cubicBezTo>
                    <a:pt x="477" y="5049"/>
                    <a:pt x="418" y="5060"/>
                    <a:pt x="364" y="5084"/>
                  </a:cubicBezTo>
                  <a:cubicBezTo>
                    <a:pt x="182" y="5084"/>
                    <a:pt x="92" y="5379"/>
                    <a:pt x="182" y="5561"/>
                  </a:cubicBezTo>
                  <a:cubicBezTo>
                    <a:pt x="569" y="6425"/>
                    <a:pt x="1229" y="7176"/>
                    <a:pt x="2070" y="7653"/>
                  </a:cubicBezTo>
                  <a:cubicBezTo>
                    <a:pt x="2148" y="7723"/>
                    <a:pt x="2223" y="7753"/>
                    <a:pt x="2296" y="7753"/>
                  </a:cubicBezTo>
                  <a:cubicBezTo>
                    <a:pt x="2414" y="7753"/>
                    <a:pt x="2526" y="7675"/>
                    <a:pt x="2638" y="7562"/>
                  </a:cubicBezTo>
                  <a:cubicBezTo>
                    <a:pt x="2729" y="7358"/>
                    <a:pt x="2638" y="7176"/>
                    <a:pt x="2456" y="7085"/>
                  </a:cubicBezTo>
                  <a:cubicBezTo>
                    <a:pt x="1797" y="6607"/>
                    <a:pt x="1229" y="5948"/>
                    <a:pt x="933" y="5288"/>
                  </a:cubicBezTo>
                  <a:cubicBezTo>
                    <a:pt x="866" y="5138"/>
                    <a:pt x="700" y="5049"/>
                    <a:pt x="535" y="504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61" name="Google Shape;61;p24"/>
          <p:cNvSpPr/>
          <p:nvPr/>
        </p:nvSpPr>
        <p:spPr>
          <a:xfrm rot="779867">
            <a:off x="1105158" y="327189"/>
            <a:ext cx="1032925" cy="249312"/>
          </a:xfrm>
          <a:custGeom>
            <a:avLst/>
            <a:gdLst/>
            <a:ahLst/>
            <a:cxnLst/>
            <a:rect l="l" t="t" r="r" b="b"/>
            <a:pathLst>
              <a:path w="28517" h="6883" extrusionOk="0">
                <a:moveTo>
                  <a:pt x="12599" y="1"/>
                </a:moveTo>
                <a:cubicBezTo>
                  <a:pt x="11939" y="92"/>
                  <a:pt x="11257" y="92"/>
                  <a:pt x="10598" y="297"/>
                </a:cubicBezTo>
                <a:cubicBezTo>
                  <a:pt x="10416" y="297"/>
                  <a:pt x="10120" y="388"/>
                  <a:pt x="9847" y="388"/>
                </a:cubicBezTo>
                <a:cubicBezTo>
                  <a:pt x="9665" y="479"/>
                  <a:pt x="9552" y="660"/>
                  <a:pt x="9552" y="865"/>
                </a:cubicBezTo>
                <a:cubicBezTo>
                  <a:pt x="9665" y="1047"/>
                  <a:pt x="9847" y="1138"/>
                  <a:pt x="10029" y="1138"/>
                </a:cubicBezTo>
                <a:cubicBezTo>
                  <a:pt x="10234" y="1047"/>
                  <a:pt x="10507" y="1047"/>
                  <a:pt x="10802" y="956"/>
                </a:cubicBezTo>
                <a:cubicBezTo>
                  <a:pt x="11371" y="865"/>
                  <a:pt x="12030" y="865"/>
                  <a:pt x="12599" y="751"/>
                </a:cubicBezTo>
                <a:cubicBezTo>
                  <a:pt x="12781" y="751"/>
                  <a:pt x="12963" y="569"/>
                  <a:pt x="12963" y="388"/>
                </a:cubicBezTo>
                <a:cubicBezTo>
                  <a:pt x="12963" y="183"/>
                  <a:pt x="12781" y="1"/>
                  <a:pt x="12599" y="1"/>
                </a:cubicBezTo>
                <a:close/>
                <a:moveTo>
                  <a:pt x="15623" y="92"/>
                </a:moveTo>
                <a:cubicBezTo>
                  <a:pt x="15441" y="92"/>
                  <a:pt x="15237" y="183"/>
                  <a:pt x="15237" y="388"/>
                </a:cubicBezTo>
                <a:cubicBezTo>
                  <a:pt x="15237" y="660"/>
                  <a:pt x="15350" y="865"/>
                  <a:pt x="15532" y="865"/>
                </a:cubicBezTo>
                <a:cubicBezTo>
                  <a:pt x="16374" y="956"/>
                  <a:pt x="17238" y="1047"/>
                  <a:pt x="18079" y="1320"/>
                </a:cubicBezTo>
                <a:cubicBezTo>
                  <a:pt x="18375" y="1320"/>
                  <a:pt x="18557" y="1229"/>
                  <a:pt x="18557" y="1047"/>
                </a:cubicBezTo>
                <a:cubicBezTo>
                  <a:pt x="18648" y="751"/>
                  <a:pt x="18466" y="569"/>
                  <a:pt x="18284" y="569"/>
                </a:cubicBezTo>
                <a:cubicBezTo>
                  <a:pt x="17420" y="388"/>
                  <a:pt x="16578" y="183"/>
                  <a:pt x="15623" y="92"/>
                </a:cubicBezTo>
                <a:close/>
                <a:moveTo>
                  <a:pt x="7056" y="1285"/>
                </a:moveTo>
                <a:cubicBezTo>
                  <a:pt x="7010" y="1285"/>
                  <a:pt x="6962" y="1296"/>
                  <a:pt x="6914" y="1320"/>
                </a:cubicBezTo>
                <a:cubicBezTo>
                  <a:pt x="6050" y="1706"/>
                  <a:pt x="5299" y="2093"/>
                  <a:pt x="4549" y="2571"/>
                </a:cubicBezTo>
                <a:cubicBezTo>
                  <a:pt x="4344" y="2662"/>
                  <a:pt x="4253" y="2843"/>
                  <a:pt x="4344" y="3025"/>
                </a:cubicBezTo>
                <a:cubicBezTo>
                  <a:pt x="4411" y="3176"/>
                  <a:pt x="4590" y="3265"/>
                  <a:pt x="4752" y="3265"/>
                </a:cubicBezTo>
                <a:cubicBezTo>
                  <a:pt x="4809" y="3265"/>
                  <a:pt x="4865" y="3254"/>
                  <a:pt x="4913" y="3230"/>
                </a:cubicBezTo>
                <a:cubicBezTo>
                  <a:pt x="5686" y="2752"/>
                  <a:pt x="6436" y="2366"/>
                  <a:pt x="7187" y="2002"/>
                </a:cubicBezTo>
                <a:cubicBezTo>
                  <a:pt x="7391" y="1888"/>
                  <a:pt x="7482" y="1706"/>
                  <a:pt x="7391" y="1525"/>
                </a:cubicBezTo>
                <a:cubicBezTo>
                  <a:pt x="7308" y="1374"/>
                  <a:pt x="7187" y="1285"/>
                  <a:pt x="7056" y="1285"/>
                </a:cubicBezTo>
                <a:close/>
                <a:moveTo>
                  <a:pt x="21069" y="1489"/>
                </a:moveTo>
                <a:cubicBezTo>
                  <a:pt x="20934" y="1489"/>
                  <a:pt x="20806" y="1573"/>
                  <a:pt x="20740" y="1706"/>
                </a:cubicBezTo>
                <a:cubicBezTo>
                  <a:pt x="20649" y="1888"/>
                  <a:pt x="20740" y="2093"/>
                  <a:pt x="20922" y="2184"/>
                </a:cubicBezTo>
                <a:cubicBezTo>
                  <a:pt x="21786" y="2571"/>
                  <a:pt x="22536" y="2843"/>
                  <a:pt x="23309" y="3321"/>
                </a:cubicBezTo>
                <a:cubicBezTo>
                  <a:pt x="23358" y="3345"/>
                  <a:pt x="23413" y="3357"/>
                  <a:pt x="23470" y="3357"/>
                </a:cubicBezTo>
                <a:cubicBezTo>
                  <a:pt x="23626" y="3357"/>
                  <a:pt x="23795" y="3272"/>
                  <a:pt x="23878" y="3139"/>
                </a:cubicBezTo>
                <a:cubicBezTo>
                  <a:pt x="23969" y="2934"/>
                  <a:pt x="23878" y="2752"/>
                  <a:pt x="23673" y="2662"/>
                </a:cubicBezTo>
                <a:cubicBezTo>
                  <a:pt x="22923" y="2184"/>
                  <a:pt x="22059" y="1797"/>
                  <a:pt x="21217" y="1525"/>
                </a:cubicBezTo>
                <a:cubicBezTo>
                  <a:pt x="21169" y="1500"/>
                  <a:pt x="21118" y="1489"/>
                  <a:pt x="21069" y="1489"/>
                </a:cubicBezTo>
                <a:close/>
                <a:moveTo>
                  <a:pt x="26063" y="4200"/>
                </a:moveTo>
                <a:cubicBezTo>
                  <a:pt x="25937" y="4200"/>
                  <a:pt x="25817" y="4250"/>
                  <a:pt x="25765" y="4367"/>
                </a:cubicBezTo>
                <a:cubicBezTo>
                  <a:pt x="25674" y="4549"/>
                  <a:pt x="25674" y="4731"/>
                  <a:pt x="25856" y="4845"/>
                </a:cubicBezTo>
                <a:cubicBezTo>
                  <a:pt x="26516" y="5413"/>
                  <a:pt x="27289" y="5982"/>
                  <a:pt x="27857" y="6550"/>
                </a:cubicBezTo>
                <a:cubicBezTo>
                  <a:pt x="27930" y="6586"/>
                  <a:pt x="28018" y="6608"/>
                  <a:pt x="28103" y="6608"/>
                </a:cubicBezTo>
                <a:cubicBezTo>
                  <a:pt x="28232" y="6608"/>
                  <a:pt x="28358" y="6559"/>
                  <a:pt x="28426" y="6436"/>
                </a:cubicBezTo>
                <a:cubicBezTo>
                  <a:pt x="28517" y="6345"/>
                  <a:pt x="28517" y="6073"/>
                  <a:pt x="28426" y="5982"/>
                </a:cubicBezTo>
                <a:cubicBezTo>
                  <a:pt x="27744" y="5299"/>
                  <a:pt x="26993" y="4731"/>
                  <a:pt x="26334" y="4276"/>
                </a:cubicBezTo>
                <a:cubicBezTo>
                  <a:pt x="26256" y="4228"/>
                  <a:pt x="26158" y="4200"/>
                  <a:pt x="26063" y="4200"/>
                </a:cubicBezTo>
                <a:close/>
                <a:moveTo>
                  <a:pt x="2213" y="4252"/>
                </a:moveTo>
                <a:cubicBezTo>
                  <a:pt x="2133" y="4252"/>
                  <a:pt x="2054" y="4283"/>
                  <a:pt x="1979" y="4367"/>
                </a:cubicBezTo>
                <a:cubicBezTo>
                  <a:pt x="1320" y="4936"/>
                  <a:pt x="660" y="5595"/>
                  <a:pt x="92" y="6254"/>
                </a:cubicBezTo>
                <a:cubicBezTo>
                  <a:pt x="1" y="6436"/>
                  <a:pt x="1" y="6641"/>
                  <a:pt x="183" y="6823"/>
                </a:cubicBezTo>
                <a:cubicBezTo>
                  <a:pt x="221" y="6861"/>
                  <a:pt x="293" y="6883"/>
                  <a:pt x="372" y="6883"/>
                </a:cubicBezTo>
                <a:cubicBezTo>
                  <a:pt x="484" y="6883"/>
                  <a:pt x="607" y="6839"/>
                  <a:pt x="660" y="6732"/>
                </a:cubicBezTo>
                <a:cubicBezTo>
                  <a:pt x="1229" y="6073"/>
                  <a:pt x="1797" y="5504"/>
                  <a:pt x="2457" y="4936"/>
                </a:cubicBezTo>
                <a:cubicBezTo>
                  <a:pt x="2639" y="4845"/>
                  <a:pt x="2639" y="4549"/>
                  <a:pt x="2548" y="4367"/>
                </a:cubicBezTo>
                <a:cubicBezTo>
                  <a:pt x="2441" y="4314"/>
                  <a:pt x="2326" y="4252"/>
                  <a:pt x="2213" y="4252"/>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nvGrpSpPr>
          <p:cNvPr id="62" name="Google Shape;62;p24"/>
          <p:cNvGrpSpPr/>
          <p:nvPr/>
        </p:nvGrpSpPr>
        <p:grpSpPr>
          <a:xfrm>
            <a:off x="11187549" y="742189"/>
            <a:ext cx="535983" cy="2016983"/>
            <a:chOff x="8390662" y="556641"/>
            <a:chExt cx="401987" cy="1512737"/>
          </a:xfrm>
        </p:grpSpPr>
        <p:sp>
          <p:nvSpPr>
            <p:cNvPr id="63" name="Google Shape;63;p24"/>
            <p:cNvSpPr/>
            <p:nvPr/>
          </p:nvSpPr>
          <p:spPr>
            <a:xfrm>
              <a:off x="8390662" y="1399435"/>
              <a:ext cx="214196" cy="297022"/>
            </a:xfrm>
            <a:custGeom>
              <a:avLst/>
              <a:gdLst/>
              <a:ahLst/>
              <a:cxnLst/>
              <a:rect l="l" t="t" r="r" b="b"/>
              <a:pathLst>
                <a:path w="7885" h="10934" extrusionOk="0">
                  <a:moveTo>
                    <a:pt x="6703" y="1"/>
                  </a:moveTo>
                  <a:cubicBezTo>
                    <a:pt x="6369" y="1"/>
                    <a:pt x="6020" y="257"/>
                    <a:pt x="6088" y="652"/>
                  </a:cubicBezTo>
                  <a:cubicBezTo>
                    <a:pt x="6748" y="4632"/>
                    <a:pt x="4383" y="8520"/>
                    <a:pt x="585" y="9748"/>
                  </a:cubicBezTo>
                  <a:cubicBezTo>
                    <a:pt x="1" y="10010"/>
                    <a:pt x="149" y="10934"/>
                    <a:pt x="729" y="10934"/>
                  </a:cubicBezTo>
                  <a:cubicBezTo>
                    <a:pt x="803" y="10934"/>
                    <a:pt x="884" y="10919"/>
                    <a:pt x="972" y="10885"/>
                  </a:cubicBezTo>
                  <a:cubicBezTo>
                    <a:pt x="5315" y="9384"/>
                    <a:pt x="7885" y="4927"/>
                    <a:pt x="7225" y="379"/>
                  </a:cubicBezTo>
                  <a:cubicBezTo>
                    <a:pt x="7143" y="115"/>
                    <a:pt x="6926" y="1"/>
                    <a:pt x="6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4"/>
            <p:cNvSpPr/>
            <p:nvPr/>
          </p:nvSpPr>
          <p:spPr>
            <a:xfrm>
              <a:off x="8468327" y="1244622"/>
              <a:ext cx="221177" cy="310387"/>
            </a:xfrm>
            <a:custGeom>
              <a:avLst/>
              <a:gdLst/>
              <a:ahLst/>
              <a:cxnLst/>
              <a:rect l="l" t="t" r="r" b="b"/>
              <a:pathLst>
                <a:path w="8142" h="11426" extrusionOk="0">
                  <a:moveTo>
                    <a:pt x="3943" y="1388"/>
                  </a:moveTo>
                  <a:cubicBezTo>
                    <a:pt x="4104" y="1388"/>
                    <a:pt x="4275" y="1404"/>
                    <a:pt x="4457" y="1439"/>
                  </a:cubicBezTo>
                  <a:cubicBezTo>
                    <a:pt x="6345" y="1803"/>
                    <a:pt x="6822" y="4759"/>
                    <a:pt x="6640" y="6465"/>
                  </a:cubicBezTo>
                  <a:cubicBezTo>
                    <a:pt x="6406" y="7887"/>
                    <a:pt x="5702" y="9068"/>
                    <a:pt x="4571" y="9825"/>
                  </a:cubicBezTo>
                  <a:lnTo>
                    <a:pt x="4571" y="9825"/>
                  </a:lnTo>
                  <a:cubicBezTo>
                    <a:pt x="4491" y="9564"/>
                    <a:pt x="4241" y="9378"/>
                    <a:pt x="4003" y="9378"/>
                  </a:cubicBezTo>
                  <a:cubicBezTo>
                    <a:pt x="3842" y="9378"/>
                    <a:pt x="3686" y="9464"/>
                    <a:pt x="3593" y="9671"/>
                  </a:cubicBezTo>
                  <a:cubicBezTo>
                    <a:pt x="3274" y="9772"/>
                    <a:pt x="2993" y="9820"/>
                    <a:pt x="2752" y="9820"/>
                  </a:cubicBezTo>
                  <a:cubicBezTo>
                    <a:pt x="2067" y="9820"/>
                    <a:pt x="1706" y="9429"/>
                    <a:pt x="1706" y="8739"/>
                  </a:cubicBezTo>
                  <a:cubicBezTo>
                    <a:pt x="1615" y="8352"/>
                    <a:pt x="1524" y="8057"/>
                    <a:pt x="1524" y="7693"/>
                  </a:cubicBezTo>
                  <a:cubicBezTo>
                    <a:pt x="1410" y="7033"/>
                    <a:pt x="1410" y="6351"/>
                    <a:pt x="1410" y="5783"/>
                  </a:cubicBezTo>
                  <a:cubicBezTo>
                    <a:pt x="1515" y="4034"/>
                    <a:pt x="1914" y="1388"/>
                    <a:pt x="3943" y="1388"/>
                  </a:cubicBezTo>
                  <a:close/>
                  <a:moveTo>
                    <a:pt x="4175" y="0"/>
                  </a:moveTo>
                  <a:cubicBezTo>
                    <a:pt x="3735" y="0"/>
                    <a:pt x="3260" y="121"/>
                    <a:pt x="2752" y="393"/>
                  </a:cubicBezTo>
                  <a:cubicBezTo>
                    <a:pt x="91" y="1803"/>
                    <a:pt x="0" y="5987"/>
                    <a:pt x="478" y="8534"/>
                  </a:cubicBezTo>
                  <a:cubicBezTo>
                    <a:pt x="660" y="9580"/>
                    <a:pt x="1137" y="10899"/>
                    <a:pt x="2274" y="11286"/>
                  </a:cubicBezTo>
                  <a:cubicBezTo>
                    <a:pt x="2485" y="11351"/>
                    <a:pt x="2695" y="11383"/>
                    <a:pt x="2898" y="11383"/>
                  </a:cubicBezTo>
                  <a:cubicBezTo>
                    <a:pt x="3072" y="11383"/>
                    <a:pt x="3241" y="11359"/>
                    <a:pt x="3402" y="11313"/>
                  </a:cubicBezTo>
                  <a:lnTo>
                    <a:pt x="3402" y="11313"/>
                  </a:lnTo>
                  <a:cubicBezTo>
                    <a:pt x="3475" y="11382"/>
                    <a:pt x="3569" y="11425"/>
                    <a:pt x="3679" y="11425"/>
                  </a:cubicBezTo>
                  <a:cubicBezTo>
                    <a:pt x="3743" y="11425"/>
                    <a:pt x="3814" y="11410"/>
                    <a:pt x="3889" y="11377"/>
                  </a:cubicBezTo>
                  <a:cubicBezTo>
                    <a:pt x="6731" y="10331"/>
                    <a:pt x="8141" y="7488"/>
                    <a:pt x="7777" y="4555"/>
                  </a:cubicBezTo>
                  <a:cubicBezTo>
                    <a:pt x="7460" y="2538"/>
                    <a:pt x="6192" y="0"/>
                    <a:pt x="41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4"/>
            <p:cNvSpPr/>
            <p:nvPr/>
          </p:nvSpPr>
          <p:spPr>
            <a:xfrm>
              <a:off x="8407504" y="1939747"/>
              <a:ext cx="210339" cy="89346"/>
            </a:xfrm>
            <a:custGeom>
              <a:avLst/>
              <a:gdLst/>
              <a:ahLst/>
              <a:cxnLst/>
              <a:rect l="l" t="t" r="r" b="b"/>
              <a:pathLst>
                <a:path w="7743" h="3289" extrusionOk="0">
                  <a:moveTo>
                    <a:pt x="6969" y="0"/>
                  </a:moveTo>
                  <a:cubicBezTo>
                    <a:pt x="4513" y="0"/>
                    <a:pt x="2330" y="864"/>
                    <a:pt x="443" y="2365"/>
                  </a:cubicBezTo>
                  <a:cubicBezTo>
                    <a:pt x="0" y="2737"/>
                    <a:pt x="413" y="3288"/>
                    <a:pt x="885" y="3288"/>
                  </a:cubicBezTo>
                  <a:cubicBezTo>
                    <a:pt x="1019" y="3288"/>
                    <a:pt x="1158" y="3244"/>
                    <a:pt x="1284" y="3138"/>
                  </a:cubicBezTo>
                  <a:cubicBezTo>
                    <a:pt x="2899" y="1797"/>
                    <a:pt x="4900" y="1137"/>
                    <a:pt x="6969" y="1137"/>
                  </a:cubicBezTo>
                  <a:cubicBezTo>
                    <a:pt x="7742" y="1137"/>
                    <a:pt x="7742" y="0"/>
                    <a:pt x="6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4"/>
            <p:cNvSpPr/>
            <p:nvPr/>
          </p:nvSpPr>
          <p:spPr>
            <a:xfrm>
              <a:off x="8477997" y="1823426"/>
              <a:ext cx="299222" cy="245952"/>
            </a:xfrm>
            <a:custGeom>
              <a:avLst/>
              <a:gdLst/>
              <a:ahLst/>
              <a:cxnLst/>
              <a:rect l="l" t="t" r="r" b="b"/>
              <a:pathLst>
                <a:path w="11015" h="9054" extrusionOk="0">
                  <a:moveTo>
                    <a:pt x="6171" y="1167"/>
                  </a:moveTo>
                  <a:cubicBezTo>
                    <a:pt x="8263" y="1167"/>
                    <a:pt x="10150" y="2963"/>
                    <a:pt x="9695" y="5055"/>
                  </a:cubicBezTo>
                  <a:cubicBezTo>
                    <a:pt x="9230" y="7038"/>
                    <a:pt x="7394" y="7985"/>
                    <a:pt x="5536" y="7985"/>
                  </a:cubicBezTo>
                  <a:cubicBezTo>
                    <a:pt x="3580" y="7985"/>
                    <a:pt x="1599" y="6936"/>
                    <a:pt x="1168" y="4942"/>
                  </a:cubicBezTo>
                  <a:cubicBezTo>
                    <a:pt x="1144" y="4854"/>
                    <a:pt x="1108" y="4780"/>
                    <a:pt x="1065" y="4720"/>
                  </a:cubicBezTo>
                  <a:lnTo>
                    <a:pt x="1065" y="4720"/>
                  </a:lnTo>
                  <a:cubicBezTo>
                    <a:pt x="1178" y="4831"/>
                    <a:pt x="1344" y="4897"/>
                    <a:pt x="1506" y="4897"/>
                  </a:cubicBezTo>
                  <a:cubicBezTo>
                    <a:pt x="1726" y="4897"/>
                    <a:pt x="1939" y="4777"/>
                    <a:pt x="2009" y="4487"/>
                  </a:cubicBezTo>
                  <a:cubicBezTo>
                    <a:pt x="2669" y="2668"/>
                    <a:pt x="4192" y="1167"/>
                    <a:pt x="6171" y="1167"/>
                  </a:cubicBezTo>
                  <a:close/>
                  <a:moveTo>
                    <a:pt x="6298" y="1"/>
                  </a:moveTo>
                  <a:cubicBezTo>
                    <a:pt x="3727" y="1"/>
                    <a:pt x="1770" y="1898"/>
                    <a:pt x="963" y="4191"/>
                  </a:cubicBezTo>
                  <a:cubicBezTo>
                    <a:pt x="889" y="4371"/>
                    <a:pt x="919" y="4530"/>
                    <a:pt x="1006" y="4652"/>
                  </a:cubicBezTo>
                  <a:lnTo>
                    <a:pt x="1006" y="4652"/>
                  </a:lnTo>
                  <a:cubicBezTo>
                    <a:pt x="904" y="4552"/>
                    <a:pt x="774" y="4505"/>
                    <a:pt x="644" y="4505"/>
                  </a:cubicBezTo>
                  <a:cubicBezTo>
                    <a:pt x="321" y="4505"/>
                    <a:pt x="0" y="4791"/>
                    <a:pt x="122" y="5237"/>
                  </a:cubicBezTo>
                  <a:cubicBezTo>
                    <a:pt x="671" y="7794"/>
                    <a:pt x="3095" y="9054"/>
                    <a:pt x="5499" y="9054"/>
                  </a:cubicBezTo>
                  <a:cubicBezTo>
                    <a:pt x="8077" y="9054"/>
                    <a:pt x="10632" y="7607"/>
                    <a:pt x="10832" y="4760"/>
                  </a:cubicBezTo>
                  <a:cubicBezTo>
                    <a:pt x="11014" y="2304"/>
                    <a:pt x="9218" y="303"/>
                    <a:pt x="6853" y="30"/>
                  </a:cubicBezTo>
                  <a:cubicBezTo>
                    <a:pt x="6665" y="10"/>
                    <a:pt x="6480" y="1"/>
                    <a:pt x="62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7" name="Google Shape;67;p24"/>
            <p:cNvSpPr/>
            <p:nvPr/>
          </p:nvSpPr>
          <p:spPr>
            <a:xfrm>
              <a:off x="8424455" y="556641"/>
              <a:ext cx="368194" cy="1258065"/>
            </a:xfrm>
            <a:custGeom>
              <a:avLst/>
              <a:gdLst/>
              <a:ahLst/>
              <a:cxnLst/>
              <a:rect l="l" t="t" r="r" b="b"/>
              <a:pathLst>
                <a:path w="13554" h="46312" extrusionOk="0">
                  <a:moveTo>
                    <a:pt x="1612" y="1"/>
                  </a:moveTo>
                  <a:cubicBezTo>
                    <a:pt x="1519" y="1"/>
                    <a:pt x="1422" y="46"/>
                    <a:pt x="1320" y="137"/>
                  </a:cubicBezTo>
                  <a:cubicBezTo>
                    <a:pt x="751" y="615"/>
                    <a:pt x="387" y="1365"/>
                    <a:pt x="183" y="2115"/>
                  </a:cubicBezTo>
                  <a:cubicBezTo>
                    <a:pt x="92" y="2320"/>
                    <a:pt x="92" y="2502"/>
                    <a:pt x="92" y="2593"/>
                  </a:cubicBezTo>
                  <a:cubicBezTo>
                    <a:pt x="1" y="2888"/>
                    <a:pt x="183" y="3070"/>
                    <a:pt x="387" y="3070"/>
                  </a:cubicBezTo>
                  <a:cubicBezTo>
                    <a:pt x="421" y="3087"/>
                    <a:pt x="454" y="3095"/>
                    <a:pt x="487" y="3095"/>
                  </a:cubicBezTo>
                  <a:cubicBezTo>
                    <a:pt x="634" y="3095"/>
                    <a:pt x="772" y="2946"/>
                    <a:pt x="865" y="2798"/>
                  </a:cubicBezTo>
                  <a:cubicBezTo>
                    <a:pt x="865" y="2593"/>
                    <a:pt x="865" y="2502"/>
                    <a:pt x="956" y="2320"/>
                  </a:cubicBezTo>
                  <a:cubicBezTo>
                    <a:pt x="1047" y="1751"/>
                    <a:pt x="1433" y="1092"/>
                    <a:pt x="1888" y="705"/>
                  </a:cubicBezTo>
                  <a:cubicBezTo>
                    <a:pt x="2002" y="524"/>
                    <a:pt x="2002" y="319"/>
                    <a:pt x="1888" y="137"/>
                  </a:cubicBezTo>
                  <a:cubicBezTo>
                    <a:pt x="1797" y="46"/>
                    <a:pt x="1706" y="1"/>
                    <a:pt x="1612" y="1"/>
                  </a:cubicBezTo>
                  <a:close/>
                  <a:moveTo>
                    <a:pt x="4126" y="284"/>
                  </a:moveTo>
                  <a:cubicBezTo>
                    <a:pt x="4077" y="284"/>
                    <a:pt x="4028" y="295"/>
                    <a:pt x="3980" y="319"/>
                  </a:cubicBezTo>
                  <a:cubicBezTo>
                    <a:pt x="3798" y="410"/>
                    <a:pt x="3707" y="705"/>
                    <a:pt x="3798" y="887"/>
                  </a:cubicBezTo>
                  <a:cubicBezTo>
                    <a:pt x="3889" y="978"/>
                    <a:pt x="3889" y="1183"/>
                    <a:pt x="3980" y="1365"/>
                  </a:cubicBezTo>
                  <a:cubicBezTo>
                    <a:pt x="4071" y="1842"/>
                    <a:pt x="4162" y="2320"/>
                    <a:pt x="4162" y="2798"/>
                  </a:cubicBezTo>
                  <a:lnTo>
                    <a:pt x="4162" y="3252"/>
                  </a:lnTo>
                  <a:cubicBezTo>
                    <a:pt x="4071" y="3457"/>
                    <a:pt x="4276" y="3639"/>
                    <a:pt x="4458" y="3639"/>
                  </a:cubicBezTo>
                  <a:cubicBezTo>
                    <a:pt x="4491" y="3656"/>
                    <a:pt x="4525" y="3663"/>
                    <a:pt x="4559" y="3663"/>
                  </a:cubicBezTo>
                  <a:cubicBezTo>
                    <a:pt x="4708" y="3663"/>
                    <a:pt x="4844" y="3515"/>
                    <a:pt x="4844" y="3366"/>
                  </a:cubicBezTo>
                  <a:cubicBezTo>
                    <a:pt x="4935" y="3161"/>
                    <a:pt x="4935" y="2979"/>
                    <a:pt x="4935" y="2798"/>
                  </a:cubicBezTo>
                  <a:cubicBezTo>
                    <a:pt x="4935" y="2229"/>
                    <a:pt x="4844" y="1751"/>
                    <a:pt x="4640" y="1183"/>
                  </a:cubicBezTo>
                  <a:cubicBezTo>
                    <a:pt x="4640" y="978"/>
                    <a:pt x="4549" y="705"/>
                    <a:pt x="4458" y="524"/>
                  </a:cubicBezTo>
                  <a:cubicBezTo>
                    <a:pt x="4391" y="373"/>
                    <a:pt x="4262" y="284"/>
                    <a:pt x="4126" y="284"/>
                  </a:cubicBezTo>
                  <a:close/>
                  <a:moveTo>
                    <a:pt x="387" y="5344"/>
                  </a:moveTo>
                  <a:cubicBezTo>
                    <a:pt x="92" y="5344"/>
                    <a:pt x="1" y="5526"/>
                    <a:pt x="1" y="5822"/>
                  </a:cubicBezTo>
                  <a:cubicBezTo>
                    <a:pt x="183" y="6663"/>
                    <a:pt x="387" y="7618"/>
                    <a:pt x="865" y="8369"/>
                  </a:cubicBezTo>
                  <a:cubicBezTo>
                    <a:pt x="865" y="8520"/>
                    <a:pt x="1013" y="8609"/>
                    <a:pt x="1164" y="8609"/>
                  </a:cubicBezTo>
                  <a:cubicBezTo>
                    <a:pt x="1218" y="8609"/>
                    <a:pt x="1272" y="8597"/>
                    <a:pt x="1320" y="8573"/>
                  </a:cubicBezTo>
                  <a:cubicBezTo>
                    <a:pt x="1414" y="8532"/>
                    <a:pt x="1484" y="8466"/>
                    <a:pt x="1523" y="8389"/>
                  </a:cubicBezTo>
                  <a:lnTo>
                    <a:pt x="1523" y="8389"/>
                  </a:lnTo>
                  <a:cubicBezTo>
                    <a:pt x="1579" y="8428"/>
                    <a:pt x="1648" y="8445"/>
                    <a:pt x="1722" y="8445"/>
                  </a:cubicBezTo>
                  <a:cubicBezTo>
                    <a:pt x="1815" y="8445"/>
                    <a:pt x="1914" y="8417"/>
                    <a:pt x="2002" y="8369"/>
                  </a:cubicBezTo>
                  <a:cubicBezTo>
                    <a:pt x="2752" y="7800"/>
                    <a:pt x="3412" y="7141"/>
                    <a:pt x="3889" y="6390"/>
                  </a:cubicBezTo>
                  <a:cubicBezTo>
                    <a:pt x="3980" y="6209"/>
                    <a:pt x="3980" y="5913"/>
                    <a:pt x="3798" y="5822"/>
                  </a:cubicBezTo>
                  <a:cubicBezTo>
                    <a:pt x="3738" y="5795"/>
                    <a:pt x="3673" y="5784"/>
                    <a:pt x="3607" y="5784"/>
                  </a:cubicBezTo>
                  <a:cubicBezTo>
                    <a:pt x="3449" y="5784"/>
                    <a:pt x="3294" y="5849"/>
                    <a:pt x="3230" y="5913"/>
                  </a:cubicBezTo>
                  <a:cubicBezTo>
                    <a:pt x="2843" y="6663"/>
                    <a:pt x="2275" y="7232"/>
                    <a:pt x="1524" y="7709"/>
                  </a:cubicBezTo>
                  <a:cubicBezTo>
                    <a:pt x="1465" y="7736"/>
                    <a:pt x="1423" y="7780"/>
                    <a:pt x="1396" y="7833"/>
                  </a:cubicBezTo>
                  <a:lnTo>
                    <a:pt x="1396" y="7833"/>
                  </a:lnTo>
                  <a:cubicBezTo>
                    <a:pt x="1077" y="7147"/>
                    <a:pt x="852" y="6385"/>
                    <a:pt x="751" y="5640"/>
                  </a:cubicBezTo>
                  <a:cubicBezTo>
                    <a:pt x="751" y="5435"/>
                    <a:pt x="569" y="5344"/>
                    <a:pt x="387" y="5344"/>
                  </a:cubicBezTo>
                  <a:close/>
                  <a:moveTo>
                    <a:pt x="2798" y="10401"/>
                  </a:moveTo>
                  <a:cubicBezTo>
                    <a:pt x="2721" y="10401"/>
                    <a:pt x="2646" y="10423"/>
                    <a:pt x="2570" y="10461"/>
                  </a:cubicBezTo>
                  <a:cubicBezTo>
                    <a:pt x="2366" y="10643"/>
                    <a:pt x="2366" y="10847"/>
                    <a:pt x="2570" y="11029"/>
                  </a:cubicBezTo>
                  <a:cubicBezTo>
                    <a:pt x="3139" y="11689"/>
                    <a:pt x="3798" y="12348"/>
                    <a:pt x="4458" y="12917"/>
                  </a:cubicBezTo>
                  <a:cubicBezTo>
                    <a:pt x="4503" y="13019"/>
                    <a:pt x="4600" y="13070"/>
                    <a:pt x="4697" y="13070"/>
                  </a:cubicBezTo>
                  <a:cubicBezTo>
                    <a:pt x="4793" y="13070"/>
                    <a:pt x="4890" y="13019"/>
                    <a:pt x="4935" y="12917"/>
                  </a:cubicBezTo>
                  <a:cubicBezTo>
                    <a:pt x="5117" y="12826"/>
                    <a:pt x="5117" y="12553"/>
                    <a:pt x="4935" y="12462"/>
                  </a:cubicBezTo>
                  <a:cubicBezTo>
                    <a:pt x="4276" y="11780"/>
                    <a:pt x="3707" y="11211"/>
                    <a:pt x="3139" y="10552"/>
                  </a:cubicBezTo>
                  <a:cubicBezTo>
                    <a:pt x="3019" y="10445"/>
                    <a:pt x="2907" y="10401"/>
                    <a:pt x="2798" y="10401"/>
                  </a:cubicBezTo>
                  <a:close/>
                  <a:moveTo>
                    <a:pt x="6882" y="14372"/>
                  </a:moveTo>
                  <a:cubicBezTo>
                    <a:pt x="6777" y="14372"/>
                    <a:pt x="6686" y="14395"/>
                    <a:pt x="6641" y="14440"/>
                  </a:cubicBezTo>
                  <a:cubicBezTo>
                    <a:pt x="6436" y="14622"/>
                    <a:pt x="6436" y="14918"/>
                    <a:pt x="6641" y="15009"/>
                  </a:cubicBezTo>
                  <a:cubicBezTo>
                    <a:pt x="7005" y="15395"/>
                    <a:pt x="7391" y="15759"/>
                    <a:pt x="7687" y="16055"/>
                  </a:cubicBezTo>
                  <a:cubicBezTo>
                    <a:pt x="7960" y="16328"/>
                    <a:pt x="8255" y="16623"/>
                    <a:pt x="8437" y="16896"/>
                  </a:cubicBezTo>
                  <a:cubicBezTo>
                    <a:pt x="8492" y="17019"/>
                    <a:pt x="8620" y="17068"/>
                    <a:pt x="8753" y="17068"/>
                  </a:cubicBezTo>
                  <a:cubicBezTo>
                    <a:pt x="8842" y="17068"/>
                    <a:pt x="8933" y="17046"/>
                    <a:pt x="9006" y="17010"/>
                  </a:cubicBezTo>
                  <a:cubicBezTo>
                    <a:pt x="9097" y="16805"/>
                    <a:pt x="9188" y="16623"/>
                    <a:pt x="9006" y="16441"/>
                  </a:cubicBezTo>
                  <a:cubicBezTo>
                    <a:pt x="8824" y="16146"/>
                    <a:pt x="8528" y="15873"/>
                    <a:pt x="8255" y="15577"/>
                  </a:cubicBezTo>
                  <a:cubicBezTo>
                    <a:pt x="7869" y="15191"/>
                    <a:pt x="7573" y="14827"/>
                    <a:pt x="7209" y="14440"/>
                  </a:cubicBezTo>
                  <a:cubicBezTo>
                    <a:pt x="7107" y="14395"/>
                    <a:pt x="6988" y="14372"/>
                    <a:pt x="6882" y="14372"/>
                  </a:cubicBezTo>
                  <a:close/>
                  <a:moveTo>
                    <a:pt x="10398" y="18771"/>
                  </a:moveTo>
                  <a:cubicBezTo>
                    <a:pt x="10339" y="18771"/>
                    <a:pt x="10282" y="18782"/>
                    <a:pt x="10234" y="18806"/>
                  </a:cubicBezTo>
                  <a:cubicBezTo>
                    <a:pt x="10052" y="18897"/>
                    <a:pt x="10052" y="19170"/>
                    <a:pt x="10143" y="19375"/>
                  </a:cubicBezTo>
                  <a:cubicBezTo>
                    <a:pt x="10620" y="20125"/>
                    <a:pt x="10984" y="20876"/>
                    <a:pt x="11280" y="21649"/>
                  </a:cubicBezTo>
                  <a:cubicBezTo>
                    <a:pt x="11346" y="21782"/>
                    <a:pt x="11462" y="21867"/>
                    <a:pt x="11599" y="21867"/>
                  </a:cubicBezTo>
                  <a:cubicBezTo>
                    <a:pt x="11649" y="21867"/>
                    <a:pt x="11702" y="21855"/>
                    <a:pt x="11757" y="21831"/>
                  </a:cubicBezTo>
                  <a:cubicBezTo>
                    <a:pt x="11939" y="21831"/>
                    <a:pt x="12030" y="21558"/>
                    <a:pt x="12030" y="21353"/>
                  </a:cubicBezTo>
                  <a:cubicBezTo>
                    <a:pt x="11666" y="20512"/>
                    <a:pt x="11280" y="19739"/>
                    <a:pt x="10802" y="18988"/>
                  </a:cubicBezTo>
                  <a:cubicBezTo>
                    <a:pt x="10736" y="18855"/>
                    <a:pt x="10559" y="18771"/>
                    <a:pt x="10398" y="18771"/>
                  </a:cubicBezTo>
                  <a:close/>
                  <a:moveTo>
                    <a:pt x="12508" y="24014"/>
                  </a:moveTo>
                  <a:cubicBezTo>
                    <a:pt x="12326" y="24105"/>
                    <a:pt x="12121" y="24287"/>
                    <a:pt x="12235" y="24491"/>
                  </a:cubicBezTo>
                  <a:cubicBezTo>
                    <a:pt x="12417" y="25333"/>
                    <a:pt x="12599" y="26197"/>
                    <a:pt x="12690" y="27038"/>
                  </a:cubicBezTo>
                  <a:cubicBezTo>
                    <a:pt x="12690" y="27243"/>
                    <a:pt x="12894" y="27425"/>
                    <a:pt x="13076" y="27425"/>
                  </a:cubicBezTo>
                  <a:cubicBezTo>
                    <a:pt x="13258" y="27334"/>
                    <a:pt x="13463" y="27129"/>
                    <a:pt x="13463" y="26947"/>
                  </a:cubicBezTo>
                  <a:cubicBezTo>
                    <a:pt x="13372" y="26106"/>
                    <a:pt x="13167" y="25151"/>
                    <a:pt x="12985" y="24287"/>
                  </a:cubicBezTo>
                  <a:cubicBezTo>
                    <a:pt x="12894" y="24105"/>
                    <a:pt x="12690" y="24014"/>
                    <a:pt x="12508" y="24014"/>
                  </a:cubicBezTo>
                  <a:close/>
                  <a:moveTo>
                    <a:pt x="13068" y="29675"/>
                  </a:moveTo>
                  <a:cubicBezTo>
                    <a:pt x="12925" y="29675"/>
                    <a:pt x="12803" y="29823"/>
                    <a:pt x="12803" y="29972"/>
                  </a:cubicBezTo>
                  <a:cubicBezTo>
                    <a:pt x="12690" y="30836"/>
                    <a:pt x="12599" y="31677"/>
                    <a:pt x="12508" y="32450"/>
                  </a:cubicBezTo>
                  <a:cubicBezTo>
                    <a:pt x="12417" y="32541"/>
                    <a:pt x="12417" y="32541"/>
                    <a:pt x="12417" y="32632"/>
                  </a:cubicBezTo>
                  <a:cubicBezTo>
                    <a:pt x="12417" y="32814"/>
                    <a:pt x="12508" y="33019"/>
                    <a:pt x="12690" y="33019"/>
                  </a:cubicBezTo>
                  <a:cubicBezTo>
                    <a:pt x="12743" y="33035"/>
                    <a:pt x="12793" y="33043"/>
                    <a:pt x="12839" y="33043"/>
                  </a:cubicBezTo>
                  <a:cubicBezTo>
                    <a:pt x="13045" y="33043"/>
                    <a:pt x="13167" y="32891"/>
                    <a:pt x="13167" y="32723"/>
                  </a:cubicBezTo>
                  <a:lnTo>
                    <a:pt x="13167" y="32632"/>
                  </a:lnTo>
                  <a:cubicBezTo>
                    <a:pt x="13372" y="31791"/>
                    <a:pt x="13463" y="30927"/>
                    <a:pt x="13554" y="30085"/>
                  </a:cubicBezTo>
                  <a:cubicBezTo>
                    <a:pt x="13554" y="29881"/>
                    <a:pt x="13372" y="29699"/>
                    <a:pt x="13167" y="29699"/>
                  </a:cubicBezTo>
                  <a:cubicBezTo>
                    <a:pt x="13134" y="29682"/>
                    <a:pt x="13100" y="29675"/>
                    <a:pt x="13068" y="29675"/>
                  </a:cubicBezTo>
                  <a:close/>
                  <a:moveTo>
                    <a:pt x="12121" y="35202"/>
                  </a:moveTo>
                  <a:cubicBezTo>
                    <a:pt x="11939" y="35202"/>
                    <a:pt x="11757" y="35293"/>
                    <a:pt x="11666" y="35475"/>
                  </a:cubicBezTo>
                  <a:cubicBezTo>
                    <a:pt x="11371" y="36225"/>
                    <a:pt x="10984" y="37089"/>
                    <a:pt x="10529" y="37840"/>
                  </a:cubicBezTo>
                  <a:cubicBezTo>
                    <a:pt x="10416" y="38044"/>
                    <a:pt x="10529" y="38226"/>
                    <a:pt x="10711" y="38317"/>
                  </a:cubicBezTo>
                  <a:cubicBezTo>
                    <a:pt x="10760" y="38342"/>
                    <a:pt x="10810" y="38353"/>
                    <a:pt x="10860" y="38353"/>
                  </a:cubicBezTo>
                  <a:cubicBezTo>
                    <a:pt x="10995" y="38353"/>
                    <a:pt x="11122" y="38268"/>
                    <a:pt x="11189" y="38135"/>
                  </a:cubicBezTo>
                  <a:cubicBezTo>
                    <a:pt x="11666" y="37362"/>
                    <a:pt x="12030" y="36521"/>
                    <a:pt x="12326" y="35657"/>
                  </a:cubicBezTo>
                  <a:cubicBezTo>
                    <a:pt x="12417" y="35475"/>
                    <a:pt x="12326" y="35293"/>
                    <a:pt x="12121" y="35202"/>
                  </a:cubicBezTo>
                  <a:close/>
                  <a:moveTo>
                    <a:pt x="9247" y="40146"/>
                  </a:moveTo>
                  <a:cubicBezTo>
                    <a:pt x="9133" y="40146"/>
                    <a:pt x="9024" y="40196"/>
                    <a:pt x="8915" y="40318"/>
                  </a:cubicBezTo>
                  <a:cubicBezTo>
                    <a:pt x="8437" y="40978"/>
                    <a:pt x="7869" y="41637"/>
                    <a:pt x="7209" y="42297"/>
                  </a:cubicBezTo>
                  <a:cubicBezTo>
                    <a:pt x="7118" y="42388"/>
                    <a:pt x="7118" y="42683"/>
                    <a:pt x="7209" y="42774"/>
                  </a:cubicBezTo>
                  <a:cubicBezTo>
                    <a:pt x="7300" y="42865"/>
                    <a:pt x="7420" y="42911"/>
                    <a:pt x="7528" y="42911"/>
                  </a:cubicBezTo>
                  <a:cubicBezTo>
                    <a:pt x="7636" y="42911"/>
                    <a:pt x="7732" y="42865"/>
                    <a:pt x="7778" y="42774"/>
                  </a:cubicBezTo>
                  <a:cubicBezTo>
                    <a:pt x="8437" y="42206"/>
                    <a:pt x="9006" y="41455"/>
                    <a:pt x="9574" y="40773"/>
                  </a:cubicBezTo>
                  <a:cubicBezTo>
                    <a:pt x="9665" y="40591"/>
                    <a:pt x="9665" y="40409"/>
                    <a:pt x="9483" y="40205"/>
                  </a:cubicBezTo>
                  <a:cubicBezTo>
                    <a:pt x="9401" y="40168"/>
                    <a:pt x="9323" y="40146"/>
                    <a:pt x="9247" y="40146"/>
                  </a:cubicBezTo>
                  <a:close/>
                  <a:moveTo>
                    <a:pt x="5207" y="44126"/>
                  </a:moveTo>
                  <a:cubicBezTo>
                    <a:pt x="5132" y="44126"/>
                    <a:pt x="5063" y="44148"/>
                    <a:pt x="5026" y="44184"/>
                  </a:cubicBezTo>
                  <a:cubicBezTo>
                    <a:pt x="4276" y="44753"/>
                    <a:pt x="3594" y="45230"/>
                    <a:pt x="2843" y="45617"/>
                  </a:cubicBezTo>
                  <a:cubicBezTo>
                    <a:pt x="2661" y="45708"/>
                    <a:pt x="2570" y="45890"/>
                    <a:pt x="2661" y="46094"/>
                  </a:cubicBezTo>
                  <a:cubicBezTo>
                    <a:pt x="2728" y="46227"/>
                    <a:pt x="2843" y="46312"/>
                    <a:pt x="2981" y="46312"/>
                  </a:cubicBezTo>
                  <a:cubicBezTo>
                    <a:pt x="3031" y="46312"/>
                    <a:pt x="3084" y="46301"/>
                    <a:pt x="3139" y="46276"/>
                  </a:cubicBezTo>
                  <a:cubicBezTo>
                    <a:pt x="3980" y="45799"/>
                    <a:pt x="4731" y="45321"/>
                    <a:pt x="5413" y="44866"/>
                  </a:cubicBezTo>
                  <a:cubicBezTo>
                    <a:pt x="5595" y="44662"/>
                    <a:pt x="5686" y="44480"/>
                    <a:pt x="5504" y="44298"/>
                  </a:cubicBezTo>
                  <a:cubicBezTo>
                    <a:pt x="5449" y="44175"/>
                    <a:pt x="5321" y="44126"/>
                    <a:pt x="5207" y="4412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68" name="Google Shape;68;p24"/>
          <p:cNvSpPr txBox="1">
            <a:spLocks noGrp="1"/>
          </p:cNvSpPr>
          <p:nvPr>
            <p:ph type="title"/>
          </p:nvPr>
        </p:nvSpPr>
        <p:spPr>
          <a:xfrm>
            <a:off x="2228800" y="990433"/>
            <a:ext cx="77344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333">
                <a:solidFill>
                  <a:schemeClr val="accent4"/>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9" name="Google Shape;69;p24"/>
          <p:cNvSpPr txBox="1">
            <a:spLocks noGrp="1"/>
          </p:cNvSpPr>
          <p:nvPr>
            <p:ph type="subTitle" idx="1"/>
          </p:nvPr>
        </p:nvSpPr>
        <p:spPr>
          <a:xfrm>
            <a:off x="3189200" y="2729951"/>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4667">
                <a:latin typeface="Neucha"/>
                <a:ea typeface="Neucha"/>
                <a:cs typeface="Neucha"/>
                <a:sym typeface="Neuch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
        <p:nvSpPr>
          <p:cNvPr id="70" name="Google Shape;70;p24"/>
          <p:cNvSpPr txBox="1">
            <a:spLocks noGrp="1"/>
          </p:cNvSpPr>
          <p:nvPr>
            <p:ph type="subTitle" idx="2"/>
          </p:nvPr>
        </p:nvSpPr>
        <p:spPr>
          <a:xfrm>
            <a:off x="3105200" y="4916367"/>
            <a:ext cx="5981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67"/>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
        <p:nvSpPr>
          <p:cNvPr id="71" name="Google Shape;71;p24"/>
          <p:cNvSpPr txBox="1">
            <a:spLocks noGrp="1"/>
          </p:cNvSpPr>
          <p:nvPr>
            <p:ph type="subTitle" idx="3"/>
          </p:nvPr>
        </p:nvSpPr>
        <p:spPr>
          <a:xfrm>
            <a:off x="2368600" y="2133067"/>
            <a:ext cx="7454800" cy="6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33"/>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
        <p:nvSpPr>
          <p:cNvPr id="72" name="Google Shape;72;p24"/>
          <p:cNvSpPr txBox="1">
            <a:spLocks noGrp="1"/>
          </p:cNvSpPr>
          <p:nvPr>
            <p:ph type="subTitle" idx="4"/>
          </p:nvPr>
        </p:nvSpPr>
        <p:spPr>
          <a:xfrm>
            <a:off x="3189200" y="4050761"/>
            <a:ext cx="5813600" cy="6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3200">
                <a:latin typeface="Neucha"/>
                <a:ea typeface="Neucha"/>
                <a:cs typeface="Neucha"/>
                <a:sym typeface="Neuch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
        <p:nvSpPr>
          <p:cNvPr id="73" name="Google Shape;73;p24"/>
          <p:cNvSpPr txBox="1">
            <a:spLocks noGrp="1"/>
          </p:cNvSpPr>
          <p:nvPr>
            <p:ph type="subTitle" idx="5"/>
          </p:nvPr>
        </p:nvSpPr>
        <p:spPr>
          <a:xfrm>
            <a:off x="5040267" y="3606267"/>
            <a:ext cx="1854000" cy="6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33"/>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862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4">
  <p:cSld name="Title and text 14">
    <p:bg>
      <p:bgPr>
        <a:solidFill>
          <a:schemeClr val="accent3"/>
        </a:solidFill>
        <a:effectLst/>
      </p:bgPr>
    </p:bg>
    <p:spTree>
      <p:nvGrpSpPr>
        <p:cNvPr id="1" name="Shape 74"/>
        <p:cNvGrpSpPr/>
        <p:nvPr/>
      </p:nvGrpSpPr>
      <p:grpSpPr>
        <a:xfrm>
          <a:off x="0" y="0"/>
          <a:ext cx="0" cy="0"/>
          <a:chOff x="0" y="0"/>
          <a:chExt cx="0" cy="0"/>
        </a:xfrm>
      </p:grpSpPr>
      <p:grpSp>
        <p:nvGrpSpPr>
          <p:cNvPr id="75" name="Google Shape;75;p25"/>
          <p:cNvGrpSpPr/>
          <p:nvPr userDrawn="1"/>
        </p:nvGrpSpPr>
        <p:grpSpPr>
          <a:xfrm>
            <a:off x="331999" y="286779"/>
            <a:ext cx="11528001" cy="6284442"/>
            <a:chOff x="2028844" y="986080"/>
            <a:chExt cx="5086312" cy="2810236"/>
          </a:xfrm>
        </p:grpSpPr>
        <p:sp>
          <p:nvSpPr>
            <p:cNvPr id="76" name="Google Shape;76;p25"/>
            <p:cNvSpPr/>
            <p:nvPr userDrawn="1"/>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77" name="Google Shape;77;p25"/>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78" name="Google Shape;78;p25"/>
          <p:cNvSpPr txBox="1">
            <a:spLocks noGrp="1"/>
          </p:cNvSpPr>
          <p:nvPr>
            <p:ph type="title"/>
          </p:nvPr>
        </p:nvSpPr>
        <p:spPr>
          <a:xfrm>
            <a:off x="960000" y="1144375"/>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600"/>
              <a:buNone/>
              <a:defRPr sz="6000">
                <a:solidFill>
                  <a:schemeClr val="accent2"/>
                </a:solidFill>
              </a:defRPr>
            </a:lvl1pPr>
            <a:lvl2pPr lvl="1" algn="ctr">
              <a:lnSpc>
                <a:spcPct val="100000"/>
              </a:lnSpc>
              <a:spcBef>
                <a:spcPts val="0"/>
              </a:spcBef>
              <a:spcAft>
                <a:spcPts val="0"/>
              </a:spcAft>
              <a:buClr>
                <a:schemeClr val="accent2"/>
              </a:buClr>
              <a:buSzPts val="3600"/>
              <a:buNone/>
              <a:defRPr sz="4800">
                <a:solidFill>
                  <a:schemeClr val="accent2"/>
                </a:solidFill>
              </a:defRPr>
            </a:lvl2pPr>
            <a:lvl3pPr lvl="2" algn="ctr">
              <a:lnSpc>
                <a:spcPct val="100000"/>
              </a:lnSpc>
              <a:spcBef>
                <a:spcPts val="0"/>
              </a:spcBef>
              <a:spcAft>
                <a:spcPts val="0"/>
              </a:spcAft>
              <a:buClr>
                <a:schemeClr val="accent2"/>
              </a:buClr>
              <a:buSzPts val="3600"/>
              <a:buNone/>
              <a:defRPr sz="4800">
                <a:solidFill>
                  <a:schemeClr val="accent2"/>
                </a:solidFill>
              </a:defRPr>
            </a:lvl3pPr>
            <a:lvl4pPr lvl="3" algn="ctr">
              <a:lnSpc>
                <a:spcPct val="100000"/>
              </a:lnSpc>
              <a:spcBef>
                <a:spcPts val="0"/>
              </a:spcBef>
              <a:spcAft>
                <a:spcPts val="0"/>
              </a:spcAft>
              <a:buClr>
                <a:schemeClr val="accent2"/>
              </a:buClr>
              <a:buSzPts val="3600"/>
              <a:buNone/>
              <a:defRPr sz="4800">
                <a:solidFill>
                  <a:schemeClr val="accent2"/>
                </a:solidFill>
              </a:defRPr>
            </a:lvl4pPr>
            <a:lvl5pPr lvl="4" algn="ctr">
              <a:lnSpc>
                <a:spcPct val="100000"/>
              </a:lnSpc>
              <a:spcBef>
                <a:spcPts val="0"/>
              </a:spcBef>
              <a:spcAft>
                <a:spcPts val="0"/>
              </a:spcAft>
              <a:buClr>
                <a:schemeClr val="accent2"/>
              </a:buClr>
              <a:buSzPts val="3600"/>
              <a:buNone/>
              <a:defRPr sz="4800">
                <a:solidFill>
                  <a:schemeClr val="accent2"/>
                </a:solidFill>
              </a:defRPr>
            </a:lvl5pPr>
            <a:lvl6pPr lvl="5" algn="ctr">
              <a:lnSpc>
                <a:spcPct val="100000"/>
              </a:lnSpc>
              <a:spcBef>
                <a:spcPts val="0"/>
              </a:spcBef>
              <a:spcAft>
                <a:spcPts val="0"/>
              </a:spcAft>
              <a:buClr>
                <a:schemeClr val="accent2"/>
              </a:buClr>
              <a:buSzPts val="3600"/>
              <a:buNone/>
              <a:defRPr sz="4800">
                <a:solidFill>
                  <a:schemeClr val="accent2"/>
                </a:solidFill>
              </a:defRPr>
            </a:lvl6pPr>
            <a:lvl7pPr lvl="6" algn="ctr">
              <a:lnSpc>
                <a:spcPct val="100000"/>
              </a:lnSpc>
              <a:spcBef>
                <a:spcPts val="0"/>
              </a:spcBef>
              <a:spcAft>
                <a:spcPts val="0"/>
              </a:spcAft>
              <a:buClr>
                <a:schemeClr val="accent2"/>
              </a:buClr>
              <a:buSzPts val="3600"/>
              <a:buNone/>
              <a:defRPr sz="4800">
                <a:solidFill>
                  <a:schemeClr val="accent2"/>
                </a:solidFill>
              </a:defRPr>
            </a:lvl7pPr>
            <a:lvl8pPr lvl="7" algn="ctr">
              <a:lnSpc>
                <a:spcPct val="100000"/>
              </a:lnSpc>
              <a:spcBef>
                <a:spcPts val="0"/>
              </a:spcBef>
              <a:spcAft>
                <a:spcPts val="0"/>
              </a:spcAft>
              <a:buClr>
                <a:schemeClr val="accent2"/>
              </a:buClr>
              <a:buSzPts val="3600"/>
              <a:buNone/>
              <a:defRPr sz="4800">
                <a:solidFill>
                  <a:schemeClr val="accent2"/>
                </a:solidFill>
              </a:defRPr>
            </a:lvl8pPr>
            <a:lvl9pPr lvl="8" algn="ctr">
              <a:lnSpc>
                <a:spcPct val="100000"/>
              </a:lnSpc>
              <a:spcBef>
                <a:spcPts val="0"/>
              </a:spcBef>
              <a:spcAft>
                <a:spcPts val="0"/>
              </a:spcAft>
              <a:buClr>
                <a:schemeClr val="accent2"/>
              </a:buClr>
              <a:buSzPts val="3600"/>
              <a:buNone/>
              <a:defRPr sz="4800">
                <a:solidFill>
                  <a:schemeClr val="accent2"/>
                </a:solidFill>
              </a:defRPr>
            </a:lvl9pPr>
          </a:lstStyle>
          <a:p>
            <a:endParaRPr dirty="0"/>
          </a:p>
        </p:txBody>
      </p:sp>
      <p:sp>
        <p:nvSpPr>
          <p:cNvPr id="79" name="Google Shape;79;p25"/>
          <p:cNvSpPr txBox="1">
            <a:spLocks noGrp="1"/>
          </p:cNvSpPr>
          <p:nvPr>
            <p:ph type="subTitle" idx="1"/>
          </p:nvPr>
        </p:nvSpPr>
        <p:spPr>
          <a:xfrm>
            <a:off x="3189200" y="2680708"/>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5333">
                <a:solidFill>
                  <a:schemeClr val="accent3"/>
                </a:solidFill>
                <a:latin typeface="Neucha"/>
                <a:ea typeface="Neucha"/>
                <a:cs typeface="Neucha"/>
                <a:sym typeface="Neucha"/>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80" name="Google Shape;80;p25"/>
          <p:cNvSpPr txBox="1">
            <a:spLocks noGrp="1"/>
          </p:cNvSpPr>
          <p:nvPr>
            <p:ph type="subTitle" idx="2"/>
          </p:nvPr>
        </p:nvSpPr>
        <p:spPr>
          <a:xfrm>
            <a:off x="3189200" y="4090408"/>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4533">
                <a:solidFill>
                  <a:schemeClr val="accent4"/>
                </a:solidFill>
                <a:latin typeface="Neucha"/>
                <a:ea typeface="Neucha"/>
                <a:cs typeface="Neucha"/>
                <a:sym typeface="Neucha"/>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81" name="Google Shape;81;p25"/>
          <p:cNvSpPr txBox="1">
            <a:spLocks noGrp="1"/>
          </p:cNvSpPr>
          <p:nvPr>
            <p:ph type="subTitle" idx="3"/>
          </p:nvPr>
        </p:nvSpPr>
        <p:spPr>
          <a:xfrm>
            <a:off x="2696367" y="5208025"/>
            <a:ext cx="1987200" cy="50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200"/>
              <a:buNone/>
              <a:defRPr sz="1600">
                <a:solidFill>
                  <a:schemeClr val="accent2"/>
                </a:solidFill>
              </a:defRPr>
            </a:lvl1pPr>
            <a:lvl2pPr lvl="1" algn="ctr">
              <a:lnSpc>
                <a:spcPct val="100000"/>
              </a:lnSpc>
              <a:spcBef>
                <a:spcPts val="2133"/>
              </a:spcBef>
              <a:spcAft>
                <a:spcPts val="0"/>
              </a:spcAft>
              <a:buClr>
                <a:schemeClr val="accent2"/>
              </a:buClr>
              <a:buSzPts val="1200"/>
              <a:buNone/>
              <a:defRPr sz="1600">
                <a:solidFill>
                  <a:schemeClr val="accent2"/>
                </a:solidFill>
              </a:defRPr>
            </a:lvl2pPr>
            <a:lvl3pPr lvl="2" algn="ctr">
              <a:lnSpc>
                <a:spcPct val="100000"/>
              </a:lnSpc>
              <a:spcBef>
                <a:spcPts val="2133"/>
              </a:spcBef>
              <a:spcAft>
                <a:spcPts val="0"/>
              </a:spcAft>
              <a:buClr>
                <a:schemeClr val="accent2"/>
              </a:buClr>
              <a:buSzPts val="1200"/>
              <a:buNone/>
              <a:defRPr sz="1600">
                <a:solidFill>
                  <a:schemeClr val="accent2"/>
                </a:solidFill>
              </a:defRPr>
            </a:lvl3pPr>
            <a:lvl4pPr lvl="3" algn="ctr">
              <a:lnSpc>
                <a:spcPct val="100000"/>
              </a:lnSpc>
              <a:spcBef>
                <a:spcPts val="2133"/>
              </a:spcBef>
              <a:spcAft>
                <a:spcPts val="0"/>
              </a:spcAft>
              <a:buClr>
                <a:schemeClr val="accent2"/>
              </a:buClr>
              <a:buSzPts val="1200"/>
              <a:buNone/>
              <a:defRPr sz="1600">
                <a:solidFill>
                  <a:schemeClr val="accent2"/>
                </a:solidFill>
              </a:defRPr>
            </a:lvl4pPr>
            <a:lvl5pPr lvl="4" algn="ctr">
              <a:lnSpc>
                <a:spcPct val="100000"/>
              </a:lnSpc>
              <a:spcBef>
                <a:spcPts val="2133"/>
              </a:spcBef>
              <a:spcAft>
                <a:spcPts val="0"/>
              </a:spcAft>
              <a:buClr>
                <a:schemeClr val="accent2"/>
              </a:buClr>
              <a:buSzPts val="1200"/>
              <a:buNone/>
              <a:defRPr sz="1600">
                <a:solidFill>
                  <a:schemeClr val="accent2"/>
                </a:solidFill>
              </a:defRPr>
            </a:lvl5pPr>
            <a:lvl6pPr lvl="5" algn="ctr">
              <a:lnSpc>
                <a:spcPct val="100000"/>
              </a:lnSpc>
              <a:spcBef>
                <a:spcPts val="2133"/>
              </a:spcBef>
              <a:spcAft>
                <a:spcPts val="0"/>
              </a:spcAft>
              <a:buClr>
                <a:schemeClr val="accent2"/>
              </a:buClr>
              <a:buSzPts val="1200"/>
              <a:buNone/>
              <a:defRPr sz="1600">
                <a:solidFill>
                  <a:schemeClr val="accent2"/>
                </a:solidFill>
              </a:defRPr>
            </a:lvl6pPr>
            <a:lvl7pPr lvl="6" algn="ctr">
              <a:lnSpc>
                <a:spcPct val="100000"/>
              </a:lnSpc>
              <a:spcBef>
                <a:spcPts val="2133"/>
              </a:spcBef>
              <a:spcAft>
                <a:spcPts val="0"/>
              </a:spcAft>
              <a:buClr>
                <a:schemeClr val="accent2"/>
              </a:buClr>
              <a:buSzPts val="1200"/>
              <a:buNone/>
              <a:defRPr sz="1600">
                <a:solidFill>
                  <a:schemeClr val="accent2"/>
                </a:solidFill>
              </a:defRPr>
            </a:lvl7pPr>
            <a:lvl8pPr lvl="7" algn="ctr">
              <a:lnSpc>
                <a:spcPct val="100000"/>
              </a:lnSpc>
              <a:spcBef>
                <a:spcPts val="2133"/>
              </a:spcBef>
              <a:spcAft>
                <a:spcPts val="0"/>
              </a:spcAft>
              <a:buClr>
                <a:schemeClr val="accent2"/>
              </a:buClr>
              <a:buSzPts val="1200"/>
              <a:buNone/>
              <a:defRPr sz="1600">
                <a:solidFill>
                  <a:schemeClr val="accent2"/>
                </a:solidFill>
              </a:defRPr>
            </a:lvl8pPr>
            <a:lvl9pPr lvl="8" algn="ctr">
              <a:lnSpc>
                <a:spcPct val="100000"/>
              </a:lnSpc>
              <a:spcBef>
                <a:spcPts val="2133"/>
              </a:spcBef>
              <a:spcAft>
                <a:spcPts val="2133"/>
              </a:spcAft>
              <a:buClr>
                <a:schemeClr val="accent2"/>
              </a:buClr>
              <a:buSzPts val="1200"/>
              <a:buNone/>
              <a:defRPr sz="1600">
                <a:solidFill>
                  <a:schemeClr val="accent2"/>
                </a:solidFill>
              </a:defRPr>
            </a:lvl9pPr>
          </a:lstStyle>
          <a:p>
            <a:endParaRPr/>
          </a:p>
        </p:txBody>
      </p:sp>
      <p:sp>
        <p:nvSpPr>
          <p:cNvPr id="82" name="Google Shape;82;p25"/>
          <p:cNvSpPr txBox="1">
            <a:spLocks noGrp="1"/>
          </p:cNvSpPr>
          <p:nvPr>
            <p:ph type="subTitle" idx="4"/>
          </p:nvPr>
        </p:nvSpPr>
        <p:spPr>
          <a:xfrm>
            <a:off x="7604833" y="5208025"/>
            <a:ext cx="1992400" cy="50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200"/>
              <a:buNone/>
              <a:defRPr sz="1600">
                <a:solidFill>
                  <a:schemeClr val="accent2"/>
                </a:solidFill>
              </a:defRPr>
            </a:lvl1pPr>
            <a:lvl2pPr lvl="1" algn="ctr">
              <a:lnSpc>
                <a:spcPct val="100000"/>
              </a:lnSpc>
              <a:spcBef>
                <a:spcPts val="2133"/>
              </a:spcBef>
              <a:spcAft>
                <a:spcPts val="0"/>
              </a:spcAft>
              <a:buClr>
                <a:schemeClr val="accent2"/>
              </a:buClr>
              <a:buSzPts val="1200"/>
              <a:buNone/>
              <a:defRPr sz="1600">
                <a:solidFill>
                  <a:schemeClr val="accent2"/>
                </a:solidFill>
              </a:defRPr>
            </a:lvl2pPr>
            <a:lvl3pPr lvl="2" algn="ctr">
              <a:lnSpc>
                <a:spcPct val="100000"/>
              </a:lnSpc>
              <a:spcBef>
                <a:spcPts val="2133"/>
              </a:spcBef>
              <a:spcAft>
                <a:spcPts val="0"/>
              </a:spcAft>
              <a:buClr>
                <a:schemeClr val="accent2"/>
              </a:buClr>
              <a:buSzPts val="1200"/>
              <a:buNone/>
              <a:defRPr sz="1600">
                <a:solidFill>
                  <a:schemeClr val="accent2"/>
                </a:solidFill>
              </a:defRPr>
            </a:lvl3pPr>
            <a:lvl4pPr lvl="3" algn="ctr">
              <a:lnSpc>
                <a:spcPct val="100000"/>
              </a:lnSpc>
              <a:spcBef>
                <a:spcPts val="2133"/>
              </a:spcBef>
              <a:spcAft>
                <a:spcPts val="0"/>
              </a:spcAft>
              <a:buClr>
                <a:schemeClr val="accent2"/>
              </a:buClr>
              <a:buSzPts val="1200"/>
              <a:buNone/>
              <a:defRPr sz="1600">
                <a:solidFill>
                  <a:schemeClr val="accent2"/>
                </a:solidFill>
              </a:defRPr>
            </a:lvl4pPr>
            <a:lvl5pPr lvl="4" algn="ctr">
              <a:lnSpc>
                <a:spcPct val="100000"/>
              </a:lnSpc>
              <a:spcBef>
                <a:spcPts val="2133"/>
              </a:spcBef>
              <a:spcAft>
                <a:spcPts val="0"/>
              </a:spcAft>
              <a:buClr>
                <a:schemeClr val="accent2"/>
              </a:buClr>
              <a:buSzPts val="1200"/>
              <a:buNone/>
              <a:defRPr sz="1600">
                <a:solidFill>
                  <a:schemeClr val="accent2"/>
                </a:solidFill>
              </a:defRPr>
            </a:lvl5pPr>
            <a:lvl6pPr lvl="5" algn="ctr">
              <a:lnSpc>
                <a:spcPct val="100000"/>
              </a:lnSpc>
              <a:spcBef>
                <a:spcPts val="2133"/>
              </a:spcBef>
              <a:spcAft>
                <a:spcPts val="0"/>
              </a:spcAft>
              <a:buClr>
                <a:schemeClr val="accent2"/>
              </a:buClr>
              <a:buSzPts val="1200"/>
              <a:buNone/>
              <a:defRPr sz="1600">
                <a:solidFill>
                  <a:schemeClr val="accent2"/>
                </a:solidFill>
              </a:defRPr>
            </a:lvl6pPr>
            <a:lvl7pPr lvl="6" algn="ctr">
              <a:lnSpc>
                <a:spcPct val="100000"/>
              </a:lnSpc>
              <a:spcBef>
                <a:spcPts val="2133"/>
              </a:spcBef>
              <a:spcAft>
                <a:spcPts val="0"/>
              </a:spcAft>
              <a:buClr>
                <a:schemeClr val="accent2"/>
              </a:buClr>
              <a:buSzPts val="1200"/>
              <a:buNone/>
              <a:defRPr sz="1600">
                <a:solidFill>
                  <a:schemeClr val="accent2"/>
                </a:solidFill>
              </a:defRPr>
            </a:lvl7pPr>
            <a:lvl8pPr lvl="7" algn="ctr">
              <a:lnSpc>
                <a:spcPct val="100000"/>
              </a:lnSpc>
              <a:spcBef>
                <a:spcPts val="2133"/>
              </a:spcBef>
              <a:spcAft>
                <a:spcPts val="0"/>
              </a:spcAft>
              <a:buClr>
                <a:schemeClr val="accent2"/>
              </a:buClr>
              <a:buSzPts val="1200"/>
              <a:buNone/>
              <a:defRPr sz="1600">
                <a:solidFill>
                  <a:schemeClr val="accent2"/>
                </a:solidFill>
              </a:defRPr>
            </a:lvl8pPr>
            <a:lvl9pPr lvl="8" algn="ctr">
              <a:lnSpc>
                <a:spcPct val="100000"/>
              </a:lnSpc>
              <a:spcBef>
                <a:spcPts val="2133"/>
              </a:spcBef>
              <a:spcAft>
                <a:spcPts val="2133"/>
              </a:spcAft>
              <a:buClr>
                <a:schemeClr val="accent2"/>
              </a:buClr>
              <a:buSzPts val="1200"/>
              <a:buNone/>
              <a:defRPr sz="1600">
                <a:solidFill>
                  <a:schemeClr val="accent2"/>
                </a:solidFill>
              </a:defRPr>
            </a:lvl9pPr>
          </a:lstStyle>
          <a:p>
            <a:endParaRPr/>
          </a:p>
        </p:txBody>
      </p:sp>
      <p:sp>
        <p:nvSpPr>
          <p:cNvPr id="83" name="Google Shape;83;p25"/>
          <p:cNvSpPr txBox="1">
            <a:spLocks noGrp="1"/>
          </p:cNvSpPr>
          <p:nvPr>
            <p:ph type="subTitle" idx="5"/>
          </p:nvPr>
        </p:nvSpPr>
        <p:spPr>
          <a:xfrm>
            <a:off x="2885000" y="2160025"/>
            <a:ext cx="6422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2133">
                <a:solidFill>
                  <a:schemeClr val="accent2"/>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84" name="Google Shape;84;p25"/>
          <p:cNvSpPr txBox="1">
            <a:spLocks noGrp="1"/>
          </p:cNvSpPr>
          <p:nvPr>
            <p:ph type="subTitle" idx="6"/>
          </p:nvPr>
        </p:nvSpPr>
        <p:spPr>
          <a:xfrm>
            <a:off x="5325211" y="3684025"/>
            <a:ext cx="14612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1867">
                <a:solidFill>
                  <a:schemeClr val="accent5"/>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grpSp>
        <p:nvGrpSpPr>
          <p:cNvPr id="101" name="Google Shape;101;p25"/>
          <p:cNvGrpSpPr/>
          <p:nvPr/>
        </p:nvGrpSpPr>
        <p:grpSpPr>
          <a:xfrm>
            <a:off x="9922634" y="403433"/>
            <a:ext cx="2108967" cy="2180600"/>
            <a:chOff x="7289575" y="226375"/>
            <a:chExt cx="1581725" cy="1635450"/>
          </a:xfrm>
        </p:grpSpPr>
        <p:sp>
          <p:nvSpPr>
            <p:cNvPr id="102" name="Google Shape;102;p25"/>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3" name="Google Shape;103;p25"/>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4" name="Google Shape;104;p25"/>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5" name="Google Shape;105;p25"/>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6" name="Google Shape;106;p25"/>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7" name="Google Shape;107;p25"/>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8" name="Google Shape;108;p25"/>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09" name="Google Shape;109;p25"/>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0" name="Google Shape;110;p25"/>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1" name="Google Shape;111;p25"/>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2" name="Google Shape;112;p25"/>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3" name="Google Shape;113;p25"/>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4" name="Google Shape;114;p25"/>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5" name="Google Shape;115;p25"/>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16" name="Google Shape;116;p25"/>
          <p:cNvGrpSpPr/>
          <p:nvPr/>
        </p:nvGrpSpPr>
        <p:grpSpPr>
          <a:xfrm rot="-1441798">
            <a:off x="139395" y="5011949"/>
            <a:ext cx="784639" cy="1505880"/>
            <a:chOff x="180775" y="329950"/>
            <a:chExt cx="588500" cy="1129450"/>
          </a:xfrm>
        </p:grpSpPr>
        <p:sp>
          <p:nvSpPr>
            <p:cNvPr id="117" name="Google Shape;117;p25"/>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8" name="Google Shape;118;p25"/>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19" name="Google Shape;119;p25"/>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20" name="Google Shape;120;p25"/>
          <p:cNvGrpSpPr/>
          <p:nvPr/>
        </p:nvGrpSpPr>
        <p:grpSpPr>
          <a:xfrm rot="6420098">
            <a:off x="10789792" y="5686408"/>
            <a:ext cx="1444505" cy="654969"/>
            <a:chOff x="7787925" y="226375"/>
            <a:chExt cx="1083375" cy="491225"/>
          </a:xfrm>
        </p:grpSpPr>
        <p:sp>
          <p:nvSpPr>
            <p:cNvPr id="121" name="Google Shape;121;p25"/>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22" name="Google Shape;122;p25"/>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23" name="Google Shape;123;p25"/>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06989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4"/>
        <p:cNvGrpSpPr/>
        <p:nvPr/>
      </p:nvGrpSpPr>
      <p:grpSpPr>
        <a:xfrm>
          <a:off x="0" y="0"/>
          <a:ext cx="0" cy="0"/>
          <a:chOff x="0" y="0"/>
          <a:chExt cx="0" cy="0"/>
        </a:xfrm>
      </p:grpSpPr>
      <p:sp>
        <p:nvSpPr>
          <p:cNvPr id="125" name="Google Shape;125;p43"/>
          <p:cNvSpPr txBox="1">
            <a:spLocks noGrp="1"/>
          </p:cNvSpPr>
          <p:nvPr>
            <p:ph type="title"/>
          </p:nvPr>
        </p:nvSpPr>
        <p:spPr>
          <a:xfrm>
            <a:off x="960000" y="2332951"/>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600"/>
              <a:buNone/>
              <a:defRPr sz="8000">
                <a:solidFill>
                  <a:schemeClr val="accent2"/>
                </a:solidFill>
              </a:defRPr>
            </a:lvl1pPr>
            <a:lvl2pPr lvl="1" algn="ctr">
              <a:lnSpc>
                <a:spcPct val="100000"/>
              </a:lnSpc>
              <a:spcBef>
                <a:spcPts val="0"/>
              </a:spcBef>
              <a:spcAft>
                <a:spcPts val="0"/>
              </a:spcAft>
              <a:buClr>
                <a:schemeClr val="accent2"/>
              </a:buClr>
              <a:buSzPts val="3600"/>
              <a:buNone/>
              <a:defRPr sz="4800">
                <a:solidFill>
                  <a:schemeClr val="accent2"/>
                </a:solidFill>
              </a:defRPr>
            </a:lvl2pPr>
            <a:lvl3pPr lvl="2" algn="ctr">
              <a:lnSpc>
                <a:spcPct val="100000"/>
              </a:lnSpc>
              <a:spcBef>
                <a:spcPts val="0"/>
              </a:spcBef>
              <a:spcAft>
                <a:spcPts val="0"/>
              </a:spcAft>
              <a:buClr>
                <a:schemeClr val="accent2"/>
              </a:buClr>
              <a:buSzPts val="3600"/>
              <a:buNone/>
              <a:defRPr sz="4800">
                <a:solidFill>
                  <a:schemeClr val="accent2"/>
                </a:solidFill>
              </a:defRPr>
            </a:lvl3pPr>
            <a:lvl4pPr lvl="3" algn="ctr">
              <a:lnSpc>
                <a:spcPct val="100000"/>
              </a:lnSpc>
              <a:spcBef>
                <a:spcPts val="0"/>
              </a:spcBef>
              <a:spcAft>
                <a:spcPts val="0"/>
              </a:spcAft>
              <a:buClr>
                <a:schemeClr val="accent2"/>
              </a:buClr>
              <a:buSzPts val="3600"/>
              <a:buNone/>
              <a:defRPr sz="4800">
                <a:solidFill>
                  <a:schemeClr val="accent2"/>
                </a:solidFill>
              </a:defRPr>
            </a:lvl4pPr>
            <a:lvl5pPr lvl="4" algn="ctr">
              <a:lnSpc>
                <a:spcPct val="100000"/>
              </a:lnSpc>
              <a:spcBef>
                <a:spcPts val="0"/>
              </a:spcBef>
              <a:spcAft>
                <a:spcPts val="0"/>
              </a:spcAft>
              <a:buClr>
                <a:schemeClr val="accent2"/>
              </a:buClr>
              <a:buSzPts val="3600"/>
              <a:buNone/>
              <a:defRPr sz="4800">
                <a:solidFill>
                  <a:schemeClr val="accent2"/>
                </a:solidFill>
              </a:defRPr>
            </a:lvl5pPr>
            <a:lvl6pPr lvl="5" algn="ctr">
              <a:lnSpc>
                <a:spcPct val="100000"/>
              </a:lnSpc>
              <a:spcBef>
                <a:spcPts val="0"/>
              </a:spcBef>
              <a:spcAft>
                <a:spcPts val="0"/>
              </a:spcAft>
              <a:buClr>
                <a:schemeClr val="accent2"/>
              </a:buClr>
              <a:buSzPts val="3600"/>
              <a:buNone/>
              <a:defRPr sz="4800">
                <a:solidFill>
                  <a:schemeClr val="accent2"/>
                </a:solidFill>
              </a:defRPr>
            </a:lvl6pPr>
            <a:lvl7pPr lvl="6" algn="ctr">
              <a:lnSpc>
                <a:spcPct val="100000"/>
              </a:lnSpc>
              <a:spcBef>
                <a:spcPts val="0"/>
              </a:spcBef>
              <a:spcAft>
                <a:spcPts val="0"/>
              </a:spcAft>
              <a:buClr>
                <a:schemeClr val="accent2"/>
              </a:buClr>
              <a:buSzPts val="3600"/>
              <a:buNone/>
              <a:defRPr sz="4800">
                <a:solidFill>
                  <a:schemeClr val="accent2"/>
                </a:solidFill>
              </a:defRPr>
            </a:lvl7pPr>
            <a:lvl8pPr lvl="7" algn="ctr">
              <a:lnSpc>
                <a:spcPct val="100000"/>
              </a:lnSpc>
              <a:spcBef>
                <a:spcPts val="0"/>
              </a:spcBef>
              <a:spcAft>
                <a:spcPts val="0"/>
              </a:spcAft>
              <a:buClr>
                <a:schemeClr val="accent2"/>
              </a:buClr>
              <a:buSzPts val="3600"/>
              <a:buNone/>
              <a:defRPr sz="4800">
                <a:solidFill>
                  <a:schemeClr val="accent2"/>
                </a:solidFill>
              </a:defRPr>
            </a:lvl8pPr>
            <a:lvl9pPr lvl="8" algn="ctr">
              <a:lnSpc>
                <a:spcPct val="100000"/>
              </a:lnSpc>
              <a:spcBef>
                <a:spcPts val="0"/>
              </a:spcBef>
              <a:spcAft>
                <a:spcPts val="0"/>
              </a:spcAft>
              <a:buClr>
                <a:schemeClr val="accent2"/>
              </a:buClr>
              <a:buSzPts val="3600"/>
              <a:buNone/>
              <a:defRPr sz="4800">
                <a:solidFill>
                  <a:schemeClr val="accent2"/>
                </a:solidFill>
              </a:defRPr>
            </a:lvl9pPr>
          </a:lstStyle>
          <a:p>
            <a:endParaRPr/>
          </a:p>
        </p:txBody>
      </p:sp>
      <p:sp>
        <p:nvSpPr>
          <p:cNvPr id="126" name="Google Shape;126;p43"/>
          <p:cNvSpPr txBox="1">
            <a:spLocks noGrp="1"/>
          </p:cNvSpPr>
          <p:nvPr>
            <p:ph type="subTitle" idx="1"/>
          </p:nvPr>
        </p:nvSpPr>
        <p:spPr>
          <a:xfrm>
            <a:off x="3189200" y="3742284"/>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3200">
                <a:solidFill>
                  <a:schemeClr val="accent2"/>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Tree>
    <p:extLst>
      <p:ext uri="{BB962C8B-B14F-4D97-AF65-F5344CB8AC3E}">
        <p14:creationId xmlns:p14="http://schemas.microsoft.com/office/powerpoint/2010/main" val="84827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7"/>
        <p:cNvGrpSpPr/>
        <p:nvPr/>
      </p:nvGrpSpPr>
      <p:grpSpPr>
        <a:xfrm>
          <a:off x="0" y="0"/>
          <a:ext cx="0" cy="0"/>
          <a:chOff x="0" y="0"/>
          <a:chExt cx="0" cy="0"/>
        </a:xfrm>
      </p:grpSpPr>
      <p:sp>
        <p:nvSpPr>
          <p:cNvPr id="128" name="Google Shape;128;p44"/>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667"/>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 name="Google Shape;129;p44"/>
          <p:cNvSpPr txBox="1">
            <a:spLocks noGrp="1"/>
          </p:cNvSpPr>
          <p:nvPr>
            <p:ph type="body" idx="1"/>
          </p:nvPr>
        </p:nvSpPr>
        <p:spPr>
          <a:xfrm>
            <a:off x="960000" y="1536633"/>
            <a:ext cx="10272000" cy="4714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AutoNum type="arabicPeriod"/>
              <a:defRPr sz="1467"/>
            </a:lvl1pPr>
            <a:lvl2pPr marL="914400" lvl="1" indent="-317500" algn="l">
              <a:lnSpc>
                <a:spcPct val="115000"/>
              </a:lnSpc>
              <a:spcBef>
                <a:spcPts val="2133"/>
              </a:spcBef>
              <a:spcAft>
                <a:spcPts val="0"/>
              </a:spcAft>
              <a:buSzPts val="1400"/>
              <a:buAutoNum type="alphaLcPeriod"/>
              <a:defRPr/>
            </a:lvl2pPr>
            <a:lvl3pPr marL="1371600" lvl="2" indent="-317500" algn="l">
              <a:lnSpc>
                <a:spcPct val="115000"/>
              </a:lnSpc>
              <a:spcBef>
                <a:spcPts val="2133"/>
              </a:spcBef>
              <a:spcAft>
                <a:spcPts val="0"/>
              </a:spcAft>
              <a:buSzPts val="1400"/>
              <a:buAutoNum type="romanLcPeriod"/>
              <a:defRPr/>
            </a:lvl3pPr>
            <a:lvl4pPr marL="1828800" lvl="3" indent="-317500" algn="l">
              <a:lnSpc>
                <a:spcPct val="115000"/>
              </a:lnSpc>
              <a:spcBef>
                <a:spcPts val="2133"/>
              </a:spcBef>
              <a:spcAft>
                <a:spcPts val="0"/>
              </a:spcAft>
              <a:buSzPts val="1400"/>
              <a:buAutoNum type="arabicPeriod"/>
              <a:defRPr/>
            </a:lvl4pPr>
            <a:lvl5pPr marL="2286000" lvl="4" indent="-317500" algn="l">
              <a:lnSpc>
                <a:spcPct val="115000"/>
              </a:lnSpc>
              <a:spcBef>
                <a:spcPts val="2133"/>
              </a:spcBef>
              <a:spcAft>
                <a:spcPts val="0"/>
              </a:spcAft>
              <a:buSzPts val="1400"/>
              <a:buAutoNum type="alphaLcPeriod"/>
              <a:defRPr/>
            </a:lvl5pPr>
            <a:lvl6pPr marL="2743200" lvl="5" indent="-317500" algn="l">
              <a:lnSpc>
                <a:spcPct val="115000"/>
              </a:lnSpc>
              <a:spcBef>
                <a:spcPts val="2133"/>
              </a:spcBef>
              <a:spcAft>
                <a:spcPts val="0"/>
              </a:spcAft>
              <a:buSzPts val="1400"/>
              <a:buAutoNum type="romanLcPeriod"/>
              <a:defRPr/>
            </a:lvl6pPr>
            <a:lvl7pPr marL="3200400" lvl="6" indent="-317500" algn="l">
              <a:lnSpc>
                <a:spcPct val="115000"/>
              </a:lnSpc>
              <a:spcBef>
                <a:spcPts val="2133"/>
              </a:spcBef>
              <a:spcAft>
                <a:spcPts val="0"/>
              </a:spcAft>
              <a:buSzPts val="1400"/>
              <a:buAutoNum type="arabicPeriod"/>
              <a:defRPr/>
            </a:lvl7pPr>
            <a:lvl8pPr marL="3657600" lvl="7" indent="-317500" algn="l">
              <a:lnSpc>
                <a:spcPct val="115000"/>
              </a:lnSpc>
              <a:spcBef>
                <a:spcPts val="2133"/>
              </a:spcBef>
              <a:spcAft>
                <a:spcPts val="0"/>
              </a:spcAft>
              <a:buSzPts val="1400"/>
              <a:buAutoNum type="alphaLcPeriod"/>
              <a:defRPr/>
            </a:lvl8pPr>
            <a:lvl9pPr marL="4114800" lvl="8" indent="-317500" algn="l">
              <a:lnSpc>
                <a:spcPct val="115000"/>
              </a:lnSpc>
              <a:spcBef>
                <a:spcPts val="2133"/>
              </a:spcBef>
              <a:spcAft>
                <a:spcPts val="2133"/>
              </a:spcAft>
              <a:buSzPts val="1400"/>
              <a:buAutoNum type="romanLcPeriod"/>
              <a:defRPr/>
            </a:lvl9pPr>
          </a:lstStyle>
          <a:p>
            <a:endParaRPr/>
          </a:p>
        </p:txBody>
      </p:sp>
      <p:grpSp>
        <p:nvGrpSpPr>
          <p:cNvPr id="130" name="Google Shape;130;p44"/>
          <p:cNvGrpSpPr/>
          <p:nvPr/>
        </p:nvGrpSpPr>
        <p:grpSpPr>
          <a:xfrm rot="10800000" flipH="1">
            <a:off x="9995702" y="1071306"/>
            <a:ext cx="1699665" cy="4789660"/>
            <a:chOff x="7213226" y="1070178"/>
            <a:chExt cx="1274749" cy="3592245"/>
          </a:xfrm>
        </p:grpSpPr>
        <p:sp>
          <p:nvSpPr>
            <p:cNvPr id="131" name="Google Shape;131;p44"/>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32" name="Google Shape;132;p44"/>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33" name="Google Shape;133;p44"/>
          <p:cNvGrpSpPr/>
          <p:nvPr/>
        </p:nvGrpSpPr>
        <p:grpSpPr>
          <a:xfrm rot="10800000" flipH="1">
            <a:off x="496629" y="1071306"/>
            <a:ext cx="1534676" cy="4789660"/>
            <a:chOff x="639296" y="1070178"/>
            <a:chExt cx="1151007" cy="3592245"/>
          </a:xfrm>
        </p:grpSpPr>
        <p:sp>
          <p:nvSpPr>
            <p:cNvPr id="134" name="Google Shape;134;p44"/>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35" name="Google Shape;135;p44"/>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36" name="Google Shape;136;p44"/>
          <p:cNvGrpSpPr/>
          <p:nvPr/>
        </p:nvGrpSpPr>
        <p:grpSpPr>
          <a:xfrm rot="-614926">
            <a:off x="9628030" y="5788293"/>
            <a:ext cx="1881126" cy="1011028"/>
            <a:chOff x="5522156" y="3959976"/>
            <a:chExt cx="1734767" cy="932365"/>
          </a:xfrm>
        </p:grpSpPr>
        <p:sp>
          <p:nvSpPr>
            <p:cNvPr id="137" name="Google Shape;137;p44"/>
            <p:cNvSpPr/>
            <p:nvPr/>
          </p:nvSpPr>
          <p:spPr>
            <a:xfrm>
              <a:off x="6102291" y="4417302"/>
              <a:ext cx="210798" cy="258327"/>
            </a:xfrm>
            <a:custGeom>
              <a:avLst/>
              <a:gdLst/>
              <a:ahLst/>
              <a:cxnLst/>
              <a:rect l="l" t="t" r="r" b="b"/>
              <a:pathLst>
                <a:path w="7664" h="9392" extrusionOk="0">
                  <a:moveTo>
                    <a:pt x="4344" y="0"/>
                  </a:moveTo>
                  <a:cubicBezTo>
                    <a:pt x="2752" y="955"/>
                    <a:pt x="1228" y="2183"/>
                    <a:pt x="0" y="3593"/>
                  </a:cubicBezTo>
                  <a:cubicBezTo>
                    <a:pt x="2752" y="5208"/>
                    <a:pt x="5299" y="7209"/>
                    <a:pt x="7664" y="9392"/>
                  </a:cubicBezTo>
                  <a:cubicBezTo>
                    <a:pt x="6345" y="6435"/>
                    <a:pt x="5390" y="3411"/>
                    <a:pt x="4730" y="387"/>
                  </a:cubicBezTo>
                  <a:lnTo>
                    <a:pt x="434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38" name="Google Shape;138;p44"/>
            <p:cNvSpPr/>
            <p:nvPr/>
          </p:nvSpPr>
          <p:spPr>
            <a:xfrm>
              <a:off x="5620046" y="4015756"/>
              <a:ext cx="573589" cy="544792"/>
            </a:xfrm>
            <a:custGeom>
              <a:avLst/>
              <a:gdLst/>
              <a:ahLst/>
              <a:cxnLst/>
              <a:rect l="l" t="t" r="r" b="b"/>
              <a:pathLst>
                <a:path w="20854" h="19807" extrusionOk="0">
                  <a:moveTo>
                    <a:pt x="183" y="0"/>
                  </a:moveTo>
                  <a:lnTo>
                    <a:pt x="1" y="387"/>
                  </a:lnTo>
                  <a:cubicBezTo>
                    <a:pt x="295" y="581"/>
                    <a:pt x="590" y="775"/>
                    <a:pt x="884" y="969"/>
                  </a:cubicBezTo>
                  <a:lnTo>
                    <a:pt x="884" y="969"/>
                  </a:lnTo>
                  <a:cubicBezTo>
                    <a:pt x="652" y="645"/>
                    <a:pt x="418" y="322"/>
                    <a:pt x="183" y="0"/>
                  </a:cubicBezTo>
                  <a:close/>
                  <a:moveTo>
                    <a:pt x="884" y="969"/>
                  </a:moveTo>
                  <a:cubicBezTo>
                    <a:pt x="5254" y="7038"/>
                    <a:pt x="9298" y="13330"/>
                    <a:pt x="13076" y="19807"/>
                  </a:cubicBezTo>
                  <a:cubicBezTo>
                    <a:pt x="16010" y="18010"/>
                    <a:pt x="18670" y="15554"/>
                    <a:pt x="20853" y="12712"/>
                  </a:cubicBezTo>
                  <a:cubicBezTo>
                    <a:pt x="13960" y="9080"/>
                    <a:pt x="7337" y="5199"/>
                    <a:pt x="884" y="96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39" name="Google Shape;139;p44"/>
            <p:cNvSpPr/>
            <p:nvPr/>
          </p:nvSpPr>
          <p:spPr>
            <a:xfrm>
              <a:off x="5603048" y="4000189"/>
              <a:ext cx="608713" cy="576945"/>
            </a:xfrm>
            <a:custGeom>
              <a:avLst/>
              <a:gdLst/>
              <a:ahLst/>
              <a:cxnLst/>
              <a:rect l="l" t="t" r="r" b="b"/>
              <a:pathLst>
                <a:path w="22131" h="20976" extrusionOk="0">
                  <a:moveTo>
                    <a:pt x="3732" y="3651"/>
                  </a:moveTo>
                  <a:cubicBezTo>
                    <a:pt x="9190" y="7147"/>
                    <a:pt x="14777" y="10436"/>
                    <a:pt x="20554" y="13434"/>
                  </a:cubicBezTo>
                  <a:lnTo>
                    <a:pt x="20554" y="13434"/>
                  </a:lnTo>
                  <a:cubicBezTo>
                    <a:pt x="18655" y="15845"/>
                    <a:pt x="16462" y="17942"/>
                    <a:pt x="13878" y="19596"/>
                  </a:cubicBezTo>
                  <a:lnTo>
                    <a:pt x="13878" y="19596"/>
                  </a:lnTo>
                  <a:cubicBezTo>
                    <a:pt x="10681" y="14143"/>
                    <a:pt x="7295" y="8809"/>
                    <a:pt x="3732" y="3651"/>
                  </a:cubicBezTo>
                  <a:close/>
                  <a:moveTo>
                    <a:pt x="839" y="0"/>
                  </a:moveTo>
                  <a:cubicBezTo>
                    <a:pt x="551" y="0"/>
                    <a:pt x="286" y="207"/>
                    <a:pt x="246" y="488"/>
                  </a:cubicBezTo>
                  <a:lnTo>
                    <a:pt x="246" y="488"/>
                  </a:lnTo>
                  <a:cubicBezTo>
                    <a:pt x="44" y="734"/>
                    <a:pt x="1" y="1159"/>
                    <a:pt x="323" y="1430"/>
                  </a:cubicBezTo>
                  <a:cubicBezTo>
                    <a:pt x="578" y="1599"/>
                    <a:pt x="834" y="1768"/>
                    <a:pt x="1089" y="1936"/>
                  </a:cubicBezTo>
                  <a:lnTo>
                    <a:pt x="1089" y="1936"/>
                  </a:lnTo>
                  <a:cubicBezTo>
                    <a:pt x="5362" y="7954"/>
                    <a:pt x="9461" y="14230"/>
                    <a:pt x="13217" y="20668"/>
                  </a:cubicBezTo>
                  <a:cubicBezTo>
                    <a:pt x="13285" y="20873"/>
                    <a:pt x="13520" y="20975"/>
                    <a:pt x="13748" y="20975"/>
                  </a:cubicBezTo>
                  <a:cubicBezTo>
                    <a:pt x="13824" y="20975"/>
                    <a:pt x="13899" y="20964"/>
                    <a:pt x="13967" y="20941"/>
                  </a:cubicBezTo>
                  <a:cubicBezTo>
                    <a:pt x="17014" y="18963"/>
                    <a:pt x="19652" y="16484"/>
                    <a:pt x="21926" y="13551"/>
                  </a:cubicBezTo>
                  <a:cubicBezTo>
                    <a:pt x="22131" y="13369"/>
                    <a:pt x="21926" y="12891"/>
                    <a:pt x="21744" y="12800"/>
                  </a:cubicBezTo>
                  <a:cubicBezTo>
                    <a:pt x="14907" y="9198"/>
                    <a:pt x="8335" y="5351"/>
                    <a:pt x="1933" y="1083"/>
                  </a:cubicBezTo>
                  <a:lnTo>
                    <a:pt x="1933" y="1083"/>
                  </a:lnTo>
                  <a:cubicBezTo>
                    <a:pt x="1746" y="819"/>
                    <a:pt x="1558" y="556"/>
                    <a:pt x="1369" y="293"/>
                  </a:cubicBezTo>
                  <a:cubicBezTo>
                    <a:pt x="1219" y="86"/>
                    <a:pt x="1024" y="0"/>
                    <a:pt x="839" y="0"/>
                  </a:cubicBezTo>
                  <a:close/>
                </a:path>
              </a:pathLst>
            </a:custGeom>
            <a:solidFill>
              <a:srgbClr val="F9E3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40" name="Google Shape;140;p44"/>
            <p:cNvSpPr/>
            <p:nvPr/>
          </p:nvSpPr>
          <p:spPr>
            <a:xfrm>
              <a:off x="5833980" y="4039521"/>
              <a:ext cx="698022" cy="190170"/>
            </a:xfrm>
            <a:custGeom>
              <a:avLst/>
              <a:gdLst/>
              <a:ahLst/>
              <a:cxnLst/>
              <a:rect l="l" t="t" r="r" b="b"/>
              <a:pathLst>
                <a:path w="25378" h="6914" extrusionOk="0">
                  <a:moveTo>
                    <a:pt x="0" y="0"/>
                  </a:moveTo>
                  <a:lnTo>
                    <a:pt x="0" y="0"/>
                  </a:lnTo>
                  <a:cubicBezTo>
                    <a:pt x="6526" y="2274"/>
                    <a:pt x="13075" y="4548"/>
                    <a:pt x="19693" y="6822"/>
                  </a:cubicBezTo>
                  <a:lnTo>
                    <a:pt x="20557" y="6913"/>
                  </a:lnTo>
                  <a:cubicBezTo>
                    <a:pt x="22262" y="6436"/>
                    <a:pt x="23877" y="5594"/>
                    <a:pt x="25378" y="4639"/>
                  </a:cubicBezTo>
                  <a:cubicBezTo>
                    <a:pt x="16941" y="2752"/>
                    <a:pt x="8527" y="1137"/>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41" name="Google Shape;141;p44"/>
            <p:cNvSpPr/>
            <p:nvPr/>
          </p:nvSpPr>
          <p:spPr>
            <a:xfrm>
              <a:off x="5522156" y="3959976"/>
              <a:ext cx="1103666" cy="742800"/>
            </a:xfrm>
            <a:custGeom>
              <a:avLst/>
              <a:gdLst/>
              <a:ahLst/>
              <a:cxnLst/>
              <a:rect l="l" t="t" r="r" b="b"/>
              <a:pathLst>
                <a:path w="40126" h="27006" extrusionOk="0">
                  <a:moveTo>
                    <a:pt x="3264" y="1096"/>
                  </a:moveTo>
                  <a:cubicBezTo>
                    <a:pt x="15316" y="2597"/>
                    <a:pt x="27141" y="4871"/>
                    <a:pt x="38989" y="7827"/>
                  </a:cubicBezTo>
                  <a:cubicBezTo>
                    <a:pt x="36919" y="8850"/>
                    <a:pt x="34736" y="9714"/>
                    <a:pt x="32462" y="10283"/>
                  </a:cubicBezTo>
                  <a:lnTo>
                    <a:pt x="32258" y="10465"/>
                  </a:lnTo>
                  <a:cubicBezTo>
                    <a:pt x="32167" y="10465"/>
                    <a:pt x="32076" y="10556"/>
                    <a:pt x="31985" y="10760"/>
                  </a:cubicBezTo>
                  <a:cubicBezTo>
                    <a:pt x="26868" y="9146"/>
                    <a:pt x="21843" y="7440"/>
                    <a:pt x="16726" y="5735"/>
                  </a:cubicBezTo>
                  <a:cubicBezTo>
                    <a:pt x="12269" y="4211"/>
                    <a:pt x="7539" y="2983"/>
                    <a:pt x="3264" y="1096"/>
                  </a:cubicBezTo>
                  <a:close/>
                  <a:moveTo>
                    <a:pt x="6493" y="2983"/>
                  </a:moveTo>
                  <a:lnTo>
                    <a:pt x="6493" y="2983"/>
                  </a:lnTo>
                  <a:cubicBezTo>
                    <a:pt x="9632" y="4120"/>
                    <a:pt x="12838" y="4984"/>
                    <a:pt x="15885" y="6008"/>
                  </a:cubicBezTo>
                  <a:cubicBezTo>
                    <a:pt x="21183" y="7827"/>
                    <a:pt x="26482" y="9532"/>
                    <a:pt x="31803" y="11329"/>
                  </a:cubicBezTo>
                  <a:lnTo>
                    <a:pt x="31894" y="11329"/>
                  </a:lnTo>
                  <a:cubicBezTo>
                    <a:pt x="30939" y="15968"/>
                    <a:pt x="30188" y="20698"/>
                    <a:pt x="29529" y="25336"/>
                  </a:cubicBezTo>
                  <a:cubicBezTo>
                    <a:pt x="29142" y="21744"/>
                    <a:pt x="28483" y="18151"/>
                    <a:pt x="27619" y="14649"/>
                  </a:cubicBezTo>
                  <a:cubicBezTo>
                    <a:pt x="27823" y="14535"/>
                    <a:pt x="27823" y="14262"/>
                    <a:pt x="27619" y="14171"/>
                  </a:cubicBezTo>
                  <a:cubicBezTo>
                    <a:pt x="20706" y="10283"/>
                    <a:pt x="13702" y="6485"/>
                    <a:pt x="6493" y="2983"/>
                  </a:cubicBezTo>
                  <a:close/>
                  <a:moveTo>
                    <a:pt x="1377" y="1096"/>
                  </a:moveTo>
                  <a:lnTo>
                    <a:pt x="1377" y="1096"/>
                  </a:lnTo>
                  <a:cubicBezTo>
                    <a:pt x="10086" y="5257"/>
                    <a:pt x="18614" y="9714"/>
                    <a:pt x="27050" y="14444"/>
                  </a:cubicBezTo>
                  <a:lnTo>
                    <a:pt x="27050" y="14649"/>
                  </a:lnTo>
                  <a:cubicBezTo>
                    <a:pt x="28005" y="18515"/>
                    <a:pt x="28665" y="22403"/>
                    <a:pt x="29051" y="26292"/>
                  </a:cubicBezTo>
                  <a:cubicBezTo>
                    <a:pt x="26573" y="24109"/>
                    <a:pt x="24026" y="22039"/>
                    <a:pt x="21365" y="20129"/>
                  </a:cubicBezTo>
                  <a:cubicBezTo>
                    <a:pt x="21310" y="20101"/>
                    <a:pt x="21255" y="20089"/>
                    <a:pt x="21205" y="20089"/>
                  </a:cubicBezTo>
                  <a:cubicBezTo>
                    <a:pt x="21178" y="20089"/>
                    <a:pt x="21152" y="20092"/>
                    <a:pt x="21128" y="20099"/>
                  </a:cubicBezTo>
                  <a:lnTo>
                    <a:pt x="21128" y="20099"/>
                  </a:lnTo>
                  <a:cubicBezTo>
                    <a:pt x="22789" y="18505"/>
                    <a:pt x="24544" y="17006"/>
                    <a:pt x="26391" y="15581"/>
                  </a:cubicBezTo>
                  <a:cubicBezTo>
                    <a:pt x="26631" y="15433"/>
                    <a:pt x="26481" y="15031"/>
                    <a:pt x="26209" y="15031"/>
                  </a:cubicBezTo>
                  <a:cubicBezTo>
                    <a:pt x="26146" y="15031"/>
                    <a:pt x="26077" y="15052"/>
                    <a:pt x="26004" y="15104"/>
                  </a:cubicBezTo>
                  <a:cubicBezTo>
                    <a:pt x="23457" y="17105"/>
                    <a:pt x="20888" y="19379"/>
                    <a:pt x="18614" y="21744"/>
                  </a:cubicBezTo>
                  <a:cubicBezTo>
                    <a:pt x="18045" y="22403"/>
                    <a:pt x="17477" y="23062"/>
                    <a:pt x="16817" y="23745"/>
                  </a:cubicBezTo>
                  <a:cubicBezTo>
                    <a:pt x="16560" y="23974"/>
                    <a:pt x="16381" y="24072"/>
                    <a:pt x="16243" y="24072"/>
                  </a:cubicBezTo>
                  <a:cubicBezTo>
                    <a:pt x="15931" y="24072"/>
                    <a:pt x="15830" y="23571"/>
                    <a:pt x="15498" y="22972"/>
                  </a:cubicBezTo>
                  <a:cubicBezTo>
                    <a:pt x="14634" y="21266"/>
                    <a:pt x="13702" y="19561"/>
                    <a:pt x="12747" y="17855"/>
                  </a:cubicBezTo>
                  <a:cubicBezTo>
                    <a:pt x="9427" y="11988"/>
                    <a:pt x="5538" y="6394"/>
                    <a:pt x="1377" y="1096"/>
                  </a:cubicBezTo>
                  <a:close/>
                  <a:moveTo>
                    <a:pt x="376" y="1"/>
                  </a:moveTo>
                  <a:cubicBezTo>
                    <a:pt x="154" y="1"/>
                    <a:pt x="1" y="287"/>
                    <a:pt x="149" y="527"/>
                  </a:cubicBezTo>
                  <a:cubicBezTo>
                    <a:pt x="6311" y="8100"/>
                    <a:pt x="11610" y="16354"/>
                    <a:pt x="15976" y="25064"/>
                  </a:cubicBezTo>
                  <a:cubicBezTo>
                    <a:pt x="16029" y="25170"/>
                    <a:pt x="16114" y="25214"/>
                    <a:pt x="16216" y="25214"/>
                  </a:cubicBezTo>
                  <a:cubicBezTo>
                    <a:pt x="16288" y="25214"/>
                    <a:pt x="16369" y="25192"/>
                    <a:pt x="16453" y="25155"/>
                  </a:cubicBezTo>
                  <a:cubicBezTo>
                    <a:pt x="17857" y="23436"/>
                    <a:pt x="19348" y="21822"/>
                    <a:pt x="20925" y="20294"/>
                  </a:cubicBezTo>
                  <a:lnTo>
                    <a:pt x="20925" y="20294"/>
                  </a:lnTo>
                  <a:cubicBezTo>
                    <a:pt x="20885" y="20419"/>
                    <a:pt x="20923" y="20578"/>
                    <a:pt x="21092" y="20698"/>
                  </a:cubicBezTo>
                  <a:cubicBezTo>
                    <a:pt x="23730" y="22608"/>
                    <a:pt x="26391" y="24677"/>
                    <a:pt x="28847" y="26860"/>
                  </a:cubicBezTo>
                  <a:cubicBezTo>
                    <a:pt x="28960" y="26951"/>
                    <a:pt x="29051" y="26951"/>
                    <a:pt x="29142" y="26951"/>
                  </a:cubicBezTo>
                  <a:cubicBezTo>
                    <a:pt x="29209" y="26984"/>
                    <a:pt x="29291" y="27005"/>
                    <a:pt x="29368" y="27005"/>
                  </a:cubicBezTo>
                  <a:cubicBezTo>
                    <a:pt x="29501" y="27005"/>
                    <a:pt x="29620" y="26942"/>
                    <a:pt x="29620" y="26769"/>
                  </a:cubicBezTo>
                  <a:cubicBezTo>
                    <a:pt x="29620" y="26473"/>
                    <a:pt x="29529" y="26201"/>
                    <a:pt x="29529" y="25905"/>
                  </a:cubicBezTo>
                  <a:lnTo>
                    <a:pt x="29529" y="25905"/>
                  </a:lnTo>
                  <a:cubicBezTo>
                    <a:pt x="29612" y="25998"/>
                    <a:pt x="29713" y="26049"/>
                    <a:pt x="29799" y="26049"/>
                  </a:cubicBezTo>
                  <a:cubicBezTo>
                    <a:pt x="29902" y="26049"/>
                    <a:pt x="29984" y="25975"/>
                    <a:pt x="29984" y="25814"/>
                  </a:cubicBezTo>
                  <a:cubicBezTo>
                    <a:pt x="30757" y="20788"/>
                    <a:pt x="31598" y="15877"/>
                    <a:pt x="32553" y="10851"/>
                  </a:cubicBezTo>
                  <a:lnTo>
                    <a:pt x="32644" y="10851"/>
                  </a:lnTo>
                  <a:cubicBezTo>
                    <a:pt x="35214" y="10192"/>
                    <a:pt x="37579" y="9146"/>
                    <a:pt x="39944" y="7918"/>
                  </a:cubicBezTo>
                  <a:cubicBezTo>
                    <a:pt x="40126" y="7827"/>
                    <a:pt x="40126" y="7440"/>
                    <a:pt x="39853" y="7440"/>
                  </a:cubicBezTo>
                  <a:cubicBezTo>
                    <a:pt x="27050" y="4211"/>
                    <a:pt x="14066" y="1846"/>
                    <a:pt x="990" y="232"/>
                  </a:cubicBezTo>
                  <a:lnTo>
                    <a:pt x="899" y="232"/>
                  </a:lnTo>
                  <a:cubicBezTo>
                    <a:pt x="808" y="141"/>
                    <a:pt x="626" y="141"/>
                    <a:pt x="536" y="50"/>
                  </a:cubicBezTo>
                  <a:cubicBezTo>
                    <a:pt x="481" y="16"/>
                    <a:pt x="426" y="1"/>
                    <a:pt x="3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42" name="Google Shape;142;p44"/>
            <p:cNvSpPr/>
            <p:nvPr/>
          </p:nvSpPr>
          <p:spPr>
            <a:xfrm>
              <a:off x="6330775" y="4255930"/>
              <a:ext cx="926148" cy="636411"/>
            </a:xfrm>
            <a:custGeom>
              <a:avLst/>
              <a:gdLst/>
              <a:ahLst/>
              <a:cxnLst/>
              <a:rect l="l" t="t" r="r" b="b"/>
              <a:pathLst>
                <a:path w="33672" h="23138" extrusionOk="0">
                  <a:moveTo>
                    <a:pt x="14058" y="9512"/>
                  </a:moveTo>
                  <a:cubicBezTo>
                    <a:pt x="14604" y="9512"/>
                    <a:pt x="15128" y="9791"/>
                    <a:pt x="15570" y="10233"/>
                  </a:cubicBezTo>
                  <a:cubicBezTo>
                    <a:pt x="16412" y="11075"/>
                    <a:pt x="16980" y="12212"/>
                    <a:pt x="17185" y="13439"/>
                  </a:cubicBezTo>
                  <a:cubicBezTo>
                    <a:pt x="17458" y="14486"/>
                    <a:pt x="17367" y="15622"/>
                    <a:pt x="17185" y="16669"/>
                  </a:cubicBezTo>
                  <a:cubicBezTo>
                    <a:pt x="15184" y="16100"/>
                    <a:pt x="13478" y="14781"/>
                    <a:pt x="12728" y="12689"/>
                  </a:cubicBezTo>
                  <a:cubicBezTo>
                    <a:pt x="12523" y="11939"/>
                    <a:pt x="12250" y="10597"/>
                    <a:pt x="12819" y="10028"/>
                  </a:cubicBezTo>
                  <a:cubicBezTo>
                    <a:pt x="13228" y="9668"/>
                    <a:pt x="13649" y="9512"/>
                    <a:pt x="14058" y="9512"/>
                  </a:cubicBezTo>
                  <a:close/>
                  <a:moveTo>
                    <a:pt x="33387" y="0"/>
                  </a:moveTo>
                  <a:cubicBezTo>
                    <a:pt x="33245" y="0"/>
                    <a:pt x="33103" y="91"/>
                    <a:pt x="33103" y="273"/>
                  </a:cubicBezTo>
                  <a:cubicBezTo>
                    <a:pt x="32421" y="5481"/>
                    <a:pt x="31284" y="10984"/>
                    <a:pt x="27213" y="14576"/>
                  </a:cubicBezTo>
                  <a:cubicBezTo>
                    <a:pt x="25450" y="16128"/>
                    <a:pt x="22660" y="17106"/>
                    <a:pt x="19948" y="17106"/>
                  </a:cubicBezTo>
                  <a:cubicBezTo>
                    <a:pt x="19163" y="17106"/>
                    <a:pt x="18385" y="17024"/>
                    <a:pt x="17640" y="16850"/>
                  </a:cubicBezTo>
                  <a:cubicBezTo>
                    <a:pt x="18208" y="14872"/>
                    <a:pt x="17935" y="12689"/>
                    <a:pt x="16798" y="10893"/>
                  </a:cubicBezTo>
                  <a:cubicBezTo>
                    <a:pt x="16188" y="9968"/>
                    <a:pt x="15066" y="8666"/>
                    <a:pt x="13897" y="8666"/>
                  </a:cubicBezTo>
                  <a:cubicBezTo>
                    <a:pt x="13629" y="8666"/>
                    <a:pt x="13359" y="8735"/>
                    <a:pt x="13092" y="8891"/>
                  </a:cubicBezTo>
                  <a:cubicBezTo>
                    <a:pt x="11500" y="10028"/>
                    <a:pt x="11864" y="12416"/>
                    <a:pt x="12728" y="13826"/>
                  </a:cubicBezTo>
                  <a:cubicBezTo>
                    <a:pt x="13660" y="15441"/>
                    <a:pt x="15275" y="16578"/>
                    <a:pt x="16980" y="17146"/>
                  </a:cubicBezTo>
                  <a:cubicBezTo>
                    <a:pt x="16503" y="18670"/>
                    <a:pt x="15570" y="19989"/>
                    <a:pt x="14229" y="20944"/>
                  </a:cubicBezTo>
                  <a:cubicBezTo>
                    <a:pt x="12638" y="22065"/>
                    <a:pt x="10898" y="22563"/>
                    <a:pt x="9165" y="22563"/>
                  </a:cubicBezTo>
                  <a:cubicBezTo>
                    <a:pt x="5942" y="22563"/>
                    <a:pt x="2744" y="20839"/>
                    <a:pt x="585" y="18192"/>
                  </a:cubicBezTo>
                  <a:cubicBezTo>
                    <a:pt x="538" y="18117"/>
                    <a:pt x="473" y="18086"/>
                    <a:pt x="406" y="18086"/>
                  </a:cubicBezTo>
                  <a:cubicBezTo>
                    <a:pt x="210" y="18086"/>
                    <a:pt x="1" y="18352"/>
                    <a:pt x="221" y="18556"/>
                  </a:cubicBezTo>
                  <a:cubicBezTo>
                    <a:pt x="2412" y="21291"/>
                    <a:pt x="5695" y="23137"/>
                    <a:pt x="9095" y="23137"/>
                  </a:cubicBezTo>
                  <a:cubicBezTo>
                    <a:pt x="10529" y="23137"/>
                    <a:pt x="11984" y="22809"/>
                    <a:pt x="13387" y="22081"/>
                  </a:cubicBezTo>
                  <a:cubicBezTo>
                    <a:pt x="15366" y="21126"/>
                    <a:pt x="16798" y="19329"/>
                    <a:pt x="17549" y="17328"/>
                  </a:cubicBezTo>
                  <a:cubicBezTo>
                    <a:pt x="18486" y="17560"/>
                    <a:pt x="19468" y="17677"/>
                    <a:pt x="20446" y="17677"/>
                  </a:cubicBezTo>
                  <a:cubicBezTo>
                    <a:pt x="22246" y="17677"/>
                    <a:pt x="24035" y="17282"/>
                    <a:pt x="25508" y="16487"/>
                  </a:cubicBezTo>
                  <a:cubicBezTo>
                    <a:pt x="31284" y="13258"/>
                    <a:pt x="32898" y="6345"/>
                    <a:pt x="33671" y="273"/>
                  </a:cubicBezTo>
                  <a:cubicBezTo>
                    <a:pt x="33671" y="91"/>
                    <a:pt x="33529" y="0"/>
                    <a:pt x="333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50758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3"/>
        <p:cNvGrpSpPr/>
        <p:nvPr/>
      </p:nvGrpSpPr>
      <p:grpSpPr>
        <a:xfrm>
          <a:off x="0" y="0"/>
          <a:ext cx="0" cy="0"/>
          <a:chOff x="0" y="0"/>
          <a:chExt cx="0" cy="0"/>
        </a:xfrm>
      </p:grpSpPr>
      <p:sp>
        <p:nvSpPr>
          <p:cNvPr id="144" name="Google Shape;144;p45"/>
          <p:cNvSpPr txBox="1">
            <a:spLocks noGrp="1"/>
          </p:cNvSpPr>
          <p:nvPr>
            <p:ph type="subTitle" idx="1"/>
          </p:nvPr>
        </p:nvSpPr>
        <p:spPr>
          <a:xfrm>
            <a:off x="4157600" y="2953400"/>
            <a:ext cx="38768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
        <p:nvSpPr>
          <p:cNvPr id="145" name="Google Shape;145;p45"/>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667"/>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46" name="Google Shape;146;p45"/>
          <p:cNvGrpSpPr/>
          <p:nvPr/>
        </p:nvGrpSpPr>
        <p:grpSpPr>
          <a:xfrm>
            <a:off x="9617636" y="1376105"/>
            <a:ext cx="1699665" cy="4789660"/>
            <a:chOff x="7213226" y="1070178"/>
            <a:chExt cx="1274749" cy="3592245"/>
          </a:xfrm>
        </p:grpSpPr>
        <p:sp>
          <p:nvSpPr>
            <p:cNvPr id="147" name="Google Shape;147;p45"/>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48" name="Google Shape;148;p45"/>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49" name="Google Shape;149;p45"/>
          <p:cNvGrpSpPr/>
          <p:nvPr/>
        </p:nvGrpSpPr>
        <p:grpSpPr>
          <a:xfrm>
            <a:off x="852395" y="1376105"/>
            <a:ext cx="1534676" cy="4789660"/>
            <a:chOff x="639296" y="1070178"/>
            <a:chExt cx="1151007" cy="3592245"/>
          </a:xfrm>
        </p:grpSpPr>
        <p:sp>
          <p:nvSpPr>
            <p:cNvPr id="150" name="Google Shape;150;p45"/>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51" name="Google Shape;151;p45"/>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112841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2"/>
        <p:cNvGrpSpPr/>
        <p:nvPr/>
      </p:nvGrpSpPr>
      <p:grpSpPr>
        <a:xfrm>
          <a:off x="0" y="0"/>
          <a:ext cx="0" cy="0"/>
          <a:chOff x="0" y="0"/>
          <a:chExt cx="0" cy="0"/>
        </a:xfrm>
      </p:grpSpPr>
      <p:sp>
        <p:nvSpPr>
          <p:cNvPr id="153" name="Google Shape;153;p46"/>
          <p:cNvSpPr txBox="1">
            <a:spLocks noGrp="1"/>
          </p:cNvSpPr>
          <p:nvPr>
            <p:ph type="title"/>
          </p:nvPr>
        </p:nvSpPr>
        <p:spPr>
          <a:xfrm>
            <a:off x="1850800" y="600200"/>
            <a:ext cx="8490400" cy="545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54" name="Google Shape;154;p46"/>
          <p:cNvSpPr/>
          <p:nvPr/>
        </p:nvSpPr>
        <p:spPr>
          <a:xfrm>
            <a:off x="1246961" y="584201"/>
            <a:ext cx="9698079" cy="5765857"/>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Tree>
    <p:extLst>
      <p:ext uri="{BB962C8B-B14F-4D97-AF65-F5344CB8AC3E}">
        <p14:creationId xmlns:p14="http://schemas.microsoft.com/office/powerpoint/2010/main" val="221346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47"/>
          <p:cNvSpPr txBox="1">
            <a:spLocks noGrp="1"/>
          </p:cNvSpPr>
          <p:nvPr>
            <p:ph type="title"/>
          </p:nvPr>
        </p:nvSpPr>
        <p:spPr>
          <a:xfrm>
            <a:off x="2228800" y="2332300"/>
            <a:ext cx="77344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80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7" name="Google Shape;157;p47"/>
          <p:cNvSpPr txBox="1">
            <a:spLocks noGrp="1"/>
          </p:cNvSpPr>
          <p:nvPr>
            <p:ph type="subTitle" idx="1"/>
          </p:nvPr>
        </p:nvSpPr>
        <p:spPr>
          <a:xfrm>
            <a:off x="2368600" y="3678133"/>
            <a:ext cx="7454800" cy="6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33"/>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2896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8"/>
        <p:cNvGrpSpPr/>
        <p:nvPr/>
      </p:nvGrpSpPr>
      <p:grpSpPr>
        <a:xfrm>
          <a:off x="0" y="0"/>
          <a:ext cx="0" cy="0"/>
          <a:chOff x="0" y="0"/>
          <a:chExt cx="0" cy="0"/>
        </a:xfrm>
      </p:grpSpPr>
      <p:sp>
        <p:nvSpPr>
          <p:cNvPr id="159" name="Google Shape;159;p48"/>
          <p:cNvSpPr txBox="1">
            <a:spLocks noGrp="1"/>
          </p:cNvSpPr>
          <p:nvPr>
            <p:ph type="title"/>
          </p:nvPr>
        </p:nvSpPr>
        <p:spPr>
          <a:xfrm>
            <a:off x="960000" y="2546400"/>
            <a:ext cx="4213200" cy="176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49233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3799102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160"/>
        <p:cNvGrpSpPr/>
        <p:nvPr/>
      </p:nvGrpSpPr>
      <p:grpSpPr>
        <a:xfrm>
          <a:off x="0" y="0"/>
          <a:ext cx="0" cy="0"/>
          <a:chOff x="0" y="0"/>
          <a:chExt cx="0" cy="0"/>
        </a:xfrm>
      </p:grpSpPr>
      <p:sp>
        <p:nvSpPr>
          <p:cNvPr id="161" name="Google Shape;161;p49"/>
          <p:cNvSpPr/>
          <p:nvPr/>
        </p:nvSpPr>
        <p:spPr>
          <a:xfrm>
            <a:off x="863558" y="587258"/>
            <a:ext cx="10464888" cy="5683485"/>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62" name="Google Shape;162;p49"/>
          <p:cNvSpPr txBox="1">
            <a:spLocks noGrp="1"/>
          </p:cNvSpPr>
          <p:nvPr>
            <p:ph type="title"/>
          </p:nvPr>
        </p:nvSpPr>
        <p:spPr>
          <a:xfrm>
            <a:off x="1712000" y="2077967"/>
            <a:ext cx="8768000" cy="2014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2800"/>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163" name="Google Shape;163;p49"/>
          <p:cNvSpPr txBox="1">
            <a:spLocks noGrp="1"/>
          </p:cNvSpPr>
          <p:nvPr>
            <p:ph type="subTitle" idx="1"/>
          </p:nvPr>
        </p:nvSpPr>
        <p:spPr>
          <a:xfrm>
            <a:off x="1712000" y="4092833"/>
            <a:ext cx="8768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2133"/>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60800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64"/>
        <p:cNvGrpSpPr/>
        <p:nvPr/>
      </p:nvGrpSpPr>
      <p:grpSpPr>
        <a:xfrm>
          <a:off x="0" y="0"/>
          <a:ext cx="0" cy="0"/>
          <a:chOff x="0" y="0"/>
          <a:chExt cx="0" cy="0"/>
        </a:xfrm>
      </p:grpSpPr>
      <p:sp>
        <p:nvSpPr>
          <p:cNvPr id="165" name="Google Shape;165;p50"/>
          <p:cNvSpPr txBox="1">
            <a:spLocks noGrp="1"/>
          </p:cNvSpPr>
          <p:nvPr>
            <p:ph type="title"/>
          </p:nvPr>
        </p:nvSpPr>
        <p:spPr>
          <a:xfrm>
            <a:off x="2629400" y="1443233"/>
            <a:ext cx="6933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600"/>
              <a:buNone/>
              <a:defRPr sz="8000">
                <a:solidFill>
                  <a:schemeClr val="accent3"/>
                </a:solidFill>
              </a:defRPr>
            </a:lvl1pPr>
            <a:lvl2pPr lvl="1" algn="ctr">
              <a:lnSpc>
                <a:spcPct val="100000"/>
              </a:lnSpc>
              <a:spcBef>
                <a:spcPts val="0"/>
              </a:spcBef>
              <a:spcAft>
                <a:spcPts val="0"/>
              </a:spcAft>
              <a:buClr>
                <a:schemeClr val="accent2"/>
              </a:buClr>
              <a:buSzPts val="3600"/>
              <a:buNone/>
              <a:defRPr sz="4800">
                <a:solidFill>
                  <a:schemeClr val="accent2"/>
                </a:solidFill>
              </a:defRPr>
            </a:lvl2pPr>
            <a:lvl3pPr lvl="2" algn="ctr">
              <a:lnSpc>
                <a:spcPct val="100000"/>
              </a:lnSpc>
              <a:spcBef>
                <a:spcPts val="0"/>
              </a:spcBef>
              <a:spcAft>
                <a:spcPts val="0"/>
              </a:spcAft>
              <a:buClr>
                <a:schemeClr val="accent2"/>
              </a:buClr>
              <a:buSzPts val="3600"/>
              <a:buNone/>
              <a:defRPr sz="4800">
                <a:solidFill>
                  <a:schemeClr val="accent2"/>
                </a:solidFill>
              </a:defRPr>
            </a:lvl3pPr>
            <a:lvl4pPr lvl="3" algn="ctr">
              <a:lnSpc>
                <a:spcPct val="100000"/>
              </a:lnSpc>
              <a:spcBef>
                <a:spcPts val="0"/>
              </a:spcBef>
              <a:spcAft>
                <a:spcPts val="0"/>
              </a:spcAft>
              <a:buClr>
                <a:schemeClr val="accent2"/>
              </a:buClr>
              <a:buSzPts val="3600"/>
              <a:buNone/>
              <a:defRPr sz="4800">
                <a:solidFill>
                  <a:schemeClr val="accent2"/>
                </a:solidFill>
              </a:defRPr>
            </a:lvl4pPr>
            <a:lvl5pPr lvl="4" algn="ctr">
              <a:lnSpc>
                <a:spcPct val="100000"/>
              </a:lnSpc>
              <a:spcBef>
                <a:spcPts val="0"/>
              </a:spcBef>
              <a:spcAft>
                <a:spcPts val="0"/>
              </a:spcAft>
              <a:buClr>
                <a:schemeClr val="accent2"/>
              </a:buClr>
              <a:buSzPts val="3600"/>
              <a:buNone/>
              <a:defRPr sz="4800">
                <a:solidFill>
                  <a:schemeClr val="accent2"/>
                </a:solidFill>
              </a:defRPr>
            </a:lvl5pPr>
            <a:lvl6pPr lvl="5" algn="ctr">
              <a:lnSpc>
                <a:spcPct val="100000"/>
              </a:lnSpc>
              <a:spcBef>
                <a:spcPts val="0"/>
              </a:spcBef>
              <a:spcAft>
                <a:spcPts val="0"/>
              </a:spcAft>
              <a:buClr>
                <a:schemeClr val="accent2"/>
              </a:buClr>
              <a:buSzPts val="3600"/>
              <a:buNone/>
              <a:defRPr sz="4800">
                <a:solidFill>
                  <a:schemeClr val="accent2"/>
                </a:solidFill>
              </a:defRPr>
            </a:lvl6pPr>
            <a:lvl7pPr lvl="6" algn="ctr">
              <a:lnSpc>
                <a:spcPct val="100000"/>
              </a:lnSpc>
              <a:spcBef>
                <a:spcPts val="0"/>
              </a:spcBef>
              <a:spcAft>
                <a:spcPts val="0"/>
              </a:spcAft>
              <a:buClr>
                <a:schemeClr val="accent2"/>
              </a:buClr>
              <a:buSzPts val="3600"/>
              <a:buNone/>
              <a:defRPr sz="4800">
                <a:solidFill>
                  <a:schemeClr val="accent2"/>
                </a:solidFill>
              </a:defRPr>
            </a:lvl7pPr>
            <a:lvl8pPr lvl="7" algn="ctr">
              <a:lnSpc>
                <a:spcPct val="100000"/>
              </a:lnSpc>
              <a:spcBef>
                <a:spcPts val="0"/>
              </a:spcBef>
              <a:spcAft>
                <a:spcPts val="0"/>
              </a:spcAft>
              <a:buClr>
                <a:schemeClr val="accent2"/>
              </a:buClr>
              <a:buSzPts val="3600"/>
              <a:buNone/>
              <a:defRPr sz="4800">
                <a:solidFill>
                  <a:schemeClr val="accent2"/>
                </a:solidFill>
              </a:defRPr>
            </a:lvl8pPr>
            <a:lvl9pPr lvl="8" algn="ctr">
              <a:lnSpc>
                <a:spcPct val="100000"/>
              </a:lnSpc>
              <a:spcBef>
                <a:spcPts val="0"/>
              </a:spcBef>
              <a:spcAft>
                <a:spcPts val="0"/>
              </a:spcAft>
              <a:buClr>
                <a:schemeClr val="accent2"/>
              </a:buClr>
              <a:buSzPts val="3600"/>
              <a:buNone/>
              <a:defRPr sz="4800">
                <a:solidFill>
                  <a:schemeClr val="accent2"/>
                </a:solidFill>
              </a:defRPr>
            </a:lvl9pPr>
          </a:lstStyle>
          <a:p>
            <a:endParaRPr/>
          </a:p>
        </p:txBody>
      </p:sp>
      <p:sp>
        <p:nvSpPr>
          <p:cNvPr id="166" name="Google Shape;166;p50"/>
          <p:cNvSpPr txBox="1">
            <a:spLocks noGrp="1"/>
          </p:cNvSpPr>
          <p:nvPr>
            <p:ph type="subTitle" idx="1"/>
          </p:nvPr>
        </p:nvSpPr>
        <p:spPr>
          <a:xfrm>
            <a:off x="3189200" y="3319455"/>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4667">
                <a:solidFill>
                  <a:schemeClr val="accent4"/>
                </a:solidFill>
                <a:latin typeface="Neucha"/>
                <a:ea typeface="Neucha"/>
                <a:cs typeface="Neucha"/>
                <a:sym typeface="Neucha"/>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167" name="Google Shape;167;p50"/>
          <p:cNvSpPr txBox="1">
            <a:spLocks noGrp="1"/>
          </p:cNvSpPr>
          <p:nvPr>
            <p:ph type="subTitle" idx="2"/>
          </p:nvPr>
        </p:nvSpPr>
        <p:spPr>
          <a:xfrm>
            <a:off x="3189200" y="4490851"/>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1867">
                <a:solidFill>
                  <a:schemeClr val="accent2"/>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168" name="Google Shape;168;p50"/>
          <p:cNvSpPr txBox="1">
            <a:spLocks noGrp="1"/>
          </p:cNvSpPr>
          <p:nvPr>
            <p:ph type="subTitle" idx="3"/>
          </p:nvPr>
        </p:nvSpPr>
        <p:spPr>
          <a:xfrm>
            <a:off x="3189200" y="2560459"/>
            <a:ext cx="58136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1867">
                <a:solidFill>
                  <a:schemeClr val="accent2"/>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grpSp>
        <p:nvGrpSpPr>
          <p:cNvPr id="169" name="Google Shape;169;p50"/>
          <p:cNvGrpSpPr/>
          <p:nvPr/>
        </p:nvGrpSpPr>
        <p:grpSpPr>
          <a:xfrm>
            <a:off x="11318569" y="2626643"/>
            <a:ext cx="540468" cy="808132"/>
            <a:chOff x="6268551" y="2194670"/>
            <a:chExt cx="405351" cy="606099"/>
          </a:xfrm>
        </p:grpSpPr>
        <p:sp>
          <p:nvSpPr>
            <p:cNvPr id="170" name="Google Shape;170;p50"/>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71" name="Google Shape;171;p50"/>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72" name="Google Shape;172;p50"/>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73" name="Google Shape;173;p50"/>
          <p:cNvGrpSpPr/>
          <p:nvPr/>
        </p:nvGrpSpPr>
        <p:grpSpPr>
          <a:xfrm>
            <a:off x="10797917" y="4205446"/>
            <a:ext cx="836947" cy="776607"/>
            <a:chOff x="8373813" y="2411134"/>
            <a:chExt cx="627710" cy="582455"/>
          </a:xfrm>
        </p:grpSpPr>
        <p:sp>
          <p:nvSpPr>
            <p:cNvPr id="174" name="Google Shape;174;p50"/>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175" name="Google Shape;175;p50"/>
            <p:cNvGrpSpPr/>
            <p:nvPr/>
          </p:nvGrpSpPr>
          <p:grpSpPr>
            <a:xfrm>
              <a:off x="8373813" y="2411134"/>
              <a:ext cx="627710" cy="582455"/>
              <a:chOff x="7383213" y="2411134"/>
              <a:chExt cx="627710" cy="582455"/>
            </a:xfrm>
          </p:grpSpPr>
          <p:sp>
            <p:nvSpPr>
              <p:cNvPr id="176" name="Google Shape;176;p50"/>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77" name="Google Shape;177;p50"/>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78" name="Google Shape;178;p50"/>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sp>
        <p:nvSpPr>
          <p:cNvPr id="179" name="Google Shape;179;p50"/>
          <p:cNvSpPr/>
          <p:nvPr/>
        </p:nvSpPr>
        <p:spPr>
          <a:xfrm>
            <a:off x="9952963" y="1142470"/>
            <a:ext cx="595587" cy="835631"/>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180" name="Google Shape;180;p50"/>
          <p:cNvGrpSpPr/>
          <p:nvPr/>
        </p:nvGrpSpPr>
        <p:grpSpPr>
          <a:xfrm>
            <a:off x="443097" y="2427824"/>
            <a:ext cx="583791" cy="1244896"/>
            <a:chOff x="2157197" y="1489293"/>
            <a:chExt cx="437843" cy="933672"/>
          </a:xfrm>
        </p:grpSpPr>
        <p:sp>
          <p:nvSpPr>
            <p:cNvPr id="181" name="Google Shape;181;p50"/>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2" name="Google Shape;182;p50"/>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3" name="Google Shape;183;p50"/>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4" name="Google Shape;184;p50"/>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5" name="Google Shape;185;p50"/>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6" name="Google Shape;186;p50"/>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7" name="Google Shape;187;p50"/>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8" name="Google Shape;188;p50"/>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89" name="Google Shape;189;p50"/>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0" name="Google Shape;190;p50"/>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1" name="Google Shape;191;p50"/>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2" name="Google Shape;192;p50"/>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3" name="Google Shape;193;p50"/>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4" name="Google Shape;194;p50"/>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5" name="Google Shape;195;p50"/>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196" name="Google Shape;196;p50"/>
          <p:cNvGrpSpPr/>
          <p:nvPr/>
        </p:nvGrpSpPr>
        <p:grpSpPr>
          <a:xfrm>
            <a:off x="8771775" y="344930"/>
            <a:ext cx="574624" cy="553333"/>
            <a:chOff x="6112106" y="834072"/>
            <a:chExt cx="430968" cy="415000"/>
          </a:xfrm>
        </p:grpSpPr>
        <p:sp>
          <p:nvSpPr>
            <p:cNvPr id="197" name="Google Shape;197;p50"/>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8" name="Google Shape;198;p50"/>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199" name="Google Shape;199;p50"/>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00" name="Google Shape;200;p50"/>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201" name="Google Shape;201;p50"/>
          <p:cNvSpPr/>
          <p:nvPr/>
        </p:nvSpPr>
        <p:spPr>
          <a:xfrm>
            <a:off x="1893276" y="945657"/>
            <a:ext cx="164003" cy="196803"/>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202" name="Google Shape;202;p50"/>
          <p:cNvGrpSpPr/>
          <p:nvPr/>
        </p:nvGrpSpPr>
        <p:grpSpPr>
          <a:xfrm>
            <a:off x="746044" y="4048623"/>
            <a:ext cx="612645" cy="622223"/>
            <a:chOff x="613170" y="2655467"/>
            <a:chExt cx="459484" cy="466667"/>
          </a:xfrm>
        </p:grpSpPr>
        <p:sp>
          <p:nvSpPr>
            <p:cNvPr id="203" name="Google Shape;203;p50"/>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04" name="Google Shape;204;p50"/>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205" name="Google Shape;205;p50"/>
          <p:cNvGrpSpPr/>
          <p:nvPr/>
        </p:nvGrpSpPr>
        <p:grpSpPr>
          <a:xfrm>
            <a:off x="10992571" y="5834835"/>
            <a:ext cx="579845" cy="671669"/>
            <a:chOff x="8603040" y="1317126"/>
            <a:chExt cx="434884" cy="503752"/>
          </a:xfrm>
        </p:grpSpPr>
        <p:sp>
          <p:nvSpPr>
            <p:cNvPr id="206" name="Google Shape;206;p50"/>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07" name="Google Shape;207;p50"/>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208" name="Google Shape;208;p50"/>
          <p:cNvGrpSpPr/>
          <p:nvPr/>
        </p:nvGrpSpPr>
        <p:grpSpPr>
          <a:xfrm>
            <a:off x="10639872" y="382695"/>
            <a:ext cx="1153072" cy="477827"/>
            <a:chOff x="8029479" y="603859"/>
            <a:chExt cx="864804" cy="358370"/>
          </a:xfrm>
        </p:grpSpPr>
        <p:sp>
          <p:nvSpPr>
            <p:cNvPr id="209" name="Google Shape;209;p50"/>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10" name="Google Shape;210;p50"/>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211" name="Google Shape;211;p50"/>
          <p:cNvGrpSpPr/>
          <p:nvPr/>
        </p:nvGrpSpPr>
        <p:grpSpPr>
          <a:xfrm>
            <a:off x="322927" y="1115243"/>
            <a:ext cx="338485" cy="547044"/>
            <a:chOff x="1185170" y="812432"/>
            <a:chExt cx="253864" cy="410283"/>
          </a:xfrm>
        </p:grpSpPr>
        <p:sp>
          <p:nvSpPr>
            <p:cNvPr id="212" name="Google Shape;212;p50"/>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13" name="Google Shape;213;p50"/>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214" name="Google Shape;214;p50"/>
          <p:cNvGrpSpPr/>
          <p:nvPr/>
        </p:nvGrpSpPr>
        <p:grpSpPr>
          <a:xfrm>
            <a:off x="866057" y="453671"/>
            <a:ext cx="372601" cy="531301"/>
            <a:chOff x="1705617" y="591066"/>
            <a:chExt cx="279451" cy="398476"/>
          </a:xfrm>
        </p:grpSpPr>
        <p:sp>
          <p:nvSpPr>
            <p:cNvPr id="215" name="Google Shape;215;p50"/>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16" name="Google Shape;216;p50"/>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17" name="Google Shape;217;p50"/>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218" name="Google Shape;218;p50"/>
          <p:cNvSpPr/>
          <p:nvPr/>
        </p:nvSpPr>
        <p:spPr>
          <a:xfrm>
            <a:off x="1146805" y="1378300"/>
            <a:ext cx="322703" cy="491965"/>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219" name="Google Shape;219;p50"/>
          <p:cNvGrpSpPr/>
          <p:nvPr/>
        </p:nvGrpSpPr>
        <p:grpSpPr>
          <a:xfrm>
            <a:off x="432526" y="5264401"/>
            <a:ext cx="1239676" cy="1212672"/>
            <a:chOff x="-603806" y="1917476"/>
            <a:chExt cx="929757" cy="909504"/>
          </a:xfrm>
        </p:grpSpPr>
        <p:sp>
          <p:nvSpPr>
            <p:cNvPr id="220" name="Google Shape;220;p50"/>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1" name="Google Shape;221;p50"/>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222" name="Google Shape;222;p50"/>
          <p:cNvSpPr/>
          <p:nvPr/>
        </p:nvSpPr>
        <p:spPr>
          <a:xfrm>
            <a:off x="9678853" y="902383"/>
            <a:ext cx="278147" cy="283367"/>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3" name="Google Shape;223;p50"/>
          <p:cNvSpPr/>
          <p:nvPr/>
        </p:nvSpPr>
        <p:spPr>
          <a:xfrm>
            <a:off x="2185828" y="6272718"/>
            <a:ext cx="283408" cy="28468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4" name="Google Shape;224;p50"/>
          <p:cNvSpPr/>
          <p:nvPr/>
        </p:nvSpPr>
        <p:spPr>
          <a:xfrm>
            <a:off x="11216416" y="1768669"/>
            <a:ext cx="366025" cy="37260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5" name="Google Shape;225;p50"/>
          <p:cNvSpPr/>
          <p:nvPr/>
        </p:nvSpPr>
        <p:spPr>
          <a:xfrm>
            <a:off x="1246961" y="584201"/>
            <a:ext cx="9698079" cy="5765857"/>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6" name="Google Shape;226;p50"/>
          <p:cNvSpPr/>
          <p:nvPr/>
        </p:nvSpPr>
        <p:spPr>
          <a:xfrm>
            <a:off x="9535577" y="4778469"/>
            <a:ext cx="2656427" cy="1997335"/>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7" name="Google Shape;227;p50"/>
          <p:cNvSpPr/>
          <p:nvPr/>
        </p:nvSpPr>
        <p:spPr>
          <a:xfrm>
            <a:off x="2358525" y="166300"/>
            <a:ext cx="918289" cy="797611"/>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28" name="Google Shape;228;p50"/>
          <p:cNvSpPr/>
          <p:nvPr/>
        </p:nvSpPr>
        <p:spPr>
          <a:xfrm>
            <a:off x="351200" y="4822647"/>
            <a:ext cx="1223933" cy="289943"/>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Tree>
    <p:extLst>
      <p:ext uri="{BB962C8B-B14F-4D97-AF65-F5344CB8AC3E}">
        <p14:creationId xmlns:p14="http://schemas.microsoft.com/office/powerpoint/2010/main" val="3791896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7">
  <p:cSld name="Title and text 17">
    <p:bg>
      <p:bgPr>
        <a:solidFill>
          <a:schemeClr val="accent3"/>
        </a:solidFill>
        <a:effectLst/>
      </p:bgPr>
    </p:bg>
    <p:spTree>
      <p:nvGrpSpPr>
        <p:cNvPr id="1" name="Shape 229"/>
        <p:cNvGrpSpPr/>
        <p:nvPr/>
      </p:nvGrpSpPr>
      <p:grpSpPr>
        <a:xfrm>
          <a:off x="0" y="0"/>
          <a:ext cx="0" cy="0"/>
          <a:chOff x="0" y="0"/>
          <a:chExt cx="0" cy="0"/>
        </a:xfrm>
      </p:grpSpPr>
      <p:grpSp>
        <p:nvGrpSpPr>
          <p:cNvPr id="230" name="Google Shape;230;p51"/>
          <p:cNvGrpSpPr/>
          <p:nvPr/>
        </p:nvGrpSpPr>
        <p:grpSpPr>
          <a:xfrm>
            <a:off x="1609000" y="18234"/>
            <a:ext cx="9063133" cy="3138133"/>
            <a:chOff x="216150" y="13675"/>
            <a:chExt cx="6797350" cy="2353600"/>
          </a:xfrm>
        </p:grpSpPr>
        <p:sp>
          <p:nvSpPr>
            <p:cNvPr id="231" name="Google Shape;231;p51"/>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2" name="Google Shape;232;p51"/>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3" name="Google Shape;233;p51"/>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4" name="Google Shape;234;p51"/>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5" name="Google Shape;235;p51"/>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6" name="Google Shape;236;p51"/>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7" name="Google Shape;237;p51"/>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8" name="Google Shape;238;p51"/>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39" name="Google Shape;239;p51"/>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0" name="Google Shape;240;p51"/>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1" name="Google Shape;241;p51"/>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2" name="Google Shape;242;p51"/>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3" name="Google Shape;243;p51"/>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4" name="Google Shape;244;p51"/>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5" name="Google Shape;245;p51"/>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6" name="Google Shape;246;p51"/>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7" name="Google Shape;247;p51"/>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8" name="Google Shape;248;p51"/>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49" name="Google Shape;249;p51"/>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0" name="Google Shape;250;p51"/>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1" name="Google Shape;251;p51"/>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2" name="Google Shape;252;p51"/>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3" name="Google Shape;253;p51"/>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4" name="Google Shape;254;p51"/>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5" name="Google Shape;255;p51"/>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6" name="Google Shape;256;p51"/>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7" name="Google Shape;257;p51"/>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8" name="Google Shape;258;p51"/>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59" name="Google Shape;259;p51"/>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0" name="Google Shape;260;p51"/>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1" name="Google Shape;261;p51"/>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2" name="Google Shape;262;p51"/>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3" name="Google Shape;263;p51"/>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4" name="Google Shape;264;p51"/>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5" name="Google Shape;265;p51"/>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6" name="Google Shape;266;p51"/>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7" name="Google Shape;267;p51"/>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8" name="Google Shape;268;p51"/>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69" name="Google Shape;269;p51"/>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270" name="Google Shape;270;p51"/>
          <p:cNvSpPr/>
          <p:nvPr/>
        </p:nvSpPr>
        <p:spPr>
          <a:xfrm>
            <a:off x="-166" y="1485500"/>
            <a:ext cx="12191647" cy="539461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71" name="Google Shape;271;p51"/>
          <p:cNvSpPr/>
          <p:nvPr/>
        </p:nvSpPr>
        <p:spPr>
          <a:xfrm>
            <a:off x="1" y="1549001"/>
            <a:ext cx="12191647" cy="5331140"/>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72" name="Google Shape;272;p51"/>
          <p:cNvSpPr txBox="1">
            <a:spLocks noGrp="1"/>
          </p:cNvSpPr>
          <p:nvPr>
            <p:ph type="title"/>
          </p:nvPr>
        </p:nvSpPr>
        <p:spPr>
          <a:xfrm>
            <a:off x="2806600" y="2510033"/>
            <a:ext cx="6578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80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73" name="Google Shape;273;p51"/>
          <p:cNvSpPr txBox="1">
            <a:spLocks noGrp="1"/>
          </p:cNvSpPr>
          <p:nvPr>
            <p:ph type="subTitle" idx="1"/>
          </p:nvPr>
        </p:nvSpPr>
        <p:spPr>
          <a:xfrm>
            <a:off x="3189200" y="3741551"/>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4667">
                <a:solidFill>
                  <a:schemeClr val="accent4"/>
                </a:solidFill>
                <a:latin typeface="Neucha"/>
                <a:ea typeface="Neucha"/>
                <a:cs typeface="Neucha"/>
                <a:sym typeface="Neuch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a:endParaRPr/>
          </a:p>
        </p:txBody>
      </p:sp>
      <p:sp>
        <p:nvSpPr>
          <p:cNvPr id="274" name="Google Shape;274;p51"/>
          <p:cNvSpPr txBox="1">
            <a:spLocks noGrp="1"/>
          </p:cNvSpPr>
          <p:nvPr>
            <p:ph type="subTitle" idx="2"/>
          </p:nvPr>
        </p:nvSpPr>
        <p:spPr>
          <a:xfrm>
            <a:off x="3189200" y="4846477"/>
            <a:ext cx="5813600" cy="11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302F2F"/>
              </a:buClr>
              <a:buSzPts val="1800"/>
              <a:buNone/>
              <a:defRPr sz="1867"/>
            </a:lvl1pPr>
            <a:lvl2pPr lvl="1" algn="ctr">
              <a:lnSpc>
                <a:spcPct val="100000"/>
              </a:lnSpc>
              <a:spcBef>
                <a:spcPts val="2133"/>
              </a:spcBef>
              <a:spcAft>
                <a:spcPts val="0"/>
              </a:spcAft>
              <a:buClr>
                <a:srgbClr val="302F2F"/>
              </a:buClr>
              <a:buSzPts val="1400"/>
              <a:buNone/>
              <a:defRPr>
                <a:solidFill>
                  <a:srgbClr val="302F2F"/>
                </a:solidFill>
              </a:defRPr>
            </a:lvl2pPr>
            <a:lvl3pPr lvl="2" algn="ctr">
              <a:lnSpc>
                <a:spcPct val="100000"/>
              </a:lnSpc>
              <a:spcBef>
                <a:spcPts val="2133"/>
              </a:spcBef>
              <a:spcAft>
                <a:spcPts val="0"/>
              </a:spcAft>
              <a:buClr>
                <a:srgbClr val="302F2F"/>
              </a:buClr>
              <a:buSzPts val="1400"/>
              <a:buNone/>
              <a:defRPr>
                <a:solidFill>
                  <a:srgbClr val="302F2F"/>
                </a:solidFill>
              </a:defRPr>
            </a:lvl3pPr>
            <a:lvl4pPr lvl="3" algn="ctr">
              <a:lnSpc>
                <a:spcPct val="100000"/>
              </a:lnSpc>
              <a:spcBef>
                <a:spcPts val="2133"/>
              </a:spcBef>
              <a:spcAft>
                <a:spcPts val="0"/>
              </a:spcAft>
              <a:buClr>
                <a:srgbClr val="302F2F"/>
              </a:buClr>
              <a:buSzPts val="1400"/>
              <a:buNone/>
              <a:defRPr>
                <a:solidFill>
                  <a:srgbClr val="302F2F"/>
                </a:solidFill>
              </a:defRPr>
            </a:lvl4pPr>
            <a:lvl5pPr lvl="4" algn="ctr">
              <a:lnSpc>
                <a:spcPct val="100000"/>
              </a:lnSpc>
              <a:spcBef>
                <a:spcPts val="2133"/>
              </a:spcBef>
              <a:spcAft>
                <a:spcPts val="0"/>
              </a:spcAft>
              <a:buClr>
                <a:srgbClr val="302F2F"/>
              </a:buClr>
              <a:buSzPts val="1400"/>
              <a:buNone/>
              <a:defRPr>
                <a:solidFill>
                  <a:srgbClr val="302F2F"/>
                </a:solidFill>
              </a:defRPr>
            </a:lvl5pPr>
            <a:lvl6pPr lvl="5" algn="ctr">
              <a:lnSpc>
                <a:spcPct val="100000"/>
              </a:lnSpc>
              <a:spcBef>
                <a:spcPts val="2133"/>
              </a:spcBef>
              <a:spcAft>
                <a:spcPts val="0"/>
              </a:spcAft>
              <a:buClr>
                <a:srgbClr val="302F2F"/>
              </a:buClr>
              <a:buSzPts val="1400"/>
              <a:buNone/>
              <a:defRPr>
                <a:solidFill>
                  <a:srgbClr val="302F2F"/>
                </a:solidFill>
              </a:defRPr>
            </a:lvl6pPr>
            <a:lvl7pPr lvl="6" algn="ctr">
              <a:lnSpc>
                <a:spcPct val="100000"/>
              </a:lnSpc>
              <a:spcBef>
                <a:spcPts val="2133"/>
              </a:spcBef>
              <a:spcAft>
                <a:spcPts val="0"/>
              </a:spcAft>
              <a:buClr>
                <a:srgbClr val="302F2F"/>
              </a:buClr>
              <a:buSzPts val="1400"/>
              <a:buNone/>
              <a:defRPr>
                <a:solidFill>
                  <a:srgbClr val="302F2F"/>
                </a:solidFill>
              </a:defRPr>
            </a:lvl7pPr>
            <a:lvl8pPr lvl="7" algn="ctr">
              <a:lnSpc>
                <a:spcPct val="100000"/>
              </a:lnSpc>
              <a:spcBef>
                <a:spcPts val="2133"/>
              </a:spcBef>
              <a:spcAft>
                <a:spcPts val="0"/>
              </a:spcAft>
              <a:buClr>
                <a:srgbClr val="302F2F"/>
              </a:buClr>
              <a:buSzPts val="1400"/>
              <a:buNone/>
              <a:defRPr>
                <a:solidFill>
                  <a:srgbClr val="302F2F"/>
                </a:solidFill>
              </a:defRPr>
            </a:lvl8pPr>
            <a:lvl9pPr lvl="8" algn="ctr">
              <a:lnSpc>
                <a:spcPct val="100000"/>
              </a:lnSpc>
              <a:spcBef>
                <a:spcPts val="2133"/>
              </a:spcBef>
              <a:spcAft>
                <a:spcPts val="2133"/>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2141713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0">
  <p:cSld name="Title and text 20">
    <p:spTree>
      <p:nvGrpSpPr>
        <p:cNvPr id="1" name="Shape 275"/>
        <p:cNvGrpSpPr/>
        <p:nvPr/>
      </p:nvGrpSpPr>
      <p:grpSpPr>
        <a:xfrm>
          <a:off x="0" y="0"/>
          <a:ext cx="0" cy="0"/>
          <a:chOff x="0" y="0"/>
          <a:chExt cx="0" cy="0"/>
        </a:xfrm>
      </p:grpSpPr>
      <p:grpSp>
        <p:nvGrpSpPr>
          <p:cNvPr id="276" name="Google Shape;276;p52"/>
          <p:cNvGrpSpPr/>
          <p:nvPr/>
        </p:nvGrpSpPr>
        <p:grpSpPr>
          <a:xfrm>
            <a:off x="-1075872" y="-1993898"/>
            <a:ext cx="14572141" cy="10286977"/>
            <a:chOff x="-806904" y="-1495424"/>
            <a:chExt cx="10929107" cy="7715233"/>
          </a:xfrm>
        </p:grpSpPr>
        <p:grpSp>
          <p:nvGrpSpPr>
            <p:cNvPr id="277" name="Google Shape;277;p52"/>
            <p:cNvGrpSpPr/>
            <p:nvPr/>
          </p:nvGrpSpPr>
          <p:grpSpPr>
            <a:xfrm>
              <a:off x="-806904" y="-1495424"/>
              <a:ext cx="10929107" cy="7715233"/>
              <a:chOff x="-806904" y="-1495424"/>
              <a:chExt cx="10929107" cy="7715233"/>
            </a:xfrm>
          </p:grpSpPr>
          <p:sp>
            <p:nvSpPr>
              <p:cNvPr id="278" name="Google Shape;278;p52"/>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79" name="Google Shape;279;p52"/>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0" name="Google Shape;280;p52"/>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1" name="Google Shape;281;p52"/>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282" name="Google Shape;282;p52"/>
            <p:cNvGrpSpPr/>
            <p:nvPr/>
          </p:nvGrpSpPr>
          <p:grpSpPr>
            <a:xfrm>
              <a:off x="-424859" y="-40938"/>
              <a:ext cx="9691255" cy="5462318"/>
              <a:chOff x="-424859" y="-40938"/>
              <a:chExt cx="9691255" cy="5462318"/>
            </a:xfrm>
          </p:grpSpPr>
          <p:grpSp>
            <p:nvGrpSpPr>
              <p:cNvPr id="283" name="Google Shape;283;p52"/>
              <p:cNvGrpSpPr/>
              <p:nvPr/>
            </p:nvGrpSpPr>
            <p:grpSpPr>
              <a:xfrm>
                <a:off x="-424859" y="35242"/>
                <a:ext cx="2331949" cy="1462633"/>
                <a:chOff x="-1959" y="72142"/>
                <a:chExt cx="2331949" cy="1462633"/>
              </a:xfrm>
            </p:grpSpPr>
            <p:sp>
              <p:nvSpPr>
                <p:cNvPr id="284" name="Google Shape;284;p52"/>
                <p:cNvSpPr/>
                <p:nvPr/>
              </p:nvSpPr>
              <p:spPr>
                <a:xfrm>
                  <a:off x="458425" y="213617"/>
                  <a:ext cx="526634" cy="531527"/>
                </a:xfrm>
                <a:custGeom>
                  <a:avLst/>
                  <a:gdLst/>
                  <a:ahLst/>
                  <a:cxnLst/>
                  <a:rect l="l" t="t" r="r" b="b"/>
                  <a:pathLst>
                    <a:path w="18188" h="18357" extrusionOk="0">
                      <a:moveTo>
                        <a:pt x="5020" y="1356"/>
                      </a:moveTo>
                      <a:lnTo>
                        <a:pt x="7027" y="3396"/>
                      </a:lnTo>
                      <a:cubicBezTo>
                        <a:pt x="6609" y="4306"/>
                        <a:pt x="5892" y="4917"/>
                        <a:pt x="5046" y="4917"/>
                      </a:cubicBezTo>
                      <a:cubicBezTo>
                        <a:pt x="4779" y="4917"/>
                        <a:pt x="4498" y="4856"/>
                        <a:pt x="4210" y="4724"/>
                      </a:cubicBezTo>
                      <a:cubicBezTo>
                        <a:pt x="4469" y="3655"/>
                        <a:pt x="4728" y="2586"/>
                        <a:pt x="5020" y="1356"/>
                      </a:cubicBezTo>
                      <a:close/>
                      <a:moveTo>
                        <a:pt x="7578" y="3785"/>
                      </a:moveTo>
                      <a:cubicBezTo>
                        <a:pt x="8258" y="4465"/>
                        <a:pt x="8776" y="5145"/>
                        <a:pt x="9456" y="5663"/>
                      </a:cubicBezTo>
                      <a:cubicBezTo>
                        <a:pt x="9091" y="6028"/>
                        <a:pt x="8614" y="6229"/>
                        <a:pt x="8140" y="6229"/>
                      </a:cubicBezTo>
                      <a:cubicBezTo>
                        <a:pt x="7564" y="6229"/>
                        <a:pt x="6994" y="5932"/>
                        <a:pt x="6639" y="5274"/>
                      </a:cubicBezTo>
                      <a:cubicBezTo>
                        <a:pt x="6477" y="5274"/>
                        <a:pt x="6477" y="5274"/>
                        <a:pt x="6477" y="5145"/>
                      </a:cubicBezTo>
                      <a:cubicBezTo>
                        <a:pt x="7027" y="4853"/>
                        <a:pt x="7448" y="4465"/>
                        <a:pt x="7578" y="3785"/>
                      </a:cubicBezTo>
                      <a:close/>
                      <a:moveTo>
                        <a:pt x="4048" y="5274"/>
                      </a:moveTo>
                      <a:cubicBezTo>
                        <a:pt x="4371" y="5426"/>
                        <a:pt x="4738" y="5489"/>
                        <a:pt x="5097" y="5489"/>
                      </a:cubicBezTo>
                      <a:cubicBezTo>
                        <a:pt x="5351" y="5489"/>
                        <a:pt x="5601" y="5457"/>
                        <a:pt x="5829" y="5404"/>
                      </a:cubicBezTo>
                      <a:cubicBezTo>
                        <a:pt x="5829" y="5533"/>
                        <a:pt x="5829" y="5533"/>
                        <a:pt x="5959" y="5663"/>
                      </a:cubicBezTo>
                      <a:cubicBezTo>
                        <a:pt x="6655" y="7194"/>
                        <a:pt x="5341" y="7887"/>
                        <a:pt x="4032" y="7887"/>
                      </a:cubicBezTo>
                      <a:cubicBezTo>
                        <a:pt x="3819" y="7887"/>
                        <a:pt x="3605" y="7869"/>
                        <a:pt x="3400" y="7833"/>
                      </a:cubicBezTo>
                      <a:cubicBezTo>
                        <a:pt x="3660" y="7023"/>
                        <a:pt x="3789" y="6084"/>
                        <a:pt x="4048" y="5274"/>
                      </a:cubicBezTo>
                      <a:close/>
                      <a:moveTo>
                        <a:pt x="10007" y="6213"/>
                      </a:moveTo>
                      <a:lnTo>
                        <a:pt x="11205" y="7444"/>
                      </a:lnTo>
                      <a:cubicBezTo>
                        <a:pt x="10904" y="7989"/>
                        <a:pt x="10364" y="8261"/>
                        <a:pt x="9831" y="8261"/>
                      </a:cubicBezTo>
                      <a:cubicBezTo>
                        <a:pt x="9444" y="8261"/>
                        <a:pt x="9062" y="8118"/>
                        <a:pt x="8776" y="7833"/>
                      </a:cubicBezTo>
                      <a:cubicBezTo>
                        <a:pt x="8776" y="7573"/>
                        <a:pt x="8646" y="7282"/>
                        <a:pt x="8387" y="7023"/>
                      </a:cubicBezTo>
                      <a:cubicBezTo>
                        <a:pt x="8906" y="6893"/>
                        <a:pt x="9586" y="6634"/>
                        <a:pt x="10007" y="6213"/>
                      </a:cubicBezTo>
                      <a:close/>
                      <a:moveTo>
                        <a:pt x="6768" y="6634"/>
                      </a:moveTo>
                      <a:cubicBezTo>
                        <a:pt x="7027" y="6764"/>
                        <a:pt x="7286" y="6893"/>
                        <a:pt x="7578" y="6893"/>
                      </a:cubicBezTo>
                      <a:cubicBezTo>
                        <a:pt x="7578" y="7023"/>
                        <a:pt x="7578" y="7152"/>
                        <a:pt x="7707" y="7282"/>
                      </a:cubicBezTo>
                      <a:cubicBezTo>
                        <a:pt x="8517" y="7962"/>
                        <a:pt x="8646" y="9581"/>
                        <a:pt x="7578" y="10132"/>
                      </a:cubicBezTo>
                      <a:cubicBezTo>
                        <a:pt x="7367" y="10196"/>
                        <a:pt x="7133" y="10229"/>
                        <a:pt x="6882" y="10229"/>
                      </a:cubicBezTo>
                      <a:cubicBezTo>
                        <a:pt x="6631" y="10229"/>
                        <a:pt x="6364" y="10196"/>
                        <a:pt x="6088" y="10132"/>
                      </a:cubicBezTo>
                      <a:cubicBezTo>
                        <a:pt x="5829" y="9873"/>
                        <a:pt x="5667" y="9711"/>
                        <a:pt x="5538" y="9452"/>
                      </a:cubicBezTo>
                      <a:cubicBezTo>
                        <a:pt x="5538" y="9193"/>
                        <a:pt x="5408" y="8901"/>
                        <a:pt x="5408" y="8642"/>
                      </a:cubicBezTo>
                      <a:cubicBezTo>
                        <a:pt x="5279" y="8642"/>
                        <a:pt x="5279" y="8513"/>
                        <a:pt x="5279" y="8513"/>
                      </a:cubicBezTo>
                      <a:cubicBezTo>
                        <a:pt x="5279" y="8383"/>
                        <a:pt x="5149" y="8383"/>
                        <a:pt x="5149" y="8383"/>
                      </a:cubicBezTo>
                      <a:cubicBezTo>
                        <a:pt x="5959" y="8092"/>
                        <a:pt x="6768" y="7444"/>
                        <a:pt x="6768" y="6634"/>
                      </a:cubicBezTo>
                      <a:close/>
                      <a:moveTo>
                        <a:pt x="11755" y="7962"/>
                      </a:moveTo>
                      <a:lnTo>
                        <a:pt x="14184" y="10391"/>
                      </a:lnTo>
                      <a:cubicBezTo>
                        <a:pt x="14054" y="10391"/>
                        <a:pt x="14054" y="10391"/>
                        <a:pt x="13925" y="10520"/>
                      </a:cubicBezTo>
                      <a:cubicBezTo>
                        <a:pt x="13538" y="10908"/>
                        <a:pt x="13066" y="11074"/>
                        <a:pt x="12607" y="11074"/>
                      </a:cubicBezTo>
                      <a:cubicBezTo>
                        <a:pt x="12259" y="11074"/>
                        <a:pt x="11918" y="10979"/>
                        <a:pt x="11626" y="10812"/>
                      </a:cubicBezTo>
                      <a:cubicBezTo>
                        <a:pt x="11496" y="10132"/>
                        <a:pt x="11205" y="9452"/>
                        <a:pt x="10946" y="9063"/>
                      </a:cubicBezTo>
                      <a:lnTo>
                        <a:pt x="10687" y="8772"/>
                      </a:lnTo>
                      <a:cubicBezTo>
                        <a:pt x="11075" y="8642"/>
                        <a:pt x="11496" y="8383"/>
                        <a:pt x="11755" y="7962"/>
                      </a:cubicBezTo>
                      <a:close/>
                      <a:moveTo>
                        <a:pt x="3400" y="8253"/>
                      </a:moveTo>
                      <a:cubicBezTo>
                        <a:pt x="3704" y="8405"/>
                        <a:pt x="4019" y="8468"/>
                        <a:pt x="4338" y="8468"/>
                      </a:cubicBezTo>
                      <a:cubicBezTo>
                        <a:pt x="4564" y="8468"/>
                        <a:pt x="4792" y="8437"/>
                        <a:pt x="5020" y="8383"/>
                      </a:cubicBezTo>
                      <a:lnTo>
                        <a:pt x="5020" y="8383"/>
                      </a:lnTo>
                      <a:lnTo>
                        <a:pt x="4858" y="8513"/>
                      </a:lnTo>
                      <a:cubicBezTo>
                        <a:pt x="4728" y="8513"/>
                        <a:pt x="4599" y="8642"/>
                        <a:pt x="4728" y="8772"/>
                      </a:cubicBezTo>
                      <a:cubicBezTo>
                        <a:pt x="4728" y="9581"/>
                        <a:pt x="4858" y="10261"/>
                        <a:pt x="4340" y="11071"/>
                      </a:cubicBezTo>
                      <a:cubicBezTo>
                        <a:pt x="3789" y="11621"/>
                        <a:pt x="3109" y="11880"/>
                        <a:pt x="2429" y="11880"/>
                      </a:cubicBezTo>
                      <a:cubicBezTo>
                        <a:pt x="2720" y="10682"/>
                        <a:pt x="2979" y="9452"/>
                        <a:pt x="3400" y="8253"/>
                      </a:cubicBezTo>
                      <a:close/>
                      <a:moveTo>
                        <a:pt x="9067" y="8772"/>
                      </a:moveTo>
                      <a:cubicBezTo>
                        <a:pt x="9197" y="8772"/>
                        <a:pt x="9327" y="8901"/>
                        <a:pt x="9456" y="8901"/>
                      </a:cubicBezTo>
                      <a:cubicBezTo>
                        <a:pt x="9542" y="8955"/>
                        <a:pt x="9632" y="8973"/>
                        <a:pt x="9728" y="8973"/>
                      </a:cubicBezTo>
                      <a:cubicBezTo>
                        <a:pt x="9920" y="8973"/>
                        <a:pt x="10136" y="8901"/>
                        <a:pt x="10395" y="8901"/>
                      </a:cubicBezTo>
                      <a:cubicBezTo>
                        <a:pt x="10266" y="9063"/>
                        <a:pt x="10136" y="9193"/>
                        <a:pt x="10266" y="9452"/>
                      </a:cubicBezTo>
                      <a:cubicBezTo>
                        <a:pt x="10266" y="9452"/>
                        <a:pt x="10395" y="9581"/>
                        <a:pt x="10395" y="9711"/>
                      </a:cubicBezTo>
                      <a:cubicBezTo>
                        <a:pt x="10395" y="10132"/>
                        <a:pt x="10687" y="10682"/>
                        <a:pt x="10946" y="11071"/>
                      </a:cubicBezTo>
                      <a:cubicBezTo>
                        <a:pt x="11075" y="11621"/>
                        <a:pt x="10946" y="12139"/>
                        <a:pt x="10266" y="12301"/>
                      </a:cubicBezTo>
                      <a:cubicBezTo>
                        <a:pt x="10114" y="12373"/>
                        <a:pt x="9964" y="12405"/>
                        <a:pt x="9818" y="12405"/>
                      </a:cubicBezTo>
                      <a:cubicBezTo>
                        <a:pt x="9436" y="12405"/>
                        <a:pt x="9081" y="12185"/>
                        <a:pt x="8776" y="11880"/>
                      </a:cubicBezTo>
                      <a:cubicBezTo>
                        <a:pt x="8646" y="11492"/>
                        <a:pt x="8387" y="11071"/>
                        <a:pt x="8096" y="10941"/>
                      </a:cubicBezTo>
                      <a:cubicBezTo>
                        <a:pt x="7966" y="10812"/>
                        <a:pt x="7966" y="10812"/>
                        <a:pt x="7966" y="10682"/>
                      </a:cubicBezTo>
                      <a:lnTo>
                        <a:pt x="7837" y="10682"/>
                      </a:lnTo>
                      <a:cubicBezTo>
                        <a:pt x="8646" y="10261"/>
                        <a:pt x="9067" y="9452"/>
                        <a:pt x="9067" y="8772"/>
                      </a:cubicBezTo>
                      <a:close/>
                      <a:moveTo>
                        <a:pt x="14054" y="13240"/>
                      </a:moveTo>
                      <a:cubicBezTo>
                        <a:pt x="14102" y="13288"/>
                        <a:pt x="14167" y="13336"/>
                        <a:pt x="14237" y="13377"/>
                      </a:cubicBezTo>
                      <a:lnTo>
                        <a:pt x="14237" y="13377"/>
                      </a:lnTo>
                      <a:cubicBezTo>
                        <a:pt x="14220" y="13372"/>
                        <a:pt x="14202" y="13370"/>
                        <a:pt x="14184" y="13370"/>
                      </a:cubicBezTo>
                      <a:cubicBezTo>
                        <a:pt x="14054" y="13370"/>
                        <a:pt x="14054" y="13500"/>
                        <a:pt x="13925" y="13500"/>
                      </a:cubicBezTo>
                      <a:cubicBezTo>
                        <a:pt x="13925" y="13370"/>
                        <a:pt x="14054" y="13370"/>
                        <a:pt x="14054" y="13240"/>
                      </a:cubicBezTo>
                      <a:close/>
                      <a:moveTo>
                        <a:pt x="14341" y="13432"/>
                      </a:moveTo>
                      <a:lnTo>
                        <a:pt x="14341" y="13432"/>
                      </a:lnTo>
                      <a:cubicBezTo>
                        <a:pt x="14429" y="13473"/>
                        <a:pt x="14514" y="13500"/>
                        <a:pt x="14573" y="13500"/>
                      </a:cubicBezTo>
                      <a:cubicBezTo>
                        <a:pt x="14573" y="13500"/>
                        <a:pt x="14443" y="13500"/>
                        <a:pt x="14443" y="13629"/>
                      </a:cubicBezTo>
                      <a:cubicBezTo>
                        <a:pt x="14443" y="13555"/>
                        <a:pt x="14401" y="13482"/>
                        <a:pt x="14341" y="13432"/>
                      </a:cubicBezTo>
                      <a:close/>
                      <a:moveTo>
                        <a:pt x="14573" y="10812"/>
                      </a:moveTo>
                      <a:cubicBezTo>
                        <a:pt x="15253" y="11621"/>
                        <a:pt x="15933" y="12301"/>
                        <a:pt x="16613" y="12949"/>
                      </a:cubicBezTo>
                      <a:cubicBezTo>
                        <a:pt x="16354" y="12949"/>
                        <a:pt x="16192" y="13111"/>
                        <a:pt x="16062" y="13111"/>
                      </a:cubicBezTo>
                      <a:cubicBezTo>
                        <a:pt x="15933" y="13111"/>
                        <a:pt x="15933" y="12949"/>
                        <a:pt x="15933" y="12949"/>
                      </a:cubicBezTo>
                      <a:cubicBezTo>
                        <a:pt x="14994" y="12949"/>
                        <a:pt x="14314" y="12690"/>
                        <a:pt x="13763" y="12010"/>
                      </a:cubicBezTo>
                      <a:cubicBezTo>
                        <a:pt x="13685" y="11893"/>
                        <a:pt x="13569" y="11846"/>
                        <a:pt x="13453" y="11846"/>
                      </a:cubicBezTo>
                      <a:cubicBezTo>
                        <a:pt x="13183" y="11846"/>
                        <a:pt x="12912" y="12098"/>
                        <a:pt x="13115" y="12301"/>
                      </a:cubicBezTo>
                      <a:cubicBezTo>
                        <a:pt x="13633" y="12949"/>
                        <a:pt x="13245" y="13629"/>
                        <a:pt x="12565" y="13920"/>
                      </a:cubicBezTo>
                      <a:cubicBezTo>
                        <a:pt x="12419" y="13989"/>
                        <a:pt x="12263" y="14022"/>
                        <a:pt x="12107" y="14022"/>
                      </a:cubicBezTo>
                      <a:cubicBezTo>
                        <a:pt x="11674" y="14022"/>
                        <a:pt x="11231" y="13774"/>
                        <a:pt x="10946" y="13370"/>
                      </a:cubicBezTo>
                      <a:cubicBezTo>
                        <a:pt x="10946" y="13240"/>
                        <a:pt x="10946" y="13111"/>
                        <a:pt x="10816" y="12949"/>
                      </a:cubicBezTo>
                      <a:cubicBezTo>
                        <a:pt x="11334" y="12560"/>
                        <a:pt x="11626" y="12139"/>
                        <a:pt x="11755" y="11621"/>
                      </a:cubicBezTo>
                      <a:cubicBezTo>
                        <a:pt x="12043" y="11759"/>
                        <a:pt x="12363" y="11832"/>
                        <a:pt x="12693" y="11832"/>
                      </a:cubicBezTo>
                      <a:cubicBezTo>
                        <a:pt x="13291" y="11832"/>
                        <a:pt x="13921" y="11593"/>
                        <a:pt x="14443" y="11071"/>
                      </a:cubicBezTo>
                      <a:cubicBezTo>
                        <a:pt x="14573" y="10941"/>
                        <a:pt x="14573" y="10941"/>
                        <a:pt x="14573" y="10812"/>
                      </a:cubicBezTo>
                      <a:close/>
                      <a:moveTo>
                        <a:pt x="5408" y="10261"/>
                      </a:moveTo>
                      <a:cubicBezTo>
                        <a:pt x="5538" y="10391"/>
                        <a:pt x="5667" y="10520"/>
                        <a:pt x="5829" y="10520"/>
                      </a:cubicBezTo>
                      <a:cubicBezTo>
                        <a:pt x="6218" y="10812"/>
                        <a:pt x="6639" y="10941"/>
                        <a:pt x="7157" y="10941"/>
                      </a:cubicBezTo>
                      <a:cubicBezTo>
                        <a:pt x="7157" y="11071"/>
                        <a:pt x="7157" y="11200"/>
                        <a:pt x="7448" y="11330"/>
                      </a:cubicBezTo>
                      <a:cubicBezTo>
                        <a:pt x="8906" y="12010"/>
                        <a:pt x="8096" y="13920"/>
                        <a:pt x="6768" y="14050"/>
                      </a:cubicBezTo>
                      <a:cubicBezTo>
                        <a:pt x="6626" y="14084"/>
                        <a:pt x="6488" y="14099"/>
                        <a:pt x="6355" y="14099"/>
                      </a:cubicBezTo>
                      <a:cubicBezTo>
                        <a:pt x="5462" y="14099"/>
                        <a:pt x="4791" y="13395"/>
                        <a:pt x="4340" y="12690"/>
                      </a:cubicBezTo>
                      <a:cubicBezTo>
                        <a:pt x="4340" y="12431"/>
                        <a:pt x="4340" y="12139"/>
                        <a:pt x="4210" y="12010"/>
                      </a:cubicBezTo>
                      <a:lnTo>
                        <a:pt x="4210" y="11880"/>
                      </a:lnTo>
                      <a:cubicBezTo>
                        <a:pt x="4728" y="11492"/>
                        <a:pt x="5279" y="10941"/>
                        <a:pt x="5408" y="10261"/>
                      </a:cubicBezTo>
                      <a:close/>
                      <a:moveTo>
                        <a:pt x="10946" y="14050"/>
                      </a:moveTo>
                      <a:cubicBezTo>
                        <a:pt x="11205" y="14309"/>
                        <a:pt x="11334" y="14439"/>
                        <a:pt x="11626" y="14568"/>
                      </a:cubicBezTo>
                      <a:lnTo>
                        <a:pt x="11334" y="14568"/>
                      </a:lnTo>
                      <a:cubicBezTo>
                        <a:pt x="11334" y="14439"/>
                        <a:pt x="11205" y="14309"/>
                        <a:pt x="10946" y="14309"/>
                      </a:cubicBezTo>
                      <a:lnTo>
                        <a:pt x="10946" y="14050"/>
                      </a:lnTo>
                      <a:close/>
                      <a:moveTo>
                        <a:pt x="8906" y="12690"/>
                      </a:moveTo>
                      <a:cubicBezTo>
                        <a:pt x="9255" y="12905"/>
                        <a:pt x="9583" y="13143"/>
                        <a:pt x="9999" y="13143"/>
                      </a:cubicBezTo>
                      <a:cubicBezTo>
                        <a:pt x="10084" y="13143"/>
                        <a:pt x="10172" y="13133"/>
                        <a:pt x="10266" y="13111"/>
                      </a:cubicBezTo>
                      <a:lnTo>
                        <a:pt x="10266" y="13240"/>
                      </a:lnTo>
                      <a:cubicBezTo>
                        <a:pt x="10525" y="13920"/>
                        <a:pt x="10395" y="14730"/>
                        <a:pt x="9586" y="15119"/>
                      </a:cubicBezTo>
                      <a:cubicBezTo>
                        <a:pt x="9425" y="15172"/>
                        <a:pt x="9236" y="15204"/>
                        <a:pt x="9042" y="15204"/>
                      </a:cubicBezTo>
                      <a:cubicBezTo>
                        <a:pt x="8769" y="15204"/>
                        <a:pt x="8486" y="15141"/>
                        <a:pt x="8258" y="14989"/>
                      </a:cubicBezTo>
                      <a:lnTo>
                        <a:pt x="8258" y="14860"/>
                      </a:lnTo>
                      <a:cubicBezTo>
                        <a:pt x="8258" y="14730"/>
                        <a:pt x="8096" y="14730"/>
                        <a:pt x="7966" y="14730"/>
                      </a:cubicBezTo>
                      <a:cubicBezTo>
                        <a:pt x="7837" y="14730"/>
                        <a:pt x="7837" y="14568"/>
                        <a:pt x="7707" y="14439"/>
                      </a:cubicBezTo>
                      <a:cubicBezTo>
                        <a:pt x="8517" y="14180"/>
                        <a:pt x="8776" y="13500"/>
                        <a:pt x="8906" y="12690"/>
                      </a:cubicBezTo>
                      <a:close/>
                      <a:moveTo>
                        <a:pt x="3530" y="12139"/>
                      </a:moveTo>
                      <a:cubicBezTo>
                        <a:pt x="3660" y="13111"/>
                        <a:pt x="3789" y="14180"/>
                        <a:pt x="3239" y="14989"/>
                      </a:cubicBezTo>
                      <a:cubicBezTo>
                        <a:pt x="2949" y="15495"/>
                        <a:pt x="2428" y="15768"/>
                        <a:pt x="1899" y="15768"/>
                      </a:cubicBezTo>
                      <a:cubicBezTo>
                        <a:pt x="1717" y="15768"/>
                        <a:pt x="1535" y="15736"/>
                        <a:pt x="1360" y="15669"/>
                      </a:cubicBezTo>
                      <a:cubicBezTo>
                        <a:pt x="1619" y="14568"/>
                        <a:pt x="2040" y="13500"/>
                        <a:pt x="2299" y="12301"/>
                      </a:cubicBezTo>
                      <a:cubicBezTo>
                        <a:pt x="2420" y="12338"/>
                        <a:pt x="2537" y="12354"/>
                        <a:pt x="2654" y="12354"/>
                      </a:cubicBezTo>
                      <a:cubicBezTo>
                        <a:pt x="2945" y="12354"/>
                        <a:pt x="3229" y="12255"/>
                        <a:pt x="3530" y="12139"/>
                      </a:cubicBezTo>
                      <a:close/>
                      <a:moveTo>
                        <a:pt x="4340" y="13629"/>
                      </a:moveTo>
                      <a:cubicBezTo>
                        <a:pt x="4807" y="14359"/>
                        <a:pt x="5643" y="14878"/>
                        <a:pt x="6586" y="14878"/>
                      </a:cubicBezTo>
                      <a:cubicBezTo>
                        <a:pt x="6689" y="14878"/>
                        <a:pt x="6793" y="14872"/>
                        <a:pt x="6898" y="14860"/>
                      </a:cubicBezTo>
                      <a:lnTo>
                        <a:pt x="6898" y="14860"/>
                      </a:lnTo>
                      <a:cubicBezTo>
                        <a:pt x="6768" y="15540"/>
                        <a:pt x="6218" y="16058"/>
                        <a:pt x="5408" y="16187"/>
                      </a:cubicBezTo>
                      <a:cubicBezTo>
                        <a:pt x="5250" y="16255"/>
                        <a:pt x="5091" y="16284"/>
                        <a:pt x="4935" y="16284"/>
                      </a:cubicBezTo>
                      <a:cubicBezTo>
                        <a:pt x="4420" y="16284"/>
                        <a:pt x="3927" y="15967"/>
                        <a:pt x="3530" y="15669"/>
                      </a:cubicBezTo>
                      <a:cubicBezTo>
                        <a:pt x="4048" y="15119"/>
                        <a:pt x="4340" y="14439"/>
                        <a:pt x="4340" y="13629"/>
                      </a:cubicBezTo>
                      <a:close/>
                      <a:moveTo>
                        <a:pt x="3239" y="15799"/>
                      </a:moveTo>
                      <a:cubicBezTo>
                        <a:pt x="3400" y="16058"/>
                        <a:pt x="3530" y="16187"/>
                        <a:pt x="3660" y="16349"/>
                      </a:cubicBezTo>
                      <a:cubicBezTo>
                        <a:pt x="3530" y="16349"/>
                        <a:pt x="3530" y="16349"/>
                        <a:pt x="3530" y="16479"/>
                      </a:cubicBezTo>
                      <a:cubicBezTo>
                        <a:pt x="3400" y="16479"/>
                        <a:pt x="3400" y="16349"/>
                        <a:pt x="3239" y="16349"/>
                      </a:cubicBezTo>
                      <a:lnTo>
                        <a:pt x="3239" y="15928"/>
                      </a:lnTo>
                      <a:lnTo>
                        <a:pt x="3239" y="15799"/>
                      </a:lnTo>
                      <a:close/>
                      <a:moveTo>
                        <a:pt x="3919" y="16608"/>
                      </a:moveTo>
                      <a:cubicBezTo>
                        <a:pt x="4048" y="16608"/>
                        <a:pt x="4048" y="16608"/>
                        <a:pt x="4210" y="16738"/>
                      </a:cubicBezTo>
                      <a:lnTo>
                        <a:pt x="3789" y="16738"/>
                      </a:lnTo>
                      <a:cubicBezTo>
                        <a:pt x="3919" y="16738"/>
                        <a:pt x="3919" y="16608"/>
                        <a:pt x="3919" y="16608"/>
                      </a:cubicBezTo>
                      <a:close/>
                      <a:moveTo>
                        <a:pt x="1231" y="16058"/>
                      </a:moveTo>
                      <a:cubicBezTo>
                        <a:pt x="1453" y="16225"/>
                        <a:pt x="1729" y="16296"/>
                        <a:pt x="2003" y="16296"/>
                      </a:cubicBezTo>
                      <a:cubicBezTo>
                        <a:pt x="2208" y="16296"/>
                        <a:pt x="2411" y="16256"/>
                        <a:pt x="2591" y="16187"/>
                      </a:cubicBezTo>
                      <a:cubicBezTo>
                        <a:pt x="2720" y="16479"/>
                        <a:pt x="2850" y="16738"/>
                        <a:pt x="2850" y="16997"/>
                      </a:cubicBezTo>
                      <a:cubicBezTo>
                        <a:pt x="2170" y="17288"/>
                        <a:pt x="1490" y="17418"/>
                        <a:pt x="680" y="17677"/>
                      </a:cubicBezTo>
                      <a:cubicBezTo>
                        <a:pt x="972" y="17159"/>
                        <a:pt x="1101" y="16608"/>
                        <a:pt x="1231" y="16058"/>
                      </a:cubicBezTo>
                      <a:close/>
                      <a:moveTo>
                        <a:pt x="4774" y="1"/>
                      </a:moveTo>
                      <a:cubicBezTo>
                        <a:pt x="4547" y="1"/>
                        <a:pt x="4340" y="150"/>
                        <a:pt x="4340" y="417"/>
                      </a:cubicBezTo>
                      <a:cubicBezTo>
                        <a:pt x="2850" y="6213"/>
                        <a:pt x="1101" y="11880"/>
                        <a:pt x="0" y="17806"/>
                      </a:cubicBezTo>
                      <a:cubicBezTo>
                        <a:pt x="0" y="18098"/>
                        <a:pt x="292" y="18227"/>
                        <a:pt x="421" y="18227"/>
                      </a:cubicBezTo>
                      <a:cubicBezTo>
                        <a:pt x="551" y="18357"/>
                        <a:pt x="680" y="18357"/>
                        <a:pt x="810" y="18357"/>
                      </a:cubicBezTo>
                      <a:cubicBezTo>
                        <a:pt x="3660" y="17806"/>
                        <a:pt x="6477" y="17159"/>
                        <a:pt x="9197" y="16349"/>
                      </a:cubicBezTo>
                      <a:cubicBezTo>
                        <a:pt x="11885" y="15540"/>
                        <a:pt x="14573" y="14860"/>
                        <a:pt x="17001" y="13759"/>
                      </a:cubicBezTo>
                      <a:cubicBezTo>
                        <a:pt x="17163" y="13759"/>
                        <a:pt x="17163" y="13629"/>
                        <a:pt x="17293" y="13629"/>
                      </a:cubicBezTo>
                      <a:cubicBezTo>
                        <a:pt x="17334" y="13643"/>
                        <a:pt x="17377" y="13649"/>
                        <a:pt x="17421" y="13649"/>
                      </a:cubicBezTo>
                      <a:cubicBezTo>
                        <a:pt x="17788" y="13649"/>
                        <a:pt x="18187" y="13196"/>
                        <a:pt x="17811" y="12819"/>
                      </a:cubicBezTo>
                      <a:cubicBezTo>
                        <a:pt x="15382" y="10261"/>
                        <a:pt x="12953" y="7703"/>
                        <a:pt x="10525" y="5274"/>
                      </a:cubicBezTo>
                      <a:cubicBezTo>
                        <a:pt x="10525" y="5145"/>
                        <a:pt x="10266" y="5015"/>
                        <a:pt x="10136" y="5015"/>
                      </a:cubicBezTo>
                      <a:cubicBezTo>
                        <a:pt x="8517" y="3396"/>
                        <a:pt x="6768" y="1777"/>
                        <a:pt x="5149" y="158"/>
                      </a:cubicBezTo>
                      <a:cubicBezTo>
                        <a:pt x="5042" y="51"/>
                        <a:pt x="4905" y="1"/>
                        <a:pt x="47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5" name="Google Shape;285;p52"/>
                <p:cNvSpPr/>
                <p:nvPr/>
              </p:nvSpPr>
              <p:spPr>
                <a:xfrm>
                  <a:off x="491608" y="619334"/>
                  <a:ext cx="670077" cy="580056"/>
                </a:xfrm>
                <a:custGeom>
                  <a:avLst/>
                  <a:gdLst/>
                  <a:ahLst/>
                  <a:cxnLst/>
                  <a:rect l="l" t="t" r="r" b="b"/>
                  <a:pathLst>
                    <a:path w="23142" h="20033" extrusionOk="0">
                      <a:moveTo>
                        <a:pt x="12952" y="10840"/>
                      </a:moveTo>
                      <a:cubicBezTo>
                        <a:pt x="14738" y="10840"/>
                        <a:pt x="15572" y="13043"/>
                        <a:pt x="16406" y="14481"/>
                      </a:cubicBezTo>
                      <a:cubicBezTo>
                        <a:pt x="16406" y="14610"/>
                        <a:pt x="16406" y="14610"/>
                        <a:pt x="16535" y="14610"/>
                      </a:cubicBezTo>
                      <a:cubicBezTo>
                        <a:pt x="15467" y="15128"/>
                        <a:pt x="14528" y="15549"/>
                        <a:pt x="13588" y="15938"/>
                      </a:cubicBezTo>
                      <a:cubicBezTo>
                        <a:pt x="12908" y="16229"/>
                        <a:pt x="12358" y="16489"/>
                        <a:pt x="11678" y="16748"/>
                      </a:cubicBezTo>
                      <a:cubicBezTo>
                        <a:pt x="11160" y="15809"/>
                        <a:pt x="10480" y="14869"/>
                        <a:pt x="10350" y="13801"/>
                      </a:cubicBezTo>
                      <a:cubicBezTo>
                        <a:pt x="10188" y="12441"/>
                        <a:pt x="10868" y="11372"/>
                        <a:pt x="12228" y="10951"/>
                      </a:cubicBezTo>
                      <a:cubicBezTo>
                        <a:pt x="12486" y="10875"/>
                        <a:pt x="12727" y="10840"/>
                        <a:pt x="12952" y="10840"/>
                      </a:cubicBezTo>
                      <a:close/>
                      <a:moveTo>
                        <a:pt x="16698" y="0"/>
                      </a:moveTo>
                      <a:cubicBezTo>
                        <a:pt x="16416" y="0"/>
                        <a:pt x="16116" y="235"/>
                        <a:pt x="16276" y="556"/>
                      </a:cubicBezTo>
                      <a:cubicBezTo>
                        <a:pt x="17474" y="3794"/>
                        <a:pt x="19094" y="6903"/>
                        <a:pt x="20875" y="9882"/>
                      </a:cubicBezTo>
                      <a:cubicBezTo>
                        <a:pt x="21393" y="10692"/>
                        <a:pt x="22332" y="11761"/>
                        <a:pt x="21522" y="12441"/>
                      </a:cubicBezTo>
                      <a:cubicBezTo>
                        <a:pt x="21004" y="12991"/>
                        <a:pt x="19515" y="13380"/>
                        <a:pt x="18835" y="13671"/>
                      </a:cubicBezTo>
                      <a:cubicBezTo>
                        <a:pt x="18284" y="13930"/>
                        <a:pt x="17636" y="14189"/>
                        <a:pt x="17086" y="14481"/>
                      </a:cubicBezTo>
                      <a:lnTo>
                        <a:pt x="17086" y="14060"/>
                      </a:lnTo>
                      <a:cubicBezTo>
                        <a:pt x="16088" y="12300"/>
                        <a:pt x="14940" y="10029"/>
                        <a:pt x="12952" y="10029"/>
                      </a:cubicBezTo>
                      <a:cubicBezTo>
                        <a:pt x="12490" y="10029"/>
                        <a:pt x="11981" y="10152"/>
                        <a:pt x="11419" y="10433"/>
                      </a:cubicBezTo>
                      <a:cubicBezTo>
                        <a:pt x="8569" y="11761"/>
                        <a:pt x="9541" y="14999"/>
                        <a:pt x="11160" y="17039"/>
                      </a:cubicBezTo>
                      <a:cubicBezTo>
                        <a:pt x="10188" y="17428"/>
                        <a:pt x="9379" y="17849"/>
                        <a:pt x="8440" y="18108"/>
                      </a:cubicBezTo>
                      <a:cubicBezTo>
                        <a:pt x="8051" y="18367"/>
                        <a:pt x="7630" y="18658"/>
                        <a:pt x="7112" y="18788"/>
                      </a:cubicBezTo>
                      <a:cubicBezTo>
                        <a:pt x="6687" y="18888"/>
                        <a:pt x="6368" y="18968"/>
                        <a:pt x="6113" y="18968"/>
                      </a:cubicBezTo>
                      <a:cubicBezTo>
                        <a:pt x="5706" y="18968"/>
                        <a:pt x="5460" y="18764"/>
                        <a:pt x="5201" y="18108"/>
                      </a:cubicBezTo>
                      <a:cubicBezTo>
                        <a:pt x="4942" y="17298"/>
                        <a:pt x="4521" y="16489"/>
                        <a:pt x="4262" y="15549"/>
                      </a:cubicBezTo>
                      <a:cubicBezTo>
                        <a:pt x="3064" y="12052"/>
                        <a:pt x="1963" y="8393"/>
                        <a:pt x="635" y="4895"/>
                      </a:cubicBezTo>
                      <a:cubicBezTo>
                        <a:pt x="579" y="4749"/>
                        <a:pt x="480" y="4689"/>
                        <a:pt x="379" y="4689"/>
                      </a:cubicBezTo>
                      <a:cubicBezTo>
                        <a:pt x="191" y="4689"/>
                        <a:pt x="0" y="4901"/>
                        <a:pt x="85" y="5155"/>
                      </a:cubicBezTo>
                      <a:cubicBezTo>
                        <a:pt x="1024" y="9623"/>
                        <a:pt x="2773" y="14060"/>
                        <a:pt x="4392" y="18367"/>
                      </a:cubicBezTo>
                      <a:cubicBezTo>
                        <a:pt x="4721" y="19328"/>
                        <a:pt x="5109" y="20032"/>
                        <a:pt x="5911" y="20032"/>
                      </a:cubicBezTo>
                      <a:cubicBezTo>
                        <a:pt x="6136" y="20032"/>
                        <a:pt x="6393" y="19977"/>
                        <a:pt x="6691" y="19856"/>
                      </a:cubicBezTo>
                      <a:cubicBezTo>
                        <a:pt x="8861" y="19176"/>
                        <a:pt x="10868" y="18108"/>
                        <a:pt x="12908" y="17169"/>
                      </a:cubicBezTo>
                      <a:cubicBezTo>
                        <a:pt x="15208" y="16229"/>
                        <a:pt x="17345" y="15290"/>
                        <a:pt x="19515" y="14319"/>
                      </a:cubicBezTo>
                      <a:cubicBezTo>
                        <a:pt x="20583" y="13801"/>
                        <a:pt x="23141" y="13380"/>
                        <a:pt x="23012" y="11761"/>
                      </a:cubicBezTo>
                      <a:cubicBezTo>
                        <a:pt x="22882" y="11081"/>
                        <a:pt x="22332" y="10562"/>
                        <a:pt x="21943" y="9882"/>
                      </a:cubicBezTo>
                      <a:cubicBezTo>
                        <a:pt x="21393" y="9073"/>
                        <a:pt x="20875" y="8134"/>
                        <a:pt x="20324" y="7195"/>
                      </a:cubicBezTo>
                      <a:cubicBezTo>
                        <a:pt x="19094" y="4895"/>
                        <a:pt x="18025" y="2596"/>
                        <a:pt x="17086" y="297"/>
                      </a:cubicBezTo>
                      <a:cubicBezTo>
                        <a:pt x="17037" y="88"/>
                        <a:pt x="16871" y="0"/>
                        <a:pt x="166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6" name="Google Shape;286;p52"/>
                <p:cNvSpPr/>
                <p:nvPr/>
              </p:nvSpPr>
              <p:spPr>
                <a:xfrm>
                  <a:off x="575635" y="763269"/>
                  <a:ext cx="152853" cy="171877"/>
                </a:xfrm>
                <a:custGeom>
                  <a:avLst/>
                  <a:gdLst/>
                  <a:ahLst/>
                  <a:cxnLst/>
                  <a:rect l="l" t="t" r="r" b="b"/>
                  <a:pathLst>
                    <a:path w="5279" h="5936" extrusionOk="0">
                      <a:moveTo>
                        <a:pt x="2720" y="734"/>
                      </a:moveTo>
                      <a:cubicBezTo>
                        <a:pt x="2979" y="1414"/>
                        <a:pt x="3238" y="1932"/>
                        <a:pt x="3659" y="2612"/>
                      </a:cubicBezTo>
                      <a:cubicBezTo>
                        <a:pt x="3400" y="2612"/>
                        <a:pt x="3109" y="2742"/>
                        <a:pt x="2850" y="2871"/>
                      </a:cubicBezTo>
                      <a:cubicBezTo>
                        <a:pt x="2591" y="2353"/>
                        <a:pt x="2299" y="1673"/>
                        <a:pt x="2040" y="1123"/>
                      </a:cubicBezTo>
                      <a:cubicBezTo>
                        <a:pt x="2299" y="993"/>
                        <a:pt x="2429" y="864"/>
                        <a:pt x="2720" y="734"/>
                      </a:cubicBezTo>
                      <a:close/>
                      <a:moveTo>
                        <a:pt x="1619" y="1414"/>
                      </a:moveTo>
                      <a:cubicBezTo>
                        <a:pt x="1781" y="1932"/>
                        <a:pt x="2040" y="2483"/>
                        <a:pt x="2170" y="3033"/>
                      </a:cubicBezTo>
                      <a:cubicBezTo>
                        <a:pt x="1781" y="3163"/>
                        <a:pt x="1360" y="3422"/>
                        <a:pt x="972" y="3551"/>
                      </a:cubicBezTo>
                      <a:cubicBezTo>
                        <a:pt x="810" y="3033"/>
                        <a:pt x="680" y="2483"/>
                        <a:pt x="551" y="1932"/>
                      </a:cubicBezTo>
                      <a:lnTo>
                        <a:pt x="680" y="1932"/>
                      </a:lnTo>
                      <a:cubicBezTo>
                        <a:pt x="1101" y="1803"/>
                        <a:pt x="1360" y="1544"/>
                        <a:pt x="1619" y="1414"/>
                      </a:cubicBezTo>
                      <a:close/>
                      <a:moveTo>
                        <a:pt x="3918" y="3033"/>
                      </a:moveTo>
                      <a:cubicBezTo>
                        <a:pt x="4048" y="3292"/>
                        <a:pt x="4210" y="3681"/>
                        <a:pt x="4469" y="3972"/>
                      </a:cubicBezTo>
                      <a:cubicBezTo>
                        <a:pt x="4048" y="4231"/>
                        <a:pt x="3789" y="4361"/>
                        <a:pt x="3400" y="4490"/>
                      </a:cubicBezTo>
                      <a:lnTo>
                        <a:pt x="3400" y="4361"/>
                      </a:lnTo>
                      <a:cubicBezTo>
                        <a:pt x="3238" y="3972"/>
                        <a:pt x="3109" y="3681"/>
                        <a:pt x="2979" y="3292"/>
                      </a:cubicBezTo>
                      <a:cubicBezTo>
                        <a:pt x="3238" y="3292"/>
                        <a:pt x="3530" y="3163"/>
                        <a:pt x="3918" y="3033"/>
                      </a:cubicBezTo>
                      <a:close/>
                      <a:moveTo>
                        <a:pt x="2429" y="3551"/>
                      </a:moveTo>
                      <a:cubicBezTo>
                        <a:pt x="2591" y="3843"/>
                        <a:pt x="2720" y="4231"/>
                        <a:pt x="2850" y="4652"/>
                      </a:cubicBezTo>
                      <a:lnTo>
                        <a:pt x="2979" y="4782"/>
                      </a:lnTo>
                      <a:cubicBezTo>
                        <a:pt x="2626" y="4948"/>
                        <a:pt x="2339" y="5181"/>
                        <a:pt x="2068" y="5181"/>
                      </a:cubicBezTo>
                      <a:cubicBezTo>
                        <a:pt x="1917" y="5181"/>
                        <a:pt x="1770" y="5109"/>
                        <a:pt x="1619" y="4911"/>
                      </a:cubicBezTo>
                      <a:cubicBezTo>
                        <a:pt x="1490" y="4652"/>
                        <a:pt x="1231" y="4231"/>
                        <a:pt x="1101" y="3972"/>
                      </a:cubicBezTo>
                      <a:cubicBezTo>
                        <a:pt x="1490" y="3843"/>
                        <a:pt x="2040" y="3681"/>
                        <a:pt x="2429" y="3551"/>
                      </a:cubicBezTo>
                      <a:close/>
                      <a:moveTo>
                        <a:pt x="2731" y="0"/>
                      </a:moveTo>
                      <a:cubicBezTo>
                        <a:pt x="2678" y="0"/>
                        <a:pt x="2629" y="16"/>
                        <a:pt x="2591" y="54"/>
                      </a:cubicBezTo>
                      <a:cubicBezTo>
                        <a:pt x="1911" y="443"/>
                        <a:pt x="1101" y="993"/>
                        <a:pt x="421" y="1414"/>
                      </a:cubicBezTo>
                      <a:cubicBezTo>
                        <a:pt x="421" y="1414"/>
                        <a:pt x="421" y="1544"/>
                        <a:pt x="292" y="1544"/>
                      </a:cubicBezTo>
                      <a:cubicBezTo>
                        <a:pt x="254" y="1506"/>
                        <a:pt x="213" y="1490"/>
                        <a:pt x="174" y="1490"/>
                      </a:cubicBezTo>
                      <a:cubicBezTo>
                        <a:pt x="81" y="1490"/>
                        <a:pt x="0" y="1582"/>
                        <a:pt x="0" y="1673"/>
                      </a:cubicBezTo>
                      <a:cubicBezTo>
                        <a:pt x="162" y="2612"/>
                        <a:pt x="292" y="3422"/>
                        <a:pt x="551" y="4102"/>
                      </a:cubicBezTo>
                      <a:cubicBezTo>
                        <a:pt x="810" y="4652"/>
                        <a:pt x="972" y="5462"/>
                        <a:pt x="1360" y="5721"/>
                      </a:cubicBezTo>
                      <a:cubicBezTo>
                        <a:pt x="1512" y="5873"/>
                        <a:pt x="1675" y="5936"/>
                        <a:pt x="1836" y="5936"/>
                      </a:cubicBezTo>
                      <a:cubicBezTo>
                        <a:pt x="1950" y="5936"/>
                        <a:pt x="2062" y="5904"/>
                        <a:pt x="2170" y="5851"/>
                      </a:cubicBezTo>
                      <a:cubicBezTo>
                        <a:pt x="3109" y="5721"/>
                        <a:pt x="4210" y="4911"/>
                        <a:pt x="5019" y="4361"/>
                      </a:cubicBezTo>
                      <a:cubicBezTo>
                        <a:pt x="5279" y="4361"/>
                        <a:pt x="5279" y="4102"/>
                        <a:pt x="5149" y="3972"/>
                      </a:cubicBezTo>
                      <a:cubicBezTo>
                        <a:pt x="5019" y="3551"/>
                        <a:pt x="4728" y="3163"/>
                        <a:pt x="4469" y="2742"/>
                      </a:cubicBezTo>
                      <a:cubicBezTo>
                        <a:pt x="4598" y="2612"/>
                        <a:pt x="4469" y="2353"/>
                        <a:pt x="4339" y="2353"/>
                      </a:cubicBezTo>
                      <a:cubicBezTo>
                        <a:pt x="3918" y="1673"/>
                        <a:pt x="3530" y="864"/>
                        <a:pt x="3109" y="184"/>
                      </a:cubicBezTo>
                      <a:cubicBezTo>
                        <a:pt x="3017" y="92"/>
                        <a:pt x="2861" y="0"/>
                        <a:pt x="27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7" name="Google Shape;287;p52"/>
                <p:cNvSpPr/>
                <p:nvPr/>
              </p:nvSpPr>
              <p:spPr>
                <a:xfrm>
                  <a:off x="815730" y="665836"/>
                  <a:ext cx="166868" cy="170892"/>
                </a:xfrm>
                <a:custGeom>
                  <a:avLst/>
                  <a:gdLst/>
                  <a:ahLst/>
                  <a:cxnLst/>
                  <a:rect l="l" t="t" r="r" b="b"/>
                  <a:pathLst>
                    <a:path w="5763" h="5902" extrusionOk="0">
                      <a:moveTo>
                        <a:pt x="3852" y="731"/>
                      </a:moveTo>
                      <a:cubicBezTo>
                        <a:pt x="4014" y="1120"/>
                        <a:pt x="4143" y="1670"/>
                        <a:pt x="4402" y="2059"/>
                      </a:cubicBezTo>
                      <a:cubicBezTo>
                        <a:pt x="4402" y="2188"/>
                        <a:pt x="4402" y="2350"/>
                        <a:pt x="4532" y="2480"/>
                      </a:cubicBezTo>
                      <a:cubicBezTo>
                        <a:pt x="4014" y="2609"/>
                        <a:pt x="3593" y="2739"/>
                        <a:pt x="3042" y="2868"/>
                      </a:cubicBezTo>
                      <a:lnTo>
                        <a:pt x="2913" y="2998"/>
                      </a:lnTo>
                      <a:cubicBezTo>
                        <a:pt x="2654" y="2480"/>
                        <a:pt x="2233" y="1929"/>
                        <a:pt x="1974" y="1541"/>
                      </a:cubicBezTo>
                      <a:cubicBezTo>
                        <a:pt x="2654" y="1249"/>
                        <a:pt x="3204" y="990"/>
                        <a:pt x="3852" y="731"/>
                      </a:cubicBezTo>
                      <a:close/>
                      <a:moveTo>
                        <a:pt x="4823" y="2998"/>
                      </a:moveTo>
                      <a:cubicBezTo>
                        <a:pt x="4953" y="3160"/>
                        <a:pt x="4953" y="3419"/>
                        <a:pt x="4953" y="3549"/>
                      </a:cubicBezTo>
                      <a:cubicBezTo>
                        <a:pt x="4953" y="3970"/>
                        <a:pt x="4402" y="4358"/>
                        <a:pt x="3722" y="4617"/>
                      </a:cubicBezTo>
                      <a:lnTo>
                        <a:pt x="3593" y="4488"/>
                      </a:lnTo>
                      <a:cubicBezTo>
                        <a:pt x="3463" y="4229"/>
                        <a:pt x="3334" y="3808"/>
                        <a:pt x="3204" y="3549"/>
                      </a:cubicBezTo>
                      <a:cubicBezTo>
                        <a:pt x="3722" y="3419"/>
                        <a:pt x="4273" y="3160"/>
                        <a:pt x="4823" y="2998"/>
                      </a:cubicBezTo>
                      <a:close/>
                      <a:moveTo>
                        <a:pt x="3976" y="0"/>
                      </a:moveTo>
                      <a:cubicBezTo>
                        <a:pt x="3936" y="0"/>
                        <a:pt x="3895" y="16"/>
                        <a:pt x="3852" y="51"/>
                      </a:cubicBezTo>
                      <a:cubicBezTo>
                        <a:pt x="2783" y="569"/>
                        <a:pt x="1714" y="990"/>
                        <a:pt x="613" y="1249"/>
                      </a:cubicBezTo>
                      <a:cubicBezTo>
                        <a:pt x="381" y="1365"/>
                        <a:pt x="461" y="1819"/>
                        <a:pt x="783" y="1819"/>
                      </a:cubicBezTo>
                      <a:cubicBezTo>
                        <a:pt x="820" y="1819"/>
                        <a:pt x="861" y="1813"/>
                        <a:pt x="905" y="1800"/>
                      </a:cubicBezTo>
                      <a:cubicBezTo>
                        <a:pt x="1034" y="1800"/>
                        <a:pt x="1293" y="1670"/>
                        <a:pt x="1585" y="1670"/>
                      </a:cubicBezTo>
                      <a:cubicBezTo>
                        <a:pt x="1844" y="2059"/>
                        <a:pt x="1974" y="2609"/>
                        <a:pt x="2233" y="3160"/>
                      </a:cubicBezTo>
                      <a:cubicBezTo>
                        <a:pt x="1974" y="3160"/>
                        <a:pt x="1844" y="3289"/>
                        <a:pt x="1585" y="3289"/>
                      </a:cubicBezTo>
                      <a:cubicBezTo>
                        <a:pt x="1423" y="3419"/>
                        <a:pt x="1585" y="3678"/>
                        <a:pt x="1714" y="3678"/>
                      </a:cubicBezTo>
                      <a:lnTo>
                        <a:pt x="2394" y="3678"/>
                      </a:lnTo>
                      <a:cubicBezTo>
                        <a:pt x="2654" y="4099"/>
                        <a:pt x="2783" y="4358"/>
                        <a:pt x="3042" y="4779"/>
                      </a:cubicBezTo>
                      <a:lnTo>
                        <a:pt x="3042" y="4909"/>
                      </a:lnTo>
                      <a:cubicBezTo>
                        <a:pt x="2783" y="4909"/>
                        <a:pt x="2524" y="5038"/>
                        <a:pt x="2394" y="5168"/>
                      </a:cubicBezTo>
                      <a:cubicBezTo>
                        <a:pt x="1714" y="4099"/>
                        <a:pt x="1164" y="2998"/>
                        <a:pt x="484" y="1929"/>
                      </a:cubicBezTo>
                      <a:cubicBezTo>
                        <a:pt x="449" y="1895"/>
                        <a:pt x="396" y="1879"/>
                        <a:pt x="339" y="1879"/>
                      </a:cubicBezTo>
                      <a:cubicBezTo>
                        <a:pt x="183" y="1879"/>
                        <a:pt x="0" y="1999"/>
                        <a:pt x="95" y="2188"/>
                      </a:cubicBezTo>
                      <a:cubicBezTo>
                        <a:pt x="613" y="3419"/>
                        <a:pt x="1293" y="4488"/>
                        <a:pt x="1844" y="5718"/>
                      </a:cubicBezTo>
                      <a:cubicBezTo>
                        <a:pt x="1936" y="5810"/>
                        <a:pt x="2027" y="5901"/>
                        <a:pt x="2119" y="5901"/>
                      </a:cubicBezTo>
                      <a:cubicBezTo>
                        <a:pt x="2157" y="5901"/>
                        <a:pt x="2195" y="5886"/>
                        <a:pt x="2233" y="5848"/>
                      </a:cubicBezTo>
                      <a:cubicBezTo>
                        <a:pt x="3042" y="5589"/>
                        <a:pt x="3722" y="5297"/>
                        <a:pt x="4402" y="4909"/>
                      </a:cubicBezTo>
                      <a:cubicBezTo>
                        <a:pt x="4823" y="4779"/>
                        <a:pt x="5341" y="4617"/>
                        <a:pt x="5471" y="4229"/>
                      </a:cubicBezTo>
                      <a:cubicBezTo>
                        <a:pt x="5762" y="3678"/>
                        <a:pt x="5471" y="3289"/>
                        <a:pt x="5341" y="2868"/>
                      </a:cubicBezTo>
                      <a:cubicBezTo>
                        <a:pt x="4953" y="1929"/>
                        <a:pt x="4661" y="1120"/>
                        <a:pt x="4273" y="310"/>
                      </a:cubicBezTo>
                      <a:cubicBezTo>
                        <a:pt x="4178" y="121"/>
                        <a:pt x="4083" y="0"/>
                        <a:pt x="39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8" name="Google Shape;288;p52"/>
                <p:cNvSpPr/>
                <p:nvPr/>
              </p:nvSpPr>
              <p:spPr>
                <a:xfrm>
                  <a:off x="997567" y="72142"/>
                  <a:ext cx="515746" cy="388489"/>
                </a:xfrm>
                <a:custGeom>
                  <a:avLst/>
                  <a:gdLst/>
                  <a:ahLst/>
                  <a:cxnLst/>
                  <a:rect l="l" t="t" r="r" b="b"/>
                  <a:pathLst>
                    <a:path w="17812" h="13417" extrusionOk="0">
                      <a:moveTo>
                        <a:pt x="7667" y="825"/>
                      </a:moveTo>
                      <a:cubicBezTo>
                        <a:pt x="9009" y="825"/>
                        <a:pt x="10233" y="1706"/>
                        <a:pt x="10816" y="2874"/>
                      </a:cubicBezTo>
                      <a:lnTo>
                        <a:pt x="10816" y="3004"/>
                      </a:lnTo>
                      <a:cubicBezTo>
                        <a:pt x="10816" y="3095"/>
                        <a:pt x="10881" y="3187"/>
                        <a:pt x="10965" y="3187"/>
                      </a:cubicBezTo>
                      <a:cubicBezTo>
                        <a:pt x="11000" y="3187"/>
                        <a:pt x="11037" y="3171"/>
                        <a:pt x="11075" y="3133"/>
                      </a:cubicBezTo>
                      <a:lnTo>
                        <a:pt x="11075" y="3425"/>
                      </a:lnTo>
                      <a:cubicBezTo>
                        <a:pt x="11176" y="3576"/>
                        <a:pt x="11341" y="3649"/>
                        <a:pt x="11497" y="3649"/>
                      </a:cubicBezTo>
                      <a:cubicBezTo>
                        <a:pt x="11741" y="3649"/>
                        <a:pt x="11964" y="3469"/>
                        <a:pt x="11885" y="3133"/>
                      </a:cubicBezTo>
                      <a:cubicBezTo>
                        <a:pt x="11755" y="3004"/>
                        <a:pt x="11755" y="2745"/>
                        <a:pt x="11626" y="2453"/>
                      </a:cubicBezTo>
                      <a:cubicBezTo>
                        <a:pt x="12122" y="2086"/>
                        <a:pt x="12707" y="1919"/>
                        <a:pt x="13299" y="1919"/>
                      </a:cubicBezTo>
                      <a:cubicBezTo>
                        <a:pt x="14637" y="1919"/>
                        <a:pt x="16012" y="2770"/>
                        <a:pt x="16483" y="4072"/>
                      </a:cubicBezTo>
                      <a:cubicBezTo>
                        <a:pt x="17232" y="6008"/>
                        <a:pt x="15841" y="7862"/>
                        <a:pt x="14146" y="7862"/>
                      </a:cubicBezTo>
                      <a:cubicBezTo>
                        <a:pt x="13715" y="7862"/>
                        <a:pt x="13264" y="7742"/>
                        <a:pt x="12824" y="7472"/>
                      </a:cubicBezTo>
                      <a:cubicBezTo>
                        <a:pt x="12720" y="7388"/>
                        <a:pt x="12621" y="7353"/>
                        <a:pt x="12532" y="7353"/>
                      </a:cubicBezTo>
                      <a:cubicBezTo>
                        <a:pt x="12176" y="7353"/>
                        <a:pt x="11995" y="7913"/>
                        <a:pt x="12435" y="8120"/>
                      </a:cubicBezTo>
                      <a:cubicBezTo>
                        <a:pt x="12435" y="8120"/>
                        <a:pt x="12565" y="8282"/>
                        <a:pt x="12695" y="8282"/>
                      </a:cubicBezTo>
                      <a:cubicBezTo>
                        <a:pt x="12824" y="8930"/>
                        <a:pt x="12306" y="9739"/>
                        <a:pt x="11626" y="10031"/>
                      </a:cubicBezTo>
                      <a:cubicBezTo>
                        <a:pt x="11364" y="10123"/>
                        <a:pt x="11112" y="10164"/>
                        <a:pt x="10869" y="10164"/>
                      </a:cubicBezTo>
                      <a:cubicBezTo>
                        <a:pt x="10086" y="10164"/>
                        <a:pt x="9394" y="9740"/>
                        <a:pt x="8776" y="9221"/>
                      </a:cubicBezTo>
                      <a:cubicBezTo>
                        <a:pt x="8776" y="8979"/>
                        <a:pt x="8551" y="8833"/>
                        <a:pt x="8335" y="8833"/>
                      </a:cubicBezTo>
                      <a:cubicBezTo>
                        <a:pt x="8176" y="8833"/>
                        <a:pt x="8022" y="8913"/>
                        <a:pt x="7967" y="9092"/>
                      </a:cubicBezTo>
                      <a:cubicBezTo>
                        <a:pt x="7967" y="9221"/>
                        <a:pt x="7837" y="9351"/>
                        <a:pt x="7837" y="9480"/>
                      </a:cubicBezTo>
                      <a:cubicBezTo>
                        <a:pt x="7449" y="10970"/>
                        <a:pt x="6639" y="12330"/>
                        <a:pt x="5020" y="12589"/>
                      </a:cubicBezTo>
                      <a:cubicBezTo>
                        <a:pt x="4048" y="12589"/>
                        <a:pt x="3109" y="12330"/>
                        <a:pt x="2721" y="11358"/>
                      </a:cubicBezTo>
                      <a:cubicBezTo>
                        <a:pt x="2591" y="10840"/>
                        <a:pt x="2591" y="10160"/>
                        <a:pt x="2980" y="9610"/>
                      </a:cubicBezTo>
                      <a:cubicBezTo>
                        <a:pt x="3239" y="9480"/>
                        <a:pt x="3401" y="9480"/>
                        <a:pt x="3530" y="9351"/>
                      </a:cubicBezTo>
                      <a:cubicBezTo>
                        <a:pt x="3755" y="9238"/>
                        <a:pt x="3687" y="8905"/>
                        <a:pt x="3495" y="8905"/>
                      </a:cubicBezTo>
                      <a:cubicBezTo>
                        <a:pt x="3466" y="8905"/>
                        <a:pt x="3435" y="8913"/>
                        <a:pt x="3401" y="8930"/>
                      </a:cubicBezTo>
                      <a:lnTo>
                        <a:pt x="3109" y="8930"/>
                      </a:lnTo>
                      <a:cubicBezTo>
                        <a:pt x="2997" y="8943"/>
                        <a:pt x="2886" y="8950"/>
                        <a:pt x="2776" y="8950"/>
                      </a:cubicBezTo>
                      <a:cubicBezTo>
                        <a:pt x="1586" y="8950"/>
                        <a:pt x="597" y="8156"/>
                        <a:pt x="1101" y="6792"/>
                      </a:cubicBezTo>
                      <a:cubicBezTo>
                        <a:pt x="1369" y="6024"/>
                        <a:pt x="1972" y="5686"/>
                        <a:pt x="2623" y="5686"/>
                      </a:cubicBezTo>
                      <a:cubicBezTo>
                        <a:pt x="3233" y="5686"/>
                        <a:pt x="3885" y="5984"/>
                        <a:pt x="4340" y="6501"/>
                      </a:cubicBezTo>
                      <a:cubicBezTo>
                        <a:pt x="4340" y="6582"/>
                        <a:pt x="4405" y="6622"/>
                        <a:pt x="4469" y="6622"/>
                      </a:cubicBezTo>
                      <a:cubicBezTo>
                        <a:pt x="4534" y="6622"/>
                        <a:pt x="4599" y="6582"/>
                        <a:pt x="4599" y="6501"/>
                      </a:cubicBezTo>
                      <a:cubicBezTo>
                        <a:pt x="4728" y="6501"/>
                        <a:pt x="4858" y="6371"/>
                        <a:pt x="4728" y="6112"/>
                      </a:cubicBezTo>
                      <a:cubicBezTo>
                        <a:pt x="4048" y="4493"/>
                        <a:pt x="4340" y="2194"/>
                        <a:pt x="6088" y="1255"/>
                      </a:cubicBezTo>
                      <a:cubicBezTo>
                        <a:pt x="6612" y="957"/>
                        <a:pt x="7149" y="825"/>
                        <a:pt x="7667" y="825"/>
                      </a:cubicBezTo>
                      <a:close/>
                      <a:moveTo>
                        <a:pt x="7586" y="1"/>
                      </a:moveTo>
                      <a:cubicBezTo>
                        <a:pt x="7042" y="1"/>
                        <a:pt x="6490" y="102"/>
                        <a:pt x="5959" y="316"/>
                      </a:cubicBezTo>
                      <a:cubicBezTo>
                        <a:pt x="4210" y="1125"/>
                        <a:pt x="3239" y="3263"/>
                        <a:pt x="3660" y="5173"/>
                      </a:cubicBezTo>
                      <a:lnTo>
                        <a:pt x="3660" y="5173"/>
                      </a:lnTo>
                      <a:cubicBezTo>
                        <a:pt x="3346" y="5033"/>
                        <a:pt x="3007" y="4964"/>
                        <a:pt x="2668" y="4964"/>
                      </a:cubicBezTo>
                      <a:cubicBezTo>
                        <a:pt x="1676" y="4964"/>
                        <a:pt x="678" y="5553"/>
                        <a:pt x="292" y="6663"/>
                      </a:cubicBezTo>
                      <a:cubicBezTo>
                        <a:pt x="0" y="7602"/>
                        <a:pt x="292" y="8541"/>
                        <a:pt x="1101" y="9092"/>
                      </a:cubicBezTo>
                      <a:cubicBezTo>
                        <a:pt x="1361" y="9351"/>
                        <a:pt x="1911" y="9610"/>
                        <a:pt x="2300" y="9610"/>
                      </a:cubicBezTo>
                      <a:cubicBezTo>
                        <a:pt x="1490" y="10840"/>
                        <a:pt x="2170" y="12719"/>
                        <a:pt x="3660" y="13269"/>
                      </a:cubicBezTo>
                      <a:cubicBezTo>
                        <a:pt x="4000" y="13370"/>
                        <a:pt x="4332" y="13416"/>
                        <a:pt x="4651" y="13416"/>
                      </a:cubicBezTo>
                      <a:cubicBezTo>
                        <a:pt x="6489" y="13416"/>
                        <a:pt x="7938" y="11871"/>
                        <a:pt x="8517" y="10160"/>
                      </a:cubicBezTo>
                      <a:cubicBezTo>
                        <a:pt x="9173" y="10657"/>
                        <a:pt x="10036" y="10995"/>
                        <a:pt x="10890" y="10995"/>
                      </a:cubicBezTo>
                      <a:cubicBezTo>
                        <a:pt x="11427" y="10995"/>
                        <a:pt x="11960" y="10862"/>
                        <a:pt x="12435" y="10549"/>
                      </a:cubicBezTo>
                      <a:cubicBezTo>
                        <a:pt x="12954" y="10031"/>
                        <a:pt x="13375" y="9351"/>
                        <a:pt x="13375" y="8541"/>
                      </a:cubicBezTo>
                      <a:cubicBezTo>
                        <a:pt x="13615" y="8607"/>
                        <a:pt x="13864" y="8640"/>
                        <a:pt x="14115" y="8640"/>
                      </a:cubicBezTo>
                      <a:cubicBezTo>
                        <a:pt x="14844" y="8640"/>
                        <a:pt x="15590" y="8367"/>
                        <a:pt x="16192" y="7861"/>
                      </a:cubicBezTo>
                      <a:cubicBezTo>
                        <a:pt x="17552" y="6922"/>
                        <a:pt x="17811" y="5303"/>
                        <a:pt x="17163" y="3813"/>
                      </a:cubicBezTo>
                      <a:cubicBezTo>
                        <a:pt x="16613" y="2453"/>
                        <a:pt x="15544" y="1384"/>
                        <a:pt x="14055" y="1255"/>
                      </a:cubicBezTo>
                      <a:cubicBezTo>
                        <a:pt x="13872" y="1233"/>
                        <a:pt x="13695" y="1223"/>
                        <a:pt x="13522" y="1223"/>
                      </a:cubicBezTo>
                      <a:cubicBezTo>
                        <a:pt x="12650" y="1223"/>
                        <a:pt x="11902" y="1497"/>
                        <a:pt x="11334" y="2065"/>
                      </a:cubicBezTo>
                      <a:cubicBezTo>
                        <a:pt x="10549" y="779"/>
                        <a:pt x="9098" y="1"/>
                        <a:pt x="75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89" name="Google Shape;289;p52"/>
                <p:cNvSpPr/>
                <p:nvPr/>
              </p:nvSpPr>
              <p:spPr>
                <a:xfrm>
                  <a:off x="1111013" y="339136"/>
                  <a:ext cx="29" cy="3764"/>
                </a:xfrm>
                <a:custGeom>
                  <a:avLst/>
                  <a:gdLst/>
                  <a:ahLst/>
                  <a:cxnLst/>
                  <a:rect l="l" t="t" r="r" b="b"/>
                  <a:pathLst>
                    <a:path w="1" h="130" extrusionOk="0">
                      <a:moveTo>
                        <a:pt x="1" y="0"/>
                      </a:moveTo>
                      <a:lnTo>
                        <a:pt x="1" y="130"/>
                      </a:lnTo>
                      <a:close/>
                    </a:path>
                  </a:pathLst>
                </a:custGeom>
                <a:solidFill>
                  <a:srgbClr val="38A7D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0" name="Google Shape;290;p52"/>
                <p:cNvSpPr/>
                <p:nvPr/>
              </p:nvSpPr>
              <p:spPr>
                <a:xfrm>
                  <a:off x="-1959" y="939895"/>
                  <a:ext cx="455288" cy="407078"/>
                </a:xfrm>
                <a:custGeom>
                  <a:avLst/>
                  <a:gdLst/>
                  <a:ahLst/>
                  <a:cxnLst/>
                  <a:rect l="l" t="t" r="r" b="b"/>
                  <a:pathLst>
                    <a:path w="15724" h="14059" extrusionOk="0">
                      <a:moveTo>
                        <a:pt x="3586" y="0"/>
                      </a:moveTo>
                      <a:cubicBezTo>
                        <a:pt x="3513" y="0"/>
                        <a:pt x="3440" y="3"/>
                        <a:pt x="3368" y="10"/>
                      </a:cubicBezTo>
                      <a:cubicBezTo>
                        <a:pt x="1328" y="301"/>
                        <a:pt x="0" y="2600"/>
                        <a:pt x="680" y="4478"/>
                      </a:cubicBezTo>
                      <a:cubicBezTo>
                        <a:pt x="680" y="4577"/>
                        <a:pt x="756" y="4620"/>
                        <a:pt x="842" y="4620"/>
                      </a:cubicBezTo>
                      <a:cubicBezTo>
                        <a:pt x="982" y="4620"/>
                        <a:pt x="1149" y="4509"/>
                        <a:pt x="1069" y="4349"/>
                      </a:cubicBezTo>
                      <a:cubicBezTo>
                        <a:pt x="810" y="2859"/>
                        <a:pt x="1749" y="1111"/>
                        <a:pt x="3239" y="819"/>
                      </a:cubicBezTo>
                      <a:cubicBezTo>
                        <a:pt x="3409" y="784"/>
                        <a:pt x="3572" y="767"/>
                        <a:pt x="3729" y="767"/>
                      </a:cubicBezTo>
                      <a:cubicBezTo>
                        <a:pt x="5303" y="767"/>
                        <a:pt x="6200" y="2444"/>
                        <a:pt x="6347" y="3798"/>
                      </a:cubicBezTo>
                      <a:cubicBezTo>
                        <a:pt x="6347" y="4041"/>
                        <a:pt x="6519" y="4186"/>
                        <a:pt x="6689" y="4186"/>
                      </a:cubicBezTo>
                      <a:cubicBezTo>
                        <a:pt x="6815" y="4186"/>
                        <a:pt x="6940" y="4107"/>
                        <a:pt x="6995" y="3928"/>
                      </a:cubicBezTo>
                      <a:lnTo>
                        <a:pt x="6995" y="3410"/>
                      </a:lnTo>
                      <a:cubicBezTo>
                        <a:pt x="7357" y="2462"/>
                        <a:pt x="8199" y="1731"/>
                        <a:pt x="9211" y="1731"/>
                      </a:cubicBezTo>
                      <a:cubicBezTo>
                        <a:pt x="9375" y="1731"/>
                        <a:pt x="9543" y="1750"/>
                        <a:pt x="9715" y="1791"/>
                      </a:cubicBezTo>
                      <a:cubicBezTo>
                        <a:pt x="10784" y="2050"/>
                        <a:pt x="11334" y="3248"/>
                        <a:pt x="11205" y="4349"/>
                      </a:cubicBezTo>
                      <a:lnTo>
                        <a:pt x="11043" y="4349"/>
                      </a:lnTo>
                      <a:cubicBezTo>
                        <a:pt x="10938" y="4454"/>
                        <a:pt x="11003" y="4643"/>
                        <a:pt x="11117" y="4643"/>
                      </a:cubicBezTo>
                      <a:cubicBezTo>
                        <a:pt x="11144" y="4643"/>
                        <a:pt x="11174" y="4633"/>
                        <a:pt x="11205" y="4608"/>
                      </a:cubicBezTo>
                      <a:lnTo>
                        <a:pt x="11464" y="4608"/>
                      </a:lnTo>
                      <a:cubicBezTo>
                        <a:pt x="11593" y="4608"/>
                        <a:pt x="11723" y="4608"/>
                        <a:pt x="11723" y="4478"/>
                      </a:cubicBezTo>
                      <a:cubicBezTo>
                        <a:pt x="11786" y="4474"/>
                        <a:pt x="11848" y="4472"/>
                        <a:pt x="11910" y="4472"/>
                      </a:cubicBezTo>
                      <a:cubicBezTo>
                        <a:pt x="13727" y="4472"/>
                        <a:pt x="15060" y="6285"/>
                        <a:pt x="14152" y="7976"/>
                      </a:cubicBezTo>
                      <a:cubicBezTo>
                        <a:pt x="13627" y="8869"/>
                        <a:pt x="12867" y="9241"/>
                        <a:pt x="12075" y="9241"/>
                      </a:cubicBezTo>
                      <a:cubicBezTo>
                        <a:pt x="11057" y="9241"/>
                        <a:pt x="9986" y="8627"/>
                        <a:pt x="9294" y="7717"/>
                      </a:cubicBezTo>
                      <a:cubicBezTo>
                        <a:pt x="9208" y="7533"/>
                        <a:pt x="9075" y="7458"/>
                        <a:pt x="8940" y="7458"/>
                      </a:cubicBezTo>
                      <a:cubicBezTo>
                        <a:pt x="8672" y="7458"/>
                        <a:pt x="8398" y="7760"/>
                        <a:pt x="8485" y="8105"/>
                      </a:cubicBezTo>
                      <a:cubicBezTo>
                        <a:pt x="8614" y="8397"/>
                        <a:pt x="8776" y="8526"/>
                        <a:pt x="8906" y="8785"/>
                      </a:cubicBezTo>
                      <a:cubicBezTo>
                        <a:pt x="8776" y="10405"/>
                        <a:pt x="7966" y="12024"/>
                        <a:pt x="6185" y="12833"/>
                      </a:cubicBezTo>
                      <a:cubicBezTo>
                        <a:pt x="5667" y="13057"/>
                        <a:pt x="5149" y="13157"/>
                        <a:pt x="4639" y="13157"/>
                      </a:cubicBezTo>
                      <a:cubicBezTo>
                        <a:pt x="3300" y="13157"/>
                        <a:pt x="2018" y="12467"/>
                        <a:pt x="939" y="11506"/>
                      </a:cubicBezTo>
                      <a:cubicBezTo>
                        <a:pt x="863" y="11381"/>
                        <a:pt x="750" y="11330"/>
                        <a:pt x="635" y="11330"/>
                      </a:cubicBezTo>
                      <a:cubicBezTo>
                        <a:pt x="361" y="11330"/>
                        <a:pt x="77" y="11620"/>
                        <a:pt x="259" y="11894"/>
                      </a:cubicBezTo>
                      <a:cubicBezTo>
                        <a:pt x="1236" y="13412"/>
                        <a:pt x="2713" y="14058"/>
                        <a:pt x="4206" y="14058"/>
                      </a:cubicBezTo>
                      <a:cubicBezTo>
                        <a:pt x="6821" y="14058"/>
                        <a:pt x="9483" y="12077"/>
                        <a:pt x="9586" y="9336"/>
                      </a:cubicBezTo>
                      <a:cubicBezTo>
                        <a:pt x="10246" y="9850"/>
                        <a:pt x="11041" y="10110"/>
                        <a:pt x="11825" y="10110"/>
                      </a:cubicBezTo>
                      <a:cubicBezTo>
                        <a:pt x="13116" y="10110"/>
                        <a:pt x="14377" y="9406"/>
                        <a:pt x="14961" y="7976"/>
                      </a:cubicBezTo>
                      <a:cubicBezTo>
                        <a:pt x="15724" y="5962"/>
                        <a:pt x="14101" y="4035"/>
                        <a:pt x="12205" y="4035"/>
                      </a:cubicBezTo>
                      <a:cubicBezTo>
                        <a:pt x="12088" y="4035"/>
                        <a:pt x="11971" y="4042"/>
                        <a:pt x="11852" y="4057"/>
                      </a:cubicBezTo>
                      <a:cubicBezTo>
                        <a:pt x="12014" y="2730"/>
                        <a:pt x="11043" y="1370"/>
                        <a:pt x="9586" y="1111"/>
                      </a:cubicBezTo>
                      <a:cubicBezTo>
                        <a:pt x="9475" y="1098"/>
                        <a:pt x="9365" y="1091"/>
                        <a:pt x="9255" y="1091"/>
                      </a:cubicBezTo>
                      <a:cubicBezTo>
                        <a:pt x="8275" y="1091"/>
                        <a:pt x="7361" y="1610"/>
                        <a:pt x="6865" y="2600"/>
                      </a:cubicBezTo>
                      <a:cubicBezTo>
                        <a:pt x="6496" y="1183"/>
                        <a:pt x="5012" y="0"/>
                        <a:pt x="35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1" name="Google Shape;291;p52"/>
                <p:cNvSpPr/>
                <p:nvPr/>
              </p:nvSpPr>
              <p:spPr>
                <a:xfrm>
                  <a:off x="1724251" y="215817"/>
                  <a:ext cx="605739" cy="455810"/>
                </a:xfrm>
                <a:custGeom>
                  <a:avLst/>
                  <a:gdLst/>
                  <a:ahLst/>
                  <a:cxnLst/>
                  <a:rect l="l" t="t" r="r" b="b"/>
                  <a:pathLst>
                    <a:path w="20920" h="15742" extrusionOk="0">
                      <a:moveTo>
                        <a:pt x="6685" y="849"/>
                      </a:moveTo>
                      <a:cubicBezTo>
                        <a:pt x="8167" y="849"/>
                        <a:pt x="9398" y="2077"/>
                        <a:pt x="10007" y="3709"/>
                      </a:cubicBezTo>
                      <a:cubicBezTo>
                        <a:pt x="10065" y="3825"/>
                        <a:pt x="10208" y="3889"/>
                        <a:pt x="10348" y="3889"/>
                      </a:cubicBezTo>
                      <a:cubicBezTo>
                        <a:pt x="10520" y="3889"/>
                        <a:pt x="10687" y="3793"/>
                        <a:pt x="10687" y="3579"/>
                      </a:cubicBezTo>
                      <a:cubicBezTo>
                        <a:pt x="10687" y="3450"/>
                        <a:pt x="10525" y="3450"/>
                        <a:pt x="10525" y="3320"/>
                      </a:cubicBezTo>
                      <a:cubicBezTo>
                        <a:pt x="11026" y="2221"/>
                        <a:pt x="12268" y="1334"/>
                        <a:pt x="13483" y="1334"/>
                      </a:cubicBezTo>
                      <a:cubicBezTo>
                        <a:pt x="13915" y="1334"/>
                        <a:pt x="14344" y="1446"/>
                        <a:pt x="14734" y="1701"/>
                      </a:cubicBezTo>
                      <a:cubicBezTo>
                        <a:pt x="15933" y="2510"/>
                        <a:pt x="15674" y="4259"/>
                        <a:pt x="14443" y="4777"/>
                      </a:cubicBezTo>
                      <a:cubicBezTo>
                        <a:pt x="14184" y="4939"/>
                        <a:pt x="14313" y="5328"/>
                        <a:pt x="14734" y="5328"/>
                      </a:cubicBezTo>
                      <a:cubicBezTo>
                        <a:pt x="14864" y="5198"/>
                        <a:pt x="14994" y="5198"/>
                        <a:pt x="15253" y="5069"/>
                      </a:cubicBezTo>
                      <a:cubicBezTo>
                        <a:pt x="16483" y="5198"/>
                        <a:pt x="17811" y="5457"/>
                        <a:pt x="18620" y="6558"/>
                      </a:cubicBezTo>
                      <a:cubicBezTo>
                        <a:pt x="19300" y="7627"/>
                        <a:pt x="19300" y="8987"/>
                        <a:pt x="18361" y="9926"/>
                      </a:cubicBezTo>
                      <a:cubicBezTo>
                        <a:pt x="17634" y="10707"/>
                        <a:pt x="16745" y="11001"/>
                        <a:pt x="15816" y="11001"/>
                      </a:cubicBezTo>
                      <a:cubicBezTo>
                        <a:pt x="14512" y="11001"/>
                        <a:pt x="13130" y="10421"/>
                        <a:pt x="12014" y="9797"/>
                      </a:cubicBezTo>
                      <a:cubicBezTo>
                        <a:pt x="11964" y="9765"/>
                        <a:pt x="11908" y="9751"/>
                        <a:pt x="11851" y="9751"/>
                      </a:cubicBezTo>
                      <a:cubicBezTo>
                        <a:pt x="11614" y="9751"/>
                        <a:pt x="11366" y="10001"/>
                        <a:pt x="11496" y="10315"/>
                      </a:cubicBezTo>
                      <a:cubicBezTo>
                        <a:pt x="11756" y="11398"/>
                        <a:pt x="10944" y="12119"/>
                        <a:pt x="10048" y="12119"/>
                      </a:cubicBezTo>
                      <a:cubicBezTo>
                        <a:pt x="9604" y="12119"/>
                        <a:pt x="9141" y="11942"/>
                        <a:pt x="8776" y="11545"/>
                      </a:cubicBezTo>
                      <a:cubicBezTo>
                        <a:pt x="8646" y="11416"/>
                        <a:pt x="8517" y="11416"/>
                        <a:pt x="8387" y="11416"/>
                      </a:cubicBezTo>
                      <a:cubicBezTo>
                        <a:pt x="8332" y="11347"/>
                        <a:pt x="8224" y="11307"/>
                        <a:pt x="8117" y="11307"/>
                      </a:cubicBezTo>
                      <a:cubicBezTo>
                        <a:pt x="7975" y="11307"/>
                        <a:pt x="7837" y="11378"/>
                        <a:pt x="7837" y="11545"/>
                      </a:cubicBezTo>
                      <a:cubicBezTo>
                        <a:pt x="7286" y="13164"/>
                        <a:pt x="6347" y="14913"/>
                        <a:pt x="4340" y="14913"/>
                      </a:cubicBezTo>
                      <a:cubicBezTo>
                        <a:pt x="1781" y="14913"/>
                        <a:pt x="972" y="11416"/>
                        <a:pt x="3659" y="10865"/>
                      </a:cubicBezTo>
                      <a:cubicBezTo>
                        <a:pt x="3919" y="10865"/>
                        <a:pt x="3919" y="10444"/>
                        <a:pt x="3659" y="10315"/>
                      </a:cubicBezTo>
                      <a:cubicBezTo>
                        <a:pt x="3659" y="10315"/>
                        <a:pt x="3530" y="10185"/>
                        <a:pt x="3400" y="10185"/>
                      </a:cubicBezTo>
                      <a:cubicBezTo>
                        <a:pt x="2591" y="10056"/>
                        <a:pt x="551" y="10056"/>
                        <a:pt x="1360" y="8566"/>
                      </a:cubicBezTo>
                      <a:cubicBezTo>
                        <a:pt x="1697" y="7816"/>
                        <a:pt x="2363" y="6880"/>
                        <a:pt x="3229" y="6880"/>
                      </a:cubicBezTo>
                      <a:cubicBezTo>
                        <a:pt x="3447" y="6880"/>
                        <a:pt x="3677" y="6940"/>
                        <a:pt x="3919" y="7076"/>
                      </a:cubicBezTo>
                      <a:cubicBezTo>
                        <a:pt x="4048" y="7076"/>
                        <a:pt x="4340" y="6947"/>
                        <a:pt x="4340" y="6817"/>
                      </a:cubicBezTo>
                      <a:lnTo>
                        <a:pt x="4340" y="6558"/>
                      </a:lnTo>
                      <a:cubicBezTo>
                        <a:pt x="3109" y="4777"/>
                        <a:pt x="2979" y="2349"/>
                        <a:pt x="5149" y="1280"/>
                      </a:cubicBezTo>
                      <a:cubicBezTo>
                        <a:pt x="5679" y="983"/>
                        <a:pt x="6196" y="849"/>
                        <a:pt x="6685" y="849"/>
                      </a:cubicBezTo>
                      <a:close/>
                      <a:moveTo>
                        <a:pt x="6660" y="1"/>
                      </a:moveTo>
                      <a:cubicBezTo>
                        <a:pt x="6104" y="1"/>
                        <a:pt x="5544" y="110"/>
                        <a:pt x="5020" y="341"/>
                      </a:cubicBezTo>
                      <a:cubicBezTo>
                        <a:pt x="2720" y="1280"/>
                        <a:pt x="1911" y="4259"/>
                        <a:pt x="3239" y="6267"/>
                      </a:cubicBezTo>
                      <a:cubicBezTo>
                        <a:pt x="3180" y="6261"/>
                        <a:pt x="3122" y="6257"/>
                        <a:pt x="3064" y="6257"/>
                      </a:cubicBezTo>
                      <a:cubicBezTo>
                        <a:pt x="1937" y="6257"/>
                        <a:pt x="945" y="7420"/>
                        <a:pt x="421" y="8437"/>
                      </a:cubicBezTo>
                      <a:cubicBezTo>
                        <a:pt x="0" y="9635"/>
                        <a:pt x="810" y="10444"/>
                        <a:pt x="1911" y="10736"/>
                      </a:cubicBezTo>
                      <a:cubicBezTo>
                        <a:pt x="680" y="11804"/>
                        <a:pt x="972" y="14363"/>
                        <a:pt x="2591" y="15302"/>
                      </a:cubicBezTo>
                      <a:cubicBezTo>
                        <a:pt x="3135" y="15606"/>
                        <a:pt x="3704" y="15742"/>
                        <a:pt x="4266" y="15742"/>
                      </a:cubicBezTo>
                      <a:cubicBezTo>
                        <a:pt x="6212" y="15742"/>
                        <a:pt x="8061" y="14110"/>
                        <a:pt x="8387" y="12225"/>
                      </a:cubicBezTo>
                      <a:cubicBezTo>
                        <a:pt x="8892" y="12774"/>
                        <a:pt x="9485" y="13010"/>
                        <a:pt x="10056" y="13010"/>
                      </a:cubicBezTo>
                      <a:cubicBezTo>
                        <a:pt x="11171" y="13010"/>
                        <a:pt x="12199" y="12108"/>
                        <a:pt x="12306" y="10865"/>
                      </a:cubicBezTo>
                      <a:cubicBezTo>
                        <a:pt x="13361" y="11456"/>
                        <a:pt x="14618" y="11839"/>
                        <a:pt x="15824" y="11839"/>
                      </a:cubicBezTo>
                      <a:cubicBezTo>
                        <a:pt x="17394" y="11839"/>
                        <a:pt x="18879" y="11190"/>
                        <a:pt x="19721" y="9505"/>
                      </a:cubicBezTo>
                      <a:cubicBezTo>
                        <a:pt x="20920" y="6817"/>
                        <a:pt x="18361" y="4518"/>
                        <a:pt x="15803" y="4518"/>
                      </a:cubicBezTo>
                      <a:cubicBezTo>
                        <a:pt x="16354" y="3579"/>
                        <a:pt x="16192" y="2089"/>
                        <a:pt x="15253" y="1280"/>
                      </a:cubicBezTo>
                      <a:cubicBezTo>
                        <a:pt x="14750" y="908"/>
                        <a:pt x="14183" y="742"/>
                        <a:pt x="13614" y="742"/>
                      </a:cubicBezTo>
                      <a:cubicBezTo>
                        <a:pt x="12350" y="742"/>
                        <a:pt x="11083" y="1563"/>
                        <a:pt x="10525" y="2770"/>
                      </a:cubicBezTo>
                      <a:cubicBezTo>
                        <a:pt x="10036" y="1035"/>
                        <a:pt x="8368" y="1"/>
                        <a:pt x="66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2" name="Google Shape;292;p52"/>
                <p:cNvSpPr/>
                <p:nvPr/>
              </p:nvSpPr>
              <p:spPr>
                <a:xfrm>
                  <a:off x="153674" y="1244559"/>
                  <a:ext cx="450105" cy="290216"/>
                </a:xfrm>
                <a:custGeom>
                  <a:avLst/>
                  <a:gdLst/>
                  <a:ahLst/>
                  <a:cxnLst/>
                  <a:rect l="l" t="t" r="r" b="b"/>
                  <a:pathLst>
                    <a:path w="15545" h="10023" extrusionOk="0">
                      <a:moveTo>
                        <a:pt x="15292" y="1"/>
                      </a:moveTo>
                      <a:cubicBezTo>
                        <a:pt x="15202" y="1"/>
                        <a:pt x="15124" y="48"/>
                        <a:pt x="15124" y="174"/>
                      </a:cubicBezTo>
                      <a:cubicBezTo>
                        <a:pt x="14942" y="1308"/>
                        <a:pt x="14158" y="2108"/>
                        <a:pt x="13192" y="2108"/>
                      </a:cubicBezTo>
                      <a:cubicBezTo>
                        <a:pt x="12779" y="2108"/>
                        <a:pt x="12332" y="1961"/>
                        <a:pt x="11885" y="1631"/>
                      </a:cubicBezTo>
                      <a:cubicBezTo>
                        <a:pt x="11828" y="1517"/>
                        <a:pt x="11690" y="1454"/>
                        <a:pt x="11553" y="1454"/>
                      </a:cubicBezTo>
                      <a:cubicBezTo>
                        <a:pt x="11378" y="1454"/>
                        <a:pt x="11205" y="1557"/>
                        <a:pt x="11205" y="1793"/>
                      </a:cubicBezTo>
                      <a:cubicBezTo>
                        <a:pt x="11100" y="2872"/>
                        <a:pt x="10631" y="4508"/>
                        <a:pt x="9519" y="4508"/>
                      </a:cubicBezTo>
                      <a:cubicBezTo>
                        <a:pt x="9264" y="4508"/>
                        <a:pt x="8974" y="4422"/>
                        <a:pt x="8647" y="4222"/>
                      </a:cubicBezTo>
                      <a:cubicBezTo>
                        <a:pt x="8258" y="3801"/>
                        <a:pt x="8388" y="3801"/>
                        <a:pt x="7837" y="3801"/>
                      </a:cubicBezTo>
                      <a:cubicBezTo>
                        <a:pt x="7578" y="3801"/>
                        <a:pt x="7449" y="3930"/>
                        <a:pt x="7449" y="4060"/>
                      </a:cubicBezTo>
                      <a:cubicBezTo>
                        <a:pt x="7287" y="4222"/>
                        <a:pt x="7287" y="4222"/>
                        <a:pt x="7287" y="4351"/>
                      </a:cubicBezTo>
                      <a:lnTo>
                        <a:pt x="7287" y="4610"/>
                      </a:lnTo>
                      <a:cubicBezTo>
                        <a:pt x="7287" y="5420"/>
                        <a:pt x="7157" y="7039"/>
                        <a:pt x="6348" y="7169"/>
                      </a:cubicBezTo>
                      <a:cubicBezTo>
                        <a:pt x="6089" y="7169"/>
                        <a:pt x="5538" y="6780"/>
                        <a:pt x="5409" y="6651"/>
                      </a:cubicBezTo>
                      <a:cubicBezTo>
                        <a:pt x="4858" y="6359"/>
                        <a:pt x="4470" y="6100"/>
                        <a:pt x="3919" y="5971"/>
                      </a:cubicBezTo>
                      <a:cubicBezTo>
                        <a:pt x="3850" y="5936"/>
                        <a:pt x="3780" y="5920"/>
                        <a:pt x="3716" y="5920"/>
                      </a:cubicBezTo>
                      <a:cubicBezTo>
                        <a:pt x="3540" y="5920"/>
                        <a:pt x="3401" y="6040"/>
                        <a:pt x="3401" y="6230"/>
                      </a:cubicBezTo>
                      <a:cubicBezTo>
                        <a:pt x="3401" y="7169"/>
                        <a:pt x="3531" y="8108"/>
                        <a:pt x="3531" y="9079"/>
                      </a:cubicBezTo>
                      <a:lnTo>
                        <a:pt x="972" y="9079"/>
                      </a:lnTo>
                      <a:cubicBezTo>
                        <a:pt x="972" y="9079"/>
                        <a:pt x="972" y="8917"/>
                        <a:pt x="810" y="8917"/>
                      </a:cubicBezTo>
                      <a:cubicBezTo>
                        <a:pt x="810" y="8917"/>
                        <a:pt x="810" y="8788"/>
                        <a:pt x="681" y="8788"/>
                      </a:cubicBezTo>
                      <a:lnTo>
                        <a:pt x="422" y="8788"/>
                      </a:lnTo>
                      <a:cubicBezTo>
                        <a:pt x="163" y="8917"/>
                        <a:pt x="163" y="9079"/>
                        <a:pt x="1" y="9209"/>
                      </a:cubicBezTo>
                      <a:cubicBezTo>
                        <a:pt x="1" y="9468"/>
                        <a:pt x="163" y="9597"/>
                        <a:pt x="292" y="9727"/>
                      </a:cubicBezTo>
                      <a:cubicBezTo>
                        <a:pt x="628" y="9955"/>
                        <a:pt x="1147" y="10022"/>
                        <a:pt x="1707" y="10022"/>
                      </a:cubicBezTo>
                      <a:cubicBezTo>
                        <a:pt x="2498" y="10022"/>
                        <a:pt x="3369" y="9889"/>
                        <a:pt x="3919" y="9889"/>
                      </a:cubicBezTo>
                      <a:cubicBezTo>
                        <a:pt x="4049" y="9889"/>
                        <a:pt x="4340" y="9727"/>
                        <a:pt x="4340" y="9468"/>
                      </a:cubicBezTo>
                      <a:cubicBezTo>
                        <a:pt x="4211" y="8658"/>
                        <a:pt x="4211" y="7719"/>
                        <a:pt x="4211" y="6910"/>
                      </a:cubicBezTo>
                      <a:lnTo>
                        <a:pt x="4211" y="6910"/>
                      </a:lnTo>
                      <a:cubicBezTo>
                        <a:pt x="4863" y="7353"/>
                        <a:pt x="5769" y="7966"/>
                        <a:pt x="6451" y="7966"/>
                      </a:cubicBezTo>
                      <a:cubicBezTo>
                        <a:pt x="6615" y="7966"/>
                        <a:pt x="6767" y="7930"/>
                        <a:pt x="6898" y="7849"/>
                      </a:cubicBezTo>
                      <a:cubicBezTo>
                        <a:pt x="7837" y="7460"/>
                        <a:pt x="7837" y="5679"/>
                        <a:pt x="7837" y="4740"/>
                      </a:cubicBezTo>
                      <a:cubicBezTo>
                        <a:pt x="7908" y="4740"/>
                        <a:pt x="7940" y="4701"/>
                        <a:pt x="7955" y="4666"/>
                      </a:cubicBezTo>
                      <a:lnTo>
                        <a:pt x="7955" y="4666"/>
                      </a:lnTo>
                      <a:cubicBezTo>
                        <a:pt x="7964" y="4926"/>
                        <a:pt x="8786" y="5299"/>
                        <a:pt x="8906" y="5420"/>
                      </a:cubicBezTo>
                      <a:cubicBezTo>
                        <a:pt x="9457" y="5420"/>
                        <a:pt x="10007" y="5420"/>
                        <a:pt x="10396" y="5161"/>
                      </a:cubicBezTo>
                      <a:cubicBezTo>
                        <a:pt x="11335" y="4740"/>
                        <a:pt x="11756" y="3671"/>
                        <a:pt x="11885" y="2603"/>
                      </a:cubicBezTo>
                      <a:cubicBezTo>
                        <a:pt x="12276" y="2783"/>
                        <a:pt x="12674" y="2869"/>
                        <a:pt x="13058" y="2869"/>
                      </a:cubicBezTo>
                      <a:cubicBezTo>
                        <a:pt x="14392" y="2869"/>
                        <a:pt x="15545" y="1834"/>
                        <a:pt x="15545" y="174"/>
                      </a:cubicBezTo>
                      <a:cubicBezTo>
                        <a:pt x="15545" y="82"/>
                        <a:pt x="15409" y="1"/>
                        <a:pt x="152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3" name="Google Shape;293;p52"/>
                <p:cNvSpPr/>
                <p:nvPr/>
              </p:nvSpPr>
              <p:spPr>
                <a:xfrm>
                  <a:off x="1233348" y="722472"/>
                  <a:ext cx="405602" cy="209576"/>
                </a:xfrm>
                <a:custGeom>
                  <a:avLst/>
                  <a:gdLst/>
                  <a:ahLst/>
                  <a:cxnLst/>
                  <a:rect l="l" t="t" r="r" b="b"/>
                  <a:pathLst>
                    <a:path w="14008" h="7238" extrusionOk="0">
                      <a:moveTo>
                        <a:pt x="13504" y="0"/>
                      </a:moveTo>
                      <a:cubicBezTo>
                        <a:pt x="13376" y="0"/>
                        <a:pt x="13251" y="72"/>
                        <a:pt x="13198" y="232"/>
                      </a:cubicBezTo>
                      <a:cubicBezTo>
                        <a:pt x="12927" y="984"/>
                        <a:pt x="13047" y="1736"/>
                        <a:pt x="12081" y="1736"/>
                      </a:cubicBezTo>
                      <a:cubicBezTo>
                        <a:pt x="12007" y="1736"/>
                        <a:pt x="11926" y="1731"/>
                        <a:pt x="11838" y="1722"/>
                      </a:cubicBezTo>
                      <a:cubicBezTo>
                        <a:pt x="11158" y="1593"/>
                        <a:pt x="10219" y="1204"/>
                        <a:pt x="9539" y="912"/>
                      </a:cubicBezTo>
                      <a:cubicBezTo>
                        <a:pt x="9409" y="783"/>
                        <a:pt x="9279" y="718"/>
                        <a:pt x="9162" y="718"/>
                      </a:cubicBezTo>
                      <a:cubicBezTo>
                        <a:pt x="9045" y="718"/>
                        <a:pt x="8939" y="783"/>
                        <a:pt x="8858" y="912"/>
                      </a:cubicBezTo>
                      <a:cubicBezTo>
                        <a:pt x="8747" y="1861"/>
                        <a:pt x="8731" y="3193"/>
                        <a:pt x="7612" y="3193"/>
                      </a:cubicBezTo>
                      <a:cubicBezTo>
                        <a:pt x="7432" y="3193"/>
                        <a:pt x="7223" y="3159"/>
                        <a:pt x="6980" y="3082"/>
                      </a:cubicBezTo>
                      <a:cubicBezTo>
                        <a:pt x="6592" y="2953"/>
                        <a:pt x="6300" y="2532"/>
                        <a:pt x="5912" y="2402"/>
                      </a:cubicBezTo>
                      <a:cubicBezTo>
                        <a:pt x="5710" y="2355"/>
                        <a:pt x="5530" y="2325"/>
                        <a:pt x="5356" y="2325"/>
                      </a:cubicBezTo>
                      <a:cubicBezTo>
                        <a:pt x="5055" y="2325"/>
                        <a:pt x="4771" y="2415"/>
                        <a:pt x="4422" y="2661"/>
                      </a:cubicBezTo>
                      <a:cubicBezTo>
                        <a:pt x="4001" y="3082"/>
                        <a:pt x="4163" y="4021"/>
                        <a:pt x="3742" y="4442"/>
                      </a:cubicBezTo>
                      <a:cubicBezTo>
                        <a:pt x="3610" y="4568"/>
                        <a:pt x="3478" y="4619"/>
                        <a:pt x="3346" y="4619"/>
                      </a:cubicBezTo>
                      <a:cubicBezTo>
                        <a:pt x="2799" y="4619"/>
                        <a:pt x="2256" y="3737"/>
                        <a:pt x="1734" y="3633"/>
                      </a:cubicBezTo>
                      <a:cubicBezTo>
                        <a:pt x="1572" y="3633"/>
                        <a:pt x="1443" y="3633"/>
                        <a:pt x="1313" y="3892"/>
                      </a:cubicBezTo>
                      <a:cubicBezTo>
                        <a:pt x="1184" y="4960"/>
                        <a:pt x="633" y="5899"/>
                        <a:pt x="115" y="6871"/>
                      </a:cubicBezTo>
                      <a:cubicBezTo>
                        <a:pt x="1" y="7054"/>
                        <a:pt x="178" y="7237"/>
                        <a:pt x="337" y="7237"/>
                      </a:cubicBezTo>
                      <a:cubicBezTo>
                        <a:pt x="403" y="7237"/>
                        <a:pt x="466" y="7206"/>
                        <a:pt x="504" y="7130"/>
                      </a:cubicBezTo>
                      <a:cubicBezTo>
                        <a:pt x="1054" y="6191"/>
                        <a:pt x="1443" y="5381"/>
                        <a:pt x="1864" y="4280"/>
                      </a:cubicBezTo>
                      <a:cubicBezTo>
                        <a:pt x="2297" y="4741"/>
                        <a:pt x="2753" y="5473"/>
                        <a:pt x="3440" y="5473"/>
                      </a:cubicBezTo>
                      <a:cubicBezTo>
                        <a:pt x="3575" y="5473"/>
                        <a:pt x="3718" y="5445"/>
                        <a:pt x="3872" y="5381"/>
                      </a:cubicBezTo>
                      <a:cubicBezTo>
                        <a:pt x="4681" y="5090"/>
                        <a:pt x="4292" y="4021"/>
                        <a:pt x="4811" y="3471"/>
                      </a:cubicBezTo>
                      <a:cubicBezTo>
                        <a:pt x="4950" y="3305"/>
                        <a:pt x="5124" y="3241"/>
                        <a:pt x="5321" y="3241"/>
                      </a:cubicBezTo>
                      <a:cubicBezTo>
                        <a:pt x="5978" y="3241"/>
                        <a:pt x="6897" y="3953"/>
                        <a:pt x="7682" y="3953"/>
                      </a:cubicBezTo>
                      <a:cubicBezTo>
                        <a:pt x="7808" y="3953"/>
                        <a:pt x="7931" y="3935"/>
                        <a:pt x="8049" y="3892"/>
                      </a:cubicBezTo>
                      <a:cubicBezTo>
                        <a:pt x="9150" y="3633"/>
                        <a:pt x="9409" y="2402"/>
                        <a:pt x="9539" y="1463"/>
                      </a:cubicBezTo>
                      <a:cubicBezTo>
                        <a:pt x="10219" y="1722"/>
                        <a:pt x="10769" y="1852"/>
                        <a:pt x="11449" y="2143"/>
                      </a:cubicBezTo>
                      <a:cubicBezTo>
                        <a:pt x="11764" y="2248"/>
                        <a:pt x="12184" y="2437"/>
                        <a:pt x="12607" y="2437"/>
                      </a:cubicBezTo>
                      <a:cubicBezTo>
                        <a:pt x="12707" y="2437"/>
                        <a:pt x="12807" y="2427"/>
                        <a:pt x="12906" y="2402"/>
                      </a:cubicBezTo>
                      <a:cubicBezTo>
                        <a:pt x="13586" y="2143"/>
                        <a:pt x="14007" y="1042"/>
                        <a:pt x="13878" y="394"/>
                      </a:cubicBezTo>
                      <a:cubicBezTo>
                        <a:pt x="13878" y="147"/>
                        <a:pt x="13688" y="0"/>
                        <a:pt x="13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294" name="Google Shape;294;p52"/>
              <p:cNvGrpSpPr/>
              <p:nvPr/>
            </p:nvGrpSpPr>
            <p:grpSpPr>
              <a:xfrm>
                <a:off x="8248107" y="-40938"/>
                <a:ext cx="1018289" cy="869403"/>
                <a:chOff x="8095707" y="35262"/>
                <a:chExt cx="1018289" cy="869403"/>
              </a:xfrm>
            </p:grpSpPr>
            <p:sp>
              <p:nvSpPr>
                <p:cNvPr id="295" name="Google Shape;295;p52"/>
                <p:cNvSpPr/>
                <p:nvPr/>
              </p:nvSpPr>
              <p:spPr>
                <a:xfrm>
                  <a:off x="8095707" y="35262"/>
                  <a:ext cx="1018289" cy="869403"/>
                </a:xfrm>
                <a:custGeom>
                  <a:avLst/>
                  <a:gdLst/>
                  <a:ahLst/>
                  <a:cxnLst/>
                  <a:rect l="l" t="t" r="r" b="b"/>
                  <a:pathLst>
                    <a:path w="35168" h="30026" extrusionOk="0">
                      <a:moveTo>
                        <a:pt x="17658" y="4975"/>
                      </a:moveTo>
                      <a:cubicBezTo>
                        <a:pt x="18161" y="4975"/>
                        <a:pt x="18667" y="5011"/>
                        <a:pt x="19171" y="5083"/>
                      </a:cubicBezTo>
                      <a:cubicBezTo>
                        <a:pt x="19171" y="5291"/>
                        <a:pt x="19254" y="5519"/>
                        <a:pt x="19420" y="5519"/>
                      </a:cubicBezTo>
                      <a:cubicBezTo>
                        <a:pt x="19461" y="5519"/>
                        <a:pt x="19508" y="5504"/>
                        <a:pt x="19559" y="5472"/>
                      </a:cubicBezTo>
                      <a:cubicBezTo>
                        <a:pt x="19797" y="5449"/>
                        <a:pt x="20030" y="5438"/>
                        <a:pt x="20258" y="5438"/>
                      </a:cubicBezTo>
                      <a:cubicBezTo>
                        <a:pt x="25232" y="5438"/>
                        <a:pt x="28016" y="10697"/>
                        <a:pt x="26716" y="15187"/>
                      </a:cubicBezTo>
                      <a:cubicBezTo>
                        <a:pt x="25617" y="19669"/>
                        <a:pt x="21420" y="22602"/>
                        <a:pt x="17075" y="22602"/>
                      </a:cubicBezTo>
                      <a:cubicBezTo>
                        <a:pt x="16554" y="22602"/>
                        <a:pt x="16031" y="22560"/>
                        <a:pt x="15512" y="22473"/>
                      </a:cubicBezTo>
                      <a:cubicBezTo>
                        <a:pt x="10395" y="21663"/>
                        <a:pt x="6865" y="16968"/>
                        <a:pt x="8225" y="11819"/>
                      </a:cubicBezTo>
                      <a:cubicBezTo>
                        <a:pt x="9440" y="7480"/>
                        <a:pt x="13447" y="4975"/>
                        <a:pt x="17658" y="4975"/>
                      </a:cubicBezTo>
                      <a:close/>
                      <a:moveTo>
                        <a:pt x="11997" y="1"/>
                      </a:moveTo>
                      <a:cubicBezTo>
                        <a:pt x="11793" y="1"/>
                        <a:pt x="11593" y="145"/>
                        <a:pt x="11593" y="355"/>
                      </a:cubicBezTo>
                      <a:cubicBezTo>
                        <a:pt x="11593" y="1845"/>
                        <a:pt x="12273" y="3594"/>
                        <a:pt x="13083" y="4954"/>
                      </a:cubicBezTo>
                      <a:cubicBezTo>
                        <a:pt x="11464" y="5634"/>
                        <a:pt x="9974" y="6832"/>
                        <a:pt x="8905" y="8322"/>
                      </a:cubicBezTo>
                      <a:cubicBezTo>
                        <a:pt x="7416" y="7253"/>
                        <a:pt x="5797" y="6152"/>
                        <a:pt x="4178" y="5083"/>
                      </a:cubicBezTo>
                      <a:cubicBezTo>
                        <a:pt x="4090" y="5042"/>
                        <a:pt x="4010" y="5024"/>
                        <a:pt x="3939" y="5024"/>
                      </a:cubicBezTo>
                      <a:cubicBezTo>
                        <a:pt x="3562" y="5024"/>
                        <a:pt x="3435" y="5539"/>
                        <a:pt x="3789" y="5893"/>
                      </a:cubicBezTo>
                      <a:cubicBezTo>
                        <a:pt x="5246" y="6962"/>
                        <a:pt x="6865" y="8063"/>
                        <a:pt x="8484" y="9002"/>
                      </a:cubicBezTo>
                      <a:cubicBezTo>
                        <a:pt x="7545" y="10491"/>
                        <a:pt x="7157" y="12370"/>
                        <a:pt x="7157" y="14118"/>
                      </a:cubicBezTo>
                      <a:cubicBezTo>
                        <a:pt x="4858" y="14118"/>
                        <a:pt x="2558" y="14377"/>
                        <a:pt x="389" y="14669"/>
                      </a:cubicBezTo>
                      <a:cubicBezTo>
                        <a:pt x="0" y="14798"/>
                        <a:pt x="0" y="15478"/>
                        <a:pt x="551" y="15478"/>
                      </a:cubicBezTo>
                      <a:cubicBezTo>
                        <a:pt x="2688" y="15349"/>
                        <a:pt x="4987" y="15057"/>
                        <a:pt x="7157" y="14798"/>
                      </a:cubicBezTo>
                      <a:cubicBezTo>
                        <a:pt x="7286" y="16547"/>
                        <a:pt x="7837" y="18166"/>
                        <a:pt x="8905" y="19656"/>
                      </a:cubicBezTo>
                      <a:cubicBezTo>
                        <a:pt x="7966" y="20336"/>
                        <a:pt x="7157" y="21016"/>
                        <a:pt x="6347" y="21663"/>
                      </a:cubicBezTo>
                      <a:cubicBezTo>
                        <a:pt x="5246" y="22473"/>
                        <a:pt x="4178" y="23283"/>
                        <a:pt x="3238" y="24254"/>
                      </a:cubicBezTo>
                      <a:cubicBezTo>
                        <a:pt x="2902" y="24461"/>
                        <a:pt x="3104" y="24855"/>
                        <a:pt x="3397" y="24855"/>
                      </a:cubicBezTo>
                      <a:cubicBezTo>
                        <a:pt x="3470" y="24855"/>
                        <a:pt x="3549" y="24830"/>
                        <a:pt x="3627" y="24772"/>
                      </a:cubicBezTo>
                      <a:cubicBezTo>
                        <a:pt x="4728" y="24092"/>
                        <a:pt x="5667" y="23283"/>
                        <a:pt x="6606" y="22473"/>
                      </a:cubicBezTo>
                      <a:cubicBezTo>
                        <a:pt x="7545" y="21663"/>
                        <a:pt x="8484" y="21016"/>
                        <a:pt x="9294" y="20206"/>
                      </a:cubicBezTo>
                      <a:cubicBezTo>
                        <a:pt x="11075" y="22084"/>
                        <a:pt x="13212" y="23024"/>
                        <a:pt x="15512" y="23283"/>
                      </a:cubicBezTo>
                      <a:cubicBezTo>
                        <a:pt x="14443" y="25323"/>
                        <a:pt x="13342" y="27330"/>
                        <a:pt x="12273" y="29371"/>
                      </a:cubicBezTo>
                      <a:cubicBezTo>
                        <a:pt x="12103" y="29733"/>
                        <a:pt x="12339" y="30026"/>
                        <a:pt x="12632" y="30026"/>
                      </a:cubicBezTo>
                      <a:cubicBezTo>
                        <a:pt x="12784" y="30026"/>
                        <a:pt x="12950" y="29947"/>
                        <a:pt x="13083" y="29759"/>
                      </a:cubicBezTo>
                      <a:cubicBezTo>
                        <a:pt x="14313" y="27881"/>
                        <a:pt x="15512" y="25582"/>
                        <a:pt x="16192" y="23445"/>
                      </a:cubicBezTo>
                      <a:cubicBezTo>
                        <a:pt x="17940" y="23445"/>
                        <a:pt x="19689" y="23153"/>
                        <a:pt x="21308" y="22473"/>
                      </a:cubicBezTo>
                      <a:cubicBezTo>
                        <a:pt x="22247" y="24092"/>
                        <a:pt x="23219" y="25873"/>
                        <a:pt x="24287" y="27492"/>
                      </a:cubicBezTo>
                      <a:cubicBezTo>
                        <a:pt x="24363" y="27605"/>
                        <a:pt x="24473" y="27653"/>
                        <a:pt x="24586" y="27653"/>
                      </a:cubicBezTo>
                      <a:cubicBezTo>
                        <a:pt x="24862" y="27653"/>
                        <a:pt x="25151" y="27370"/>
                        <a:pt x="24967" y="27071"/>
                      </a:cubicBezTo>
                      <a:cubicBezTo>
                        <a:pt x="24028" y="25452"/>
                        <a:pt x="22927" y="23833"/>
                        <a:pt x="21859" y="22214"/>
                      </a:cubicBezTo>
                      <a:cubicBezTo>
                        <a:pt x="23866" y="21275"/>
                        <a:pt x="25486" y="19785"/>
                        <a:pt x="26587" y="17777"/>
                      </a:cubicBezTo>
                      <a:cubicBezTo>
                        <a:pt x="28335" y="18976"/>
                        <a:pt x="30084" y="20044"/>
                        <a:pt x="31703" y="21404"/>
                      </a:cubicBezTo>
                      <a:cubicBezTo>
                        <a:pt x="31783" y="21454"/>
                        <a:pt x="31866" y="21475"/>
                        <a:pt x="31947" y="21475"/>
                      </a:cubicBezTo>
                      <a:cubicBezTo>
                        <a:pt x="32288" y="21475"/>
                        <a:pt x="32568" y="21090"/>
                        <a:pt x="32254" y="20854"/>
                      </a:cubicBezTo>
                      <a:cubicBezTo>
                        <a:pt x="30634" y="19397"/>
                        <a:pt x="28886" y="18166"/>
                        <a:pt x="26975" y="17227"/>
                      </a:cubicBezTo>
                      <a:cubicBezTo>
                        <a:pt x="27526" y="15996"/>
                        <a:pt x="27914" y="14539"/>
                        <a:pt x="27914" y="13050"/>
                      </a:cubicBezTo>
                      <a:cubicBezTo>
                        <a:pt x="27914" y="12370"/>
                        <a:pt x="27914" y="11690"/>
                        <a:pt x="27785" y="11009"/>
                      </a:cubicBezTo>
                      <a:lnTo>
                        <a:pt x="27785" y="11009"/>
                      </a:lnTo>
                      <a:cubicBezTo>
                        <a:pt x="28539" y="11156"/>
                        <a:pt x="29325" y="11216"/>
                        <a:pt x="30125" y="11216"/>
                      </a:cubicBezTo>
                      <a:cubicBezTo>
                        <a:pt x="31627" y="11216"/>
                        <a:pt x="33182" y="11004"/>
                        <a:pt x="34682" y="10750"/>
                      </a:cubicBezTo>
                      <a:cubicBezTo>
                        <a:pt x="35167" y="10629"/>
                        <a:pt x="34971" y="9799"/>
                        <a:pt x="34493" y="9799"/>
                      </a:cubicBezTo>
                      <a:cubicBezTo>
                        <a:pt x="34460" y="9799"/>
                        <a:pt x="34426" y="9803"/>
                        <a:pt x="34391" y="9811"/>
                      </a:cubicBezTo>
                      <a:cubicBezTo>
                        <a:pt x="32124" y="10329"/>
                        <a:pt x="29954" y="10329"/>
                        <a:pt x="27655" y="10329"/>
                      </a:cubicBezTo>
                      <a:cubicBezTo>
                        <a:pt x="27267" y="9002"/>
                        <a:pt x="26587" y="7771"/>
                        <a:pt x="25647" y="6832"/>
                      </a:cubicBezTo>
                      <a:cubicBezTo>
                        <a:pt x="26295" y="6282"/>
                        <a:pt x="26975" y="5634"/>
                        <a:pt x="27655" y="4954"/>
                      </a:cubicBezTo>
                      <a:cubicBezTo>
                        <a:pt x="28335" y="4274"/>
                        <a:pt x="29145" y="3723"/>
                        <a:pt x="29695" y="2914"/>
                      </a:cubicBezTo>
                      <a:cubicBezTo>
                        <a:pt x="29903" y="2706"/>
                        <a:pt x="29675" y="2313"/>
                        <a:pt x="29376" y="2313"/>
                      </a:cubicBezTo>
                      <a:cubicBezTo>
                        <a:pt x="29302" y="2313"/>
                        <a:pt x="29222" y="2337"/>
                        <a:pt x="29145" y="2396"/>
                      </a:cubicBezTo>
                      <a:cubicBezTo>
                        <a:pt x="28465" y="3043"/>
                        <a:pt x="27785" y="3723"/>
                        <a:pt x="27105" y="4403"/>
                      </a:cubicBezTo>
                      <a:cubicBezTo>
                        <a:pt x="26457" y="5083"/>
                        <a:pt x="25777" y="5763"/>
                        <a:pt x="25226" y="6443"/>
                      </a:cubicBezTo>
                      <a:cubicBezTo>
                        <a:pt x="23866" y="5213"/>
                        <a:pt x="22118" y="4533"/>
                        <a:pt x="20110" y="4533"/>
                      </a:cubicBezTo>
                      <a:cubicBezTo>
                        <a:pt x="20499" y="3335"/>
                        <a:pt x="20790" y="1975"/>
                        <a:pt x="21049" y="776"/>
                      </a:cubicBezTo>
                      <a:cubicBezTo>
                        <a:pt x="21128" y="440"/>
                        <a:pt x="20857" y="261"/>
                        <a:pt x="20604" y="261"/>
                      </a:cubicBezTo>
                      <a:cubicBezTo>
                        <a:pt x="20443" y="261"/>
                        <a:pt x="20290" y="334"/>
                        <a:pt x="20239" y="485"/>
                      </a:cubicBezTo>
                      <a:cubicBezTo>
                        <a:pt x="19980" y="1845"/>
                        <a:pt x="19689" y="3205"/>
                        <a:pt x="19430" y="4533"/>
                      </a:cubicBezTo>
                      <a:cubicBezTo>
                        <a:pt x="18543" y="4288"/>
                        <a:pt x="17649" y="4159"/>
                        <a:pt x="16768" y="4159"/>
                      </a:cubicBezTo>
                      <a:cubicBezTo>
                        <a:pt x="15784" y="4159"/>
                        <a:pt x="14815" y="4321"/>
                        <a:pt x="13892" y="4662"/>
                      </a:cubicBezTo>
                      <a:cubicBezTo>
                        <a:pt x="13504" y="4015"/>
                        <a:pt x="13212" y="3335"/>
                        <a:pt x="12953" y="2525"/>
                      </a:cubicBezTo>
                      <a:cubicBezTo>
                        <a:pt x="12694" y="1845"/>
                        <a:pt x="12694" y="1036"/>
                        <a:pt x="12403" y="355"/>
                      </a:cubicBezTo>
                      <a:cubicBezTo>
                        <a:pt x="12343" y="103"/>
                        <a:pt x="12169" y="1"/>
                        <a:pt x="119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6" name="Google Shape;296;p52"/>
                <p:cNvSpPr/>
                <p:nvPr/>
              </p:nvSpPr>
              <p:spPr>
                <a:xfrm>
                  <a:off x="8421132" y="525325"/>
                  <a:ext cx="297599" cy="105917"/>
                </a:xfrm>
                <a:custGeom>
                  <a:avLst/>
                  <a:gdLst/>
                  <a:ahLst/>
                  <a:cxnLst/>
                  <a:rect l="l" t="t" r="r" b="b"/>
                  <a:pathLst>
                    <a:path w="10278" h="3658" extrusionOk="0">
                      <a:moveTo>
                        <a:pt x="9599" y="0"/>
                      </a:moveTo>
                      <a:cubicBezTo>
                        <a:pt x="9469" y="0"/>
                        <a:pt x="9343" y="52"/>
                        <a:pt x="9260" y="172"/>
                      </a:cubicBezTo>
                      <a:cubicBezTo>
                        <a:pt x="8221" y="1935"/>
                        <a:pt x="6663" y="2749"/>
                        <a:pt x="5090" y="2749"/>
                      </a:cubicBezTo>
                      <a:cubicBezTo>
                        <a:pt x="3425" y="2749"/>
                        <a:pt x="1744" y="1837"/>
                        <a:pt x="646" y="172"/>
                      </a:cubicBezTo>
                      <a:cubicBezTo>
                        <a:pt x="568" y="138"/>
                        <a:pt x="483" y="122"/>
                        <a:pt x="402" y="122"/>
                      </a:cubicBezTo>
                      <a:cubicBezTo>
                        <a:pt x="183" y="122"/>
                        <a:pt x="0" y="242"/>
                        <a:pt x="95" y="432"/>
                      </a:cubicBezTo>
                      <a:cubicBezTo>
                        <a:pt x="961" y="2644"/>
                        <a:pt x="2890" y="3658"/>
                        <a:pt x="4877" y="3658"/>
                      </a:cubicBezTo>
                      <a:cubicBezTo>
                        <a:pt x="6904" y="3658"/>
                        <a:pt x="8990" y="2604"/>
                        <a:pt x="10069" y="691"/>
                      </a:cubicBezTo>
                      <a:cubicBezTo>
                        <a:pt x="10277" y="321"/>
                        <a:pt x="9924" y="0"/>
                        <a:pt x="959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7" name="Google Shape;297;p52"/>
                <p:cNvSpPr/>
                <p:nvPr/>
              </p:nvSpPr>
              <p:spPr>
                <a:xfrm>
                  <a:off x="8417773" y="338479"/>
                  <a:ext cx="107394" cy="88313"/>
                </a:xfrm>
                <a:custGeom>
                  <a:avLst/>
                  <a:gdLst/>
                  <a:ahLst/>
                  <a:cxnLst/>
                  <a:rect l="l" t="t" r="r" b="b"/>
                  <a:pathLst>
                    <a:path w="3709" h="3050" extrusionOk="0">
                      <a:moveTo>
                        <a:pt x="1826" y="0"/>
                      </a:moveTo>
                      <a:cubicBezTo>
                        <a:pt x="842" y="0"/>
                        <a:pt x="0" y="895"/>
                        <a:pt x="211" y="1898"/>
                      </a:cubicBezTo>
                      <a:cubicBezTo>
                        <a:pt x="211" y="2073"/>
                        <a:pt x="323" y="2143"/>
                        <a:pt x="446" y="2143"/>
                      </a:cubicBezTo>
                      <a:cubicBezTo>
                        <a:pt x="596" y="2143"/>
                        <a:pt x="762" y="2040"/>
                        <a:pt x="762" y="1898"/>
                      </a:cubicBezTo>
                      <a:cubicBezTo>
                        <a:pt x="631" y="1348"/>
                        <a:pt x="1241" y="713"/>
                        <a:pt x="1822" y="713"/>
                      </a:cubicBezTo>
                      <a:cubicBezTo>
                        <a:pt x="1959" y="713"/>
                        <a:pt x="2095" y="748"/>
                        <a:pt x="2219" y="829"/>
                      </a:cubicBezTo>
                      <a:cubicBezTo>
                        <a:pt x="2899" y="1218"/>
                        <a:pt x="2769" y="2027"/>
                        <a:pt x="2381" y="2448"/>
                      </a:cubicBezTo>
                      <a:cubicBezTo>
                        <a:pt x="2251" y="2655"/>
                        <a:pt x="2412" y="3049"/>
                        <a:pt x="2614" y="3049"/>
                      </a:cubicBezTo>
                      <a:cubicBezTo>
                        <a:pt x="2664" y="3049"/>
                        <a:pt x="2718" y="3024"/>
                        <a:pt x="2769" y="2966"/>
                      </a:cubicBezTo>
                      <a:cubicBezTo>
                        <a:pt x="3709" y="2286"/>
                        <a:pt x="3449" y="667"/>
                        <a:pt x="2510" y="149"/>
                      </a:cubicBezTo>
                      <a:cubicBezTo>
                        <a:pt x="2282" y="47"/>
                        <a:pt x="2051" y="0"/>
                        <a:pt x="182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298" name="Google Shape;298;p52"/>
                <p:cNvSpPr/>
                <p:nvPr/>
              </p:nvSpPr>
              <p:spPr>
                <a:xfrm>
                  <a:off x="8708916" y="411185"/>
                  <a:ext cx="109739" cy="92888"/>
                </a:xfrm>
                <a:custGeom>
                  <a:avLst/>
                  <a:gdLst/>
                  <a:ahLst/>
                  <a:cxnLst/>
                  <a:rect l="l" t="t" r="r" b="b"/>
                  <a:pathLst>
                    <a:path w="3790" h="3208" extrusionOk="0">
                      <a:moveTo>
                        <a:pt x="1690" y="1"/>
                      </a:moveTo>
                      <a:cubicBezTo>
                        <a:pt x="900" y="1"/>
                        <a:pt x="98" y="586"/>
                        <a:pt x="1" y="1394"/>
                      </a:cubicBezTo>
                      <a:cubicBezTo>
                        <a:pt x="1" y="1630"/>
                        <a:pt x="173" y="1734"/>
                        <a:pt x="348" y="1734"/>
                      </a:cubicBezTo>
                      <a:cubicBezTo>
                        <a:pt x="485" y="1734"/>
                        <a:pt x="624" y="1670"/>
                        <a:pt x="681" y="1556"/>
                      </a:cubicBezTo>
                      <a:cubicBezTo>
                        <a:pt x="681" y="1026"/>
                        <a:pt x="1252" y="653"/>
                        <a:pt x="1765" y="653"/>
                      </a:cubicBezTo>
                      <a:cubicBezTo>
                        <a:pt x="1909" y="653"/>
                        <a:pt x="2049" y="683"/>
                        <a:pt x="2170" y="747"/>
                      </a:cubicBezTo>
                      <a:cubicBezTo>
                        <a:pt x="2429" y="1006"/>
                        <a:pt x="2559" y="1394"/>
                        <a:pt x="2688" y="1686"/>
                      </a:cubicBezTo>
                      <a:cubicBezTo>
                        <a:pt x="2688" y="2074"/>
                        <a:pt x="2429" y="2366"/>
                        <a:pt x="2300" y="2754"/>
                      </a:cubicBezTo>
                      <a:cubicBezTo>
                        <a:pt x="2192" y="2970"/>
                        <a:pt x="2353" y="3207"/>
                        <a:pt x="2559" y="3207"/>
                      </a:cubicBezTo>
                      <a:cubicBezTo>
                        <a:pt x="2601" y="3207"/>
                        <a:pt x="2645" y="3197"/>
                        <a:pt x="2688" y="3175"/>
                      </a:cubicBezTo>
                      <a:cubicBezTo>
                        <a:pt x="3789" y="2495"/>
                        <a:pt x="3498" y="747"/>
                        <a:pt x="2429" y="196"/>
                      </a:cubicBezTo>
                      <a:cubicBezTo>
                        <a:pt x="2200" y="62"/>
                        <a:pt x="1946" y="1"/>
                        <a:pt x="16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299" name="Google Shape;299;p52"/>
              <p:cNvSpPr/>
              <p:nvPr/>
            </p:nvSpPr>
            <p:spPr>
              <a:xfrm>
                <a:off x="7353069" y="235"/>
                <a:ext cx="625457" cy="382496"/>
              </a:xfrm>
              <a:custGeom>
                <a:avLst/>
                <a:gdLst/>
                <a:ahLst/>
                <a:cxnLst/>
                <a:rect l="l" t="t" r="r" b="b"/>
                <a:pathLst>
                  <a:path w="21601" h="13210" extrusionOk="0">
                    <a:moveTo>
                      <a:pt x="17682" y="1"/>
                    </a:moveTo>
                    <a:cubicBezTo>
                      <a:pt x="17293" y="1"/>
                      <a:pt x="17002" y="681"/>
                      <a:pt x="17552" y="810"/>
                    </a:cubicBezTo>
                    <a:cubicBezTo>
                      <a:pt x="18751" y="1231"/>
                      <a:pt x="20111" y="1750"/>
                      <a:pt x="20532" y="3110"/>
                    </a:cubicBezTo>
                    <a:cubicBezTo>
                      <a:pt x="20779" y="4284"/>
                      <a:pt x="19935" y="5547"/>
                      <a:pt x="18900" y="5547"/>
                    </a:cubicBezTo>
                    <a:cubicBezTo>
                      <a:pt x="18851" y="5547"/>
                      <a:pt x="18801" y="5544"/>
                      <a:pt x="18751" y="5538"/>
                    </a:cubicBezTo>
                    <a:cubicBezTo>
                      <a:pt x="18621" y="5409"/>
                      <a:pt x="18492" y="5279"/>
                      <a:pt x="18362" y="5150"/>
                    </a:cubicBezTo>
                    <a:cubicBezTo>
                      <a:pt x="18311" y="5035"/>
                      <a:pt x="18215" y="4985"/>
                      <a:pt x="18117" y="4985"/>
                    </a:cubicBezTo>
                    <a:cubicBezTo>
                      <a:pt x="17966" y="4985"/>
                      <a:pt x="17811" y="5103"/>
                      <a:pt x="17811" y="5279"/>
                    </a:cubicBezTo>
                    <a:cubicBezTo>
                      <a:pt x="17682" y="5409"/>
                      <a:pt x="17682" y="5538"/>
                      <a:pt x="17811" y="5668"/>
                    </a:cubicBezTo>
                    <a:cubicBezTo>
                      <a:pt x="17811" y="5668"/>
                      <a:pt x="17941" y="5668"/>
                      <a:pt x="17941" y="5797"/>
                    </a:cubicBezTo>
                    <a:cubicBezTo>
                      <a:pt x="18621" y="6348"/>
                      <a:pt x="19172" y="7028"/>
                      <a:pt x="19431" y="7967"/>
                    </a:cubicBezTo>
                    <a:cubicBezTo>
                      <a:pt x="19722" y="9716"/>
                      <a:pt x="18232" y="10396"/>
                      <a:pt x="16743" y="10396"/>
                    </a:cubicBezTo>
                    <a:cubicBezTo>
                      <a:pt x="15124" y="10396"/>
                      <a:pt x="13245" y="9845"/>
                      <a:pt x="12144" y="8777"/>
                    </a:cubicBezTo>
                    <a:lnTo>
                      <a:pt x="12144" y="8518"/>
                    </a:lnTo>
                    <a:cubicBezTo>
                      <a:pt x="12144" y="8359"/>
                      <a:pt x="11991" y="8248"/>
                      <a:pt x="11825" y="8248"/>
                    </a:cubicBezTo>
                    <a:cubicBezTo>
                      <a:pt x="11686" y="8248"/>
                      <a:pt x="11538" y="8326"/>
                      <a:pt x="11464" y="8518"/>
                    </a:cubicBezTo>
                    <a:cubicBezTo>
                      <a:pt x="11335" y="9457"/>
                      <a:pt x="11464" y="10525"/>
                      <a:pt x="10655" y="11464"/>
                    </a:cubicBezTo>
                    <a:cubicBezTo>
                      <a:pt x="10155" y="12145"/>
                      <a:pt x="9345" y="12405"/>
                      <a:pt x="8487" y="12405"/>
                    </a:cubicBezTo>
                    <a:cubicBezTo>
                      <a:pt x="7956" y="12405"/>
                      <a:pt x="7406" y="12305"/>
                      <a:pt x="6898" y="12144"/>
                    </a:cubicBezTo>
                    <a:cubicBezTo>
                      <a:pt x="4340" y="11205"/>
                      <a:pt x="3239" y="8388"/>
                      <a:pt x="4178" y="5959"/>
                    </a:cubicBezTo>
                    <a:cubicBezTo>
                      <a:pt x="4340" y="5668"/>
                      <a:pt x="4470" y="5538"/>
                      <a:pt x="4599" y="5279"/>
                    </a:cubicBezTo>
                    <a:cubicBezTo>
                      <a:pt x="4599" y="5003"/>
                      <a:pt x="4418" y="4797"/>
                      <a:pt x="4257" y="4797"/>
                    </a:cubicBezTo>
                    <a:cubicBezTo>
                      <a:pt x="4173" y="4797"/>
                      <a:pt x="4093" y="4854"/>
                      <a:pt x="4049" y="4988"/>
                    </a:cubicBezTo>
                    <a:cubicBezTo>
                      <a:pt x="3712" y="5514"/>
                      <a:pt x="3130" y="5821"/>
                      <a:pt x="2577" y="5821"/>
                    </a:cubicBezTo>
                    <a:cubicBezTo>
                      <a:pt x="2278" y="5821"/>
                      <a:pt x="1988" y="5731"/>
                      <a:pt x="1750" y="5538"/>
                    </a:cubicBezTo>
                    <a:cubicBezTo>
                      <a:pt x="681" y="4729"/>
                      <a:pt x="810" y="3239"/>
                      <a:pt x="1231" y="2300"/>
                    </a:cubicBezTo>
                    <a:cubicBezTo>
                      <a:pt x="1231" y="2118"/>
                      <a:pt x="1023" y="1919"/>
                      <a:pt x="854" y="1919"/>
                    </a:cubicBezTo>
                    <a:cubicBezTo>
                      <a:pt x="783" y="1919"/>
                      <a:pt x="719" y="1955"/>
                      <a:pt x="681" y="2041"/>
                    </a:cubicBezTo>
                    <a:cubicBezTo>
                      <a:pt x="130" y="3369"/>
                      <a:pt x="1" y="5279"/>
                      <a:pt x="1490" y="6218"/>
                    </a:cubicBezTo>
                    <a:cubicBezTo>
                      <a:pt x="1831" y="6378"/>
                      <a:pt x="2319" y="6489"/>
                      <a:pt x="2773" y="6489"/>
                    </a:cubicBezTo>
                    <a:cubicBezTo>
                      <a:pt x="3053" y="6489"/>
                      <a:pt x="3320" y="6447"/>
                      <a:pt x="3531" y="6348"/>
                    </a:cubicBezTo>
                    <a:lnTo>
                      <a:pt x="3531" y="6348"/>
                    </a:lnTo>
                    <a:cubicBezTo>
                      <a:pt x="2721" y="8906"/>
                      <a:pt x="3790" y="11756"/>
                      <a:pt x="6477" y="12824"/>
                    </a:cubicBezTo>
                    <a:cubicBezTo>
                      <a:pt x="7092" y="13073"/>
                      <a:pt x="7786" y="13210"/>
                      <a:pt x="8476" y="13210"/>
                    </a:cubicBezTo>
                    <a:cubicBezTo>
                      <a:pt x="9312" y="13210"/>
                      <a:pt x="10142" y="13009"/>
                      <a:pt x="10817" y="12565"/>
                    </a:cubicBezTo>
                    <a:cubicBezTo>
                      <a:pt x="11885" y="11756"/>
                      <a:pt x="12015" y="10525"/>
                      <a:pt x="12144" y="9327"/>
                    </a:cubicBezTo>
                    <a:cubicBezTo>
                      <a:pt x="13230" y="10413"/>
                      <a:pt x="15175" y="11137"/>
                      <a:pt x="16877" y="11137"/>
                    </a:cubicBezTo>
                    <a:cubicBezTo>
                      <a:pt x="17511" y="11137"/>
                      <a:pt x="18111" y="11036"/>
                      <a:pt x="18621" y="10817"/>
                    </a:cubicBezTo>
                    <a:cubicBezTo>
                      <a:pt x="21050" y="9845"/>
                      <a:pt x="20370" y="7578"/>
                      <a:pt x="19172" y="6089"/>
                    </a:cubicBezTo>
                    <a:cubicBezTo>
                      <a:pt x="20240" y="5959"/>
                      <a:pt x="21050" y="5150"/>
                      <a:pt x="21341" y="4049"/>
                    </a:cubicBezTo>
                    <a:cubicBezTo>
                      <a:pt x="21600" y="2041"/>
                      <a:pt x="19560" y="292"/>
                      <a:pt x="17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00" name="Google Shape;300;p52"/>
              <p:cNvSpPr/>
              <p:nvPr/>
            </p:nvSpPr>
            <p:spPr>
              <a:xfrm>
                <a:off x="8664481" y="867594"/>
                <a:ext cx="518381" cy="530427"/>
              </a:xfrm>
              <a:custGeom>
                <a:avLst/>
                <a:gdLst/>
                <a:ahLst/>
                <a:cxnLst/>
                <a:rect l="l" t="t" r="r" b="b"/>
                <a:pathLst>
                  <a:path w="17903" h="18319" extrusionOk="0">
                    <a:moveTo>
                      <a:pt x="12689" y="0"/>
                    </a:moveTo>
                    <a:cubicBezTo>
                      <a:pt x="12553" y="0"/>
                      <a:pt x="12414" y="7"/>
                      <a:pt x="12273" y="20"/>
                    </a:cubicBezTo>
                    <a:cubicBezTo>
                      <a:pt x="11075" y="279"/>
                      <a:pt x="9974" y="1250"/>
                      <a:pt x="9844" y="2448"/>
                    </a:cubicBezTo>
                    <a:cubicBezTo>
                      <a:pt x="8666" y="1183"/>
                      <a:pt x="7062" y="35"/>
                      <a:pt x="5437" y="35"/>
                    </a:cubicBezTo>
                    <a:cubicBezTo>
                      <a:pt x="4650" y="35"/>
                      <a:pt x="3859" y="304"/>
                      <a:pt x="3109" y="959"/>
                    </a:cubicBezTo>
                    <a:cubicBezTo>
                      <a:pt x="1360" y="2707"/>
                      <a:pt x="1878" y="5816"/>
                      <a:pt x="4048" y="6755"/>
                    </a:cubicBezTo>
                    <a:cubicBezTo>
                      <a:pt x="1878" y="7727"/>
                      <a:pt x="0" y="9734"/>
                      <a:pt x="939" y="12293"/>
                    </a:cubicBezTo>
                    <a:cubicBezTo>
                      <a:pt x="1410" y="13556"/>
                      <a:pt x="2573" y="14171"/>
                      <a:pt x="3750" y="14171"/>
                    </a:cubicBezTo>
                    <a:cubicBezTo>
                      <a:pt x="4595" y="14171"/>
                      <a:pt x="5447" y="13854"/>
                      <a:pt x="6056" y="13232"/>
                    </a:cubicBezTo>
                    <a:lnTo>
                      <a:pt x="6056" y="13232"/>
                    </a:lnTo>
                    <a:cubicBezTo>
                      <a:pt x="5408" y="15142"/>
                      <a:pt x="6736" y="17021"/>
                      <a:pt x="8484" y="17830"/>
                    </a:cubicBezTo>
                    <a:cubicBezTo>
                      <a:pt x="9263" y="18166"/>
                      <a:pt x="10079" y="18319"/>
                      <a:pt x="10897" y="18319"/>
                    </a:cubicBezTo>
                    <a:cubicBezTo>
                      <a:pt x="13074" y="18319"/>
                      <a:pt x="15259" y="17238"/>
                      <a:pt x="16742" y="15661"/>
                    </a:cubicBezTo>
                    <a:cubicBezTo>
                      <a:pt x="16935" y="15371"/>
                      <a:pt x="16678" y="14991"/>
                      <a:pt x="16374" y="14991"/>
                    </a:cubicBezTo>
                    <a:cubicBezTo>
                      <a:pt x="16270" y="14991"/>
                      <a:pt x="16161" y="15035"/>
                      <a:pt x="16062" y="15142"/>
                    </a:cubicBezTo>
                    <a:cubicBezTo>
                      <a:pt x="14786" y="16540"/>
                      <a:pt x="12939" y="17453"/>
                      <a:pt x="10923" y="17453"/>
                    </a:cubicBezTo>
                    <a:cubicBezTo>
                      <a:pt x="10791" y="17453"/>
                      <a:pt x="10658" y="17450"/>
                      <a:pt x="10525" y="17442"/>
                    </a:cubicBezTo>
                    <a:cubicBezTo>
                      <a:pt x="8225" y="17280"/>
                      <a:pt x="5408" y="15142"/>
                      <a:pt x="7027" y="12584"/>
                    </a:cubicBezTo>
                    <a:cubicBezTo>
                      <a:pt x="7218" y="12369"/>
                      <a:pt x="7040" y="12242"/>
                      <a:pt x="6881" y="12242"/>
                    </a:cubicBezTo>
                    <a:cubicBezTo>
                      <a:pt x="6824" y="12242"/>
                      <a:pt x="6770" y="12259"/>
                      <a:pt x="6736" y="12293"/>
                    </a:cubicBezTo>
                    <a:cubicBezTo>
                      <a:pt x="6606" y="12293"/>
                      <a:pt x="6606" y="12422"/>
                      <a:pt x="6606" y="12422"/>
                    </a:cubicBezTo>
                    <a:cubicBezTo>
                      <a:pt x="6541" y="12357"/>
                      <a:pt x="6444" y="12325"/>
                      <a:pt x="6343" y="12325"/>
                    </a:cubicBezTo>
                    <a:cubicBezTo>
                      <a:pt x="6242" y="12325"/>
                      <a:pt x="6137" y="12357"/>
                      <a:pt x="6056" y="12422"/>
                    </a:cubicBezTo>
                    <a:cubicBezTo>
                      <a:pt x="5399" y="13027"/>
                      <a:pt x="4523" y="13364"/>
                      <a:pt x="3715" y="13364"/>
                    </a:cubicBezTo>
                    <a:cubicBezTo>
                      <a:pt x="2531" y="13364"/>
                      <a:pt x="1490" y="12639"/>
                      <a:pt x="1490" y="10965"/>
                    </a:cubicBezTo>
                    <a:cubicBezTo>
                      <a:pt x="1490" y="9054"/>
                      <a:pt x="2979" y="7856"/>
                      <a:pt x="4598" y="6917"/>
                    </a:cubicBezTo>
                    <a:cubicBezTo>
                      <a:pt x="4728" y="7047"/>
                      <a:pt x="4857" y="7047"/>
                      <a:pt x="5117" y="7047"/>
                    </a:cubicBezTo>
                    <a:cubicBezTo>
                      <a:pt x="5408" y="7047"/>
                      <a:pt x="5538" y="6626"/>
                      <a:pt x="5246" y="6496"/>
                    </a:cubicBezTo>
                    <a:cubicBezTo>
                      <a:pt x="5246" y="6405"/>
                      <a:pt x="5246" y="6313"/>
                      <a:pt x="5200" y="6313"/>
                    </a:cubicBezTo>
                    <a:cubicBezTo>
                      <a:pt x="5181" y="6313"/>
                      <a:pt x="5155" y="6329"/>
                      <a:pt x="5117" y="6367"/>
                    </a:cubicBezTo>
                    <a:cubicBezTo>
                      <a:pt x="3918" y="5946"/>
                      <a:pt x="2817" y="5007"/>
                      <a:pt x="2817" y="3679"/>
                    </a:cubicBezTo>
                    <a:cubicBezTo>
                      <a:pt x="2688" y="2319"/>
                      <a:pt x="3789" y="1088"/>
                      <a:pt x="5117" y="829"/>
                    </a:cubicBezTo>
                    <a:cubicBezTo>
                      <a:pt x="5330" y="786"/>
                      <a:pt x="5538" y="765"/>
                      <a:pt x="5741" y="765"/>
                    </a:cubicBezTo>
                    <a:cubicBezTo>
                      <a:pt x="7352" y="765"/>
                      <a:pt x="8637" y="2050"/>
                      <a:pt x="9844" y="3258"/>
                    </a:cubicBezTo>
                    <a:cubicBezTo>
                      <a:pt x="9844" y="3517"/>
                      <a:pt x="9974" y="3938"/>
                      <a:pt x="10265" y="4197"/>
                    </a:cubicBezTo>
                    <a:cubicBezTo>
                      <a:pt x="10304" y="4321"/>
                      <a:pt x="10376" y="4372"/>
                      <a:pt x="10455" y="4372"/>
                    </a:cubicBezTo>
                    <a:cubicBezTo>
                      <a:pt x="10644" y="4372"/>
                      <a:pt x="10875" y="4082"/>
                      <a:pt x="10784" y="3808"/>
                    </a:cubicBezTo>
                    <a:cubicBezTo>
                      <a:pt x="9966" y="2049"/>
                      <a:pt x="11424" y="915"/>
                      <a:pt x="13009" y="915"/>
                    </a:cubicBezTo>
                    <a:cubicBezTo>
                      <a:pt x="13496" y="915"/>
                      <a:pt x="13994" y="1022"/>
                      <a:pt x="14443" y="1250"/>
                    </a:cubicBezTo>
                    <a:cubicBezTo>
                      <a:pt x="15771" y="1898"/>
                      <a:pt x="16742" y="3258"/>
                      <a:pt x="17390" y="4618"/>
                    </a:cubicBezTo>
                    <a:cubicBezTo>
                      <a:pt x="17437" y="4693"/>
                      <a:pt x="17502" y="4724"/>
                      <a:pt x="17569" y="4724"/>
                    </a:cubicBezTo>
                    <a:cubicBezTo>
                      <a:pt x="17733" y="4724"/>
                      <a:pt x="17903" y="4534"/>
                      <a:pt x="17811" y="4326"/>
                    </a:cubicBezTo>
                    <a:cubicBezTo>
                      <a:pt x="16918" y="2295"/>
                      <a:pt x="15294" y="0"/>
                      <a:pt x="12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301" name="Google Shape;301;p52"/>
              <p:cNvGrpSpPr/>
              <p:nvPr/>
            </p:nvGrpSpPr>
            <p:grpSpPr>
              <a:xfrm>
                <a:off x="7278071" y="4340978"/>
                <a:ext cx="963391" cy="816386"/>
                <a:chOff x="7278071" y="4340978"/>
                <a:chExt cx="963391" cy="816386"/>
              </a:xfrm>
            </p:grpSpPr>
            <p:sp>
              <p:nvSpPr>
                <p:cNvPr id="302" name="Google Shape;302;p52"/>
                <p:cNvSpPr/>
                <p:nvPr/>
              </p:nvSpPr>
              <p:spPr>
                <a:xfrm>
                  <a:off x="7278071" y="4340978"/>
                  <a:ext cx="963391" cy="444807"/>
                </a:xfrm>
                <a:custGeom>
                  <a:avLst/>
                  <a:gdLst/>
                  <a:ahLst/>
                  <a:cxnLst/>
                  <a:rect l="l" t="t" r="r" b="b"/>
                  <a:pathLst>
                    <a:path w="33272" h="15362" extrusionOk="0">
                      <a:moveTo>
                        <a:pt x="2534" y="0"/>
                      </a:moveTo>
                      <a:cubicBezTo>
                        <a:pt x="1128" y="0"/>
                        <a:pt x="1" y="1424"/>
                        <a:pt x="125" y="2728"/>
                      </a:cubicBezTo>
                      <a:cubicBezTo>
                        <a:pt x="287" y="3797"/>
                        <a:pt x="1226" y="4606"/>
                        <a:pt x="2165" y="4736"/>
                      </a:cubicBezTo>
                      <a:cubicBezTo>
                        <a:pt x="1204" y="7165"/>
                        <a:pt x="3465" y="9515"/>
                        <a:pt x="5735" y="9515"/>
                      </a:cubicBezTo>
                      <a:cubicBezTo>
                        <a:pt x="6371" y="9515"/>
                        <a:pt x="7007" y="9331"/>
                        <a:pt x="7573" y="8913"/>
                      </a:cubicBezTo>
                      <a:lnTo>
                        <a:pt x="7573" y="8913"/>
                      </a:lnTo>
                      <a:cubicBezTo>
                        <a:pt x="7282" y="10953"/>
                        <a:pt x="8771" y="13253"/>
                        <a:pt x="10650" y="13771"/>
                      </a:cubicBezTo>
                      <a:cubicBezTo>
                        <a:pt x="11004" y="13854"/>
                        <a:pt x="11361" y="13895"/>
                        <a:pt x="11716" y="13895"/>
                      </a:cubicBezTo>
                      <a:cubicBezTo>
                        <a:pt x="13145" y="13895"/>
                        <a:pt x="14521" y="13241"/>
                        <a:pt x="15377" y="12152"/>
                      </a:cubicBezTo>
                      <a:cubicBezTo>
                        <a:pt x="15507" y="12961"/>
                        <a:pt x="15928" y="13771"/>
                        <a:pt x="16608" y="14321"/>
                      </a:cubicBezTo>
                      <a:cubicBezTo>
                        <a:pt x="17454" y="15085"/>
                        <a:pt x="18642" y="15362"/>
                        <a:pt x="19845" y="15362"/>
                      </a:cubicBezTo>
                      <a:cubicBezTo>
                        <a:pt x="20530" y="15362"/>
                        <a:pt x="21220" y="15272"/>
                        <a:pt x="21854" y="15131"/>
                      </a:cubicBezTo>
                      <a:cubicBezTo>
                        <a:pt x="24963" y="14321"/>
                        <a:pt x="27813" y="11342"/>
                        <a:pt x="27813" y="7974"/>
                      </a:cubicBezTo>
                      <a:cubicBezTo>
                        <a:pt x="28217" y="8185"/>
                        <a:pt x="28687" y="8290"/>
                        <a:pt x="29156" y="8290"/>
                      </a:cubicBezTo>
                      <a:cubicBezTo>
                        <a:pt x="29626" y="8290"/>
                        <a:pt x="30096" y="8185"/>
                        <a:pt x="30500" y="7974"/>
                      </a:cubicBezTo>
                      <a:cubicBezTo>
                        <a:pt x="31860" y="7424"/>
                        <a:pt x="32799" y="6225"/>
                        <a:pt x="33188" y="4865"/>
                      </a:cubicBezTo>
                      <a:cubicBezTo>
                        <a:pt x="33272" y="4614"/>
                        <a:pt x="33031" y="4472"/>
                        <a:pt x="32807" y="4472"/>
                      </a:cubicBezTo>
                      <a:cubicBezTo>
                        <a:pt x="32684" y="4472"/>
                        <a:pt x="32565" y="4515"/>
                        <a:pt x="32508" y="4606"/>
                      </a:cubicBezTo>
                      <a:cubicBezTo>
                        <a:pt x="32124" y="5998"/>
                        <a:pt x="30621" y="7549"/>
                        <a:pt x="29143" y="7549"/>
                      </a:cubicBezTo>
                      <a:cubicBezTo>
                        <a:pt x="28626" y="7549"/>
                        <a:pt x="28112" y="7359"/>
                        <a:pt x="27651" y="6906"/>
                      </a:cubicBezTo>
                      <a:cubicBezTo>
                        <a:pt x="27577" y="6823"/>
                        <a:pt x="27480" y="6787"/>
                        <a:pt x="27386" y="6787"/>
                      </a:cubicBezTo>
                      <a:cubicBezTo>
                        <a:pt x="27147" y="6787"/>
                        <a:pt x="26924" y="7016"/>
                        <a:pt x="27132" y="7294"/>
                      </a:cubicBezTo>
                      <a:lnTo>
                        <a:pt x="27132" y="7424"/>
                      </a:lnTo>
                      <a:cubicBezTo>
                        <a:pt x="26712" y="10144"/>
                        <a:pt x="25643" y="12281"/>
                        <a:pt x="23214" y="13641"/>
                      </a:cubicBezTo>
                      <a:cubicBezTo>
                        <a:pt x="22305" y="14079"/>
                        <a:pt x="21089" y="14360"/>
                        <a:pt x="19922" y="14360"/>
                      </a:cubicBezTo>
                      <a:cubicBezTo>
                        <a:pt x="17806" y="14360"/>
                        <a:pt x="15853" y="13433"/>
                        <a:pt x="16187" y="10824"/>
                      </a:cubicBezTo>
                      <a:cubicBezTo>
                        <a:pt x="16271" y="10550"/>
                        <a:pt x="16026" y="10399"/>
                        <a:pt x="15800" y="10399"/>
                      </a:cubicBezTo>
                      <a:cubicBezTo>
                        <a:pt x="15679" y="10399"/>
                        <a:pt x="15563" y="10442"/>
                        <a:pt x="15507" y="10532"/>
                      </a:cubicBezTo>
                      <a:lnTo>
                        <a:pt x="15507" y="10824"/>
                      </a:lnTo>
                      <a:cubicBezTo>
                        <a:pt x="14751" y="12127"/>
                        <a:pt x="13471" y="12990"/>
                        <a:pt x="12021" y="12990"/>
                      </a:cubicBezTo>
                      <a:cubicBezTo>
                        <a:pt x="11669" y="12990"/>
                        <a:pt x="11308" y="12939"/>
                        <a:pt x="10941" y="12832"/>
                      </a:cubicBezTo>
                      <a:cubicBezTo>
                        <a:pt x="8901" y="12281"/>
                        <a:pt x="8221" y="10273"/>
                        <a:pt x="8383" y="8525"/>
                      </a:cubicBezTo>
                      <a:cubicBezTo>
                        <a:pt x="8383" y="8395"/>
                        <a:pt x="8383" y="8233"/>
                        <a:pt x="8221" y="8233"/>
                      </a:cubicBezTo>
                      <a:cubicBezTo>
                        <a:pt x="8221" y="8044"/>
                        <a:pt x="8082" y="7923"/>
                        <a:pt x="7957" y="7923"/>
                      </a:cubicBezTo>
                      <a:cubicBezTo>
                        <a:pt x="7911" y="7923"/>
                        <a:pt x="7867" y="7939"/>
                        <a:pt x="7832" y="7974"/>
                      </a:cubicBezTo>
                      <a:cubicBezTo>
                        <a:pt x="7240" y="8423"/>
                        <a:pt x="6518" y="8703"/>
                        <a:pt x="5782" y="8703"/>
                      </a:cubicBezTo>
                      <a:cubicBezTo>
                        <a:pt x="5191" y="8703"/>
                        <a:pt x="4592" y="8522"/>
                        <a:pt x="4043" y="8104"/>
                      </a:cubicBezTo>
                      <a:cubicBezTo>
                        <a:pt x="2975" y="7294"/>
                        <a:pt x="2716" y="5966"/>
                        <a:pt x="3104" y="4736"/>
                      </a:cubicBezTo>
                      <a:cubicBezTo>
                        <a:pt x="3234" y="4606"/>
                        <a:pt x="3234" y="4477"/>
                        <a:pt x="3104" y="4347"/>
                      </a:cubicBezTo>
                      <a:cubicBezTo>
                        <a:pt x="3027" y="4172"/>
                        <a:pt x="2902" y="4102"/>
                        <a:pt x="2780" y="4102"/>
                      </a:cubicBezTo>
                      <a:cubicBezTo>
                        <a:pt x="2699" y="4102"/>
                        <a:pt x="2619" y="4134"/>
                        <a:pt x="2554" y="4185"/>
                      </a:cubicBezTo>
                      <a:cubicBezTo>
                        <a:pt x="1615" y="4056"/>
                        <a:pt x="935" y="3376"/>
                        <a:pt x="935" y="2437"/>
                      </a:cubicBezTo>
                      <a:cubicBezTo>
                        <a:pt x="1097" y="1368"/>
                        <a:pt x="1906" y="947"/>
                        <a:pt x="2845" y="818"/>
                      </a:cubicBezTo>
                      <a:cubicBezTo>
                        <a:pt x="3234" y="688"/>
                        <a:pt x="3104" y="138"/>
                        <a:pt x="2716" y="8"/>
                      </a:cubicBezTo>
                      <a:cubicBezTo>
                        <a:pt x="2655" y="3"/>
                        <a:pt x="2594" y="0"/>
                        <a:pt x="25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03" name="Google Shape;303;p52"/>
                <p:cNvSpPr/>
                <p:nvPr/>
              </p:nvSpPr>
              <p:spPr>
                <a:xfrm>
                  <a:off x="7696123" y="4488301"/>
                  <a:ext cx="315552" cy="99837"/>
                </a:xfrm>
                <a:custGeom>
                  <a:avLst/>
                  <a:gdLst/>
                  <a:ahLst/>
                  <a:cxnLst/>
                  <a:rect l="l" t="t" r="r" b="b"/>
                  <a:pathLst>
                    <a:path w="10898" h="3448" extrusionOk="0">
                      <a:moveTo>
                        <a:pt x="7950" y="1"/>
                      </a:moveTo>
                      <a:cubicBezTo>
                        <a:pt x="7915" y="1"/>
                        <a:pt x="7876" y="20"/>
                        <a:pt x="7837" y="69"/>
                      </a:cubicBezTo>
                      <a:cubicBezTo>
                        <a:pt x="7801" y="24"/>
                        <a:pt x="7753" y="4"/>
                        <a:pt x="7705" y="4"/>
                      </a:cubicBezTo>
                      <a:cubicBezTo>
                        <a:pt x="7578" y="4"/>
                        <a:pt x="7452" y="141"/>
                        <a:pt x="7546" y="328"/>
                      </a:cubicBezTo>
                      <a:lnTo>
                        <a:pt x="7546" y="457"/>
                      </a:lnTo>
                      <a:cubicBezTo>
                        <a:pt x="7708" y="1397"/>
                        <a:pt x="7157" y="2757"/>
                        <a:pt x="5926" y="2757"/>
                      </a:cubicBezTo>
                      <a:cubicBezTo>
                        <a:pt x="4858" y="2757"/>
                        <a:pt x="3919" y="1526"/>
                        <a:pt x="4178" y="457"/>
                      </a:cubicBezTo>
                      <a:cubicBezTo>
                        <a:pt x="4178" y="328"/>
                        <a:pt x="4178" y="198"/>
                        <a:pt x="4048" y="198"/>
                      </a:cubicBezTo>
                      <a:cubicBezTo>
                        <a:pt x="3983" y="134"/>
                        <a:pt x="3886" y="101"/>
                        <a:pt x="3785" y="101"/>
                      </a:cubicBezTo>
                      <a:cubicBezTo>
                        <a:pt x="3684" y="101"/>
                        <a:pt x="3579" y="134"/>
                        <a:pt x="3498" y="198"/>
                      </a:cubicBezTo>
                      <a:cubicBezTo>
                        <a:pt x="3239" y="878"/>
                        <a:pt x="3109" y="1688"/>
                        <a:pt x="2170" y="1947"/>
                      </a:cubicBezTo>
                      <a:cubicBezTo>
                        <a:pt x="2066" y="1979"/>
                        <a:pt x="1957" y="1995"/>
                        <a:pt x="1846" y="1995"/>
                      </a:cubicBezTo>
                      <a:cubicBezTo>
                        <a:pt x="1508" y="1995"/>
                        <a:pt x="1159" y="1843"/>
                        <a:pt x="939" y="1526"/>
                      </a:cubicBezTo>
                      <a:cubicBezTo>
                        <a:pt x="680" y="1267"/>
                        <a:pt x="680" y="717"/>
                        <a:pt x="1069" y="457"/>
                      </a:cubicBezTo>
                      <a:cubicBezTo>
                        <a:pt x="1315" y="348"/>
                        <a:pt x="1146" y="32"/>
                        <a:pt x="1010" y="32"/>
                      </a:cubicBezTo>
                      <a:cubicBezTo>
                        <a:pt x="984" y="32"/>
                        <a:pt x="960" y="43"/>
                        <a:pt x="939" y="69"/>
                      </a:cubicBezTo>
                      <a:cubicBezTo>
                        <a:pt x="0" y="717"/>
                        <a:pt x="259" y="2206"/>
                        <a:pt x="1360" y="2498"/>
                      </a:cubicBezTo>
                      <a:cubicBezTo>
                        <a:pt x="1520" y="2542"/>
                        <a:pt x="1679" y="2562"/>
                        <a:pt x="1837" y="2562"/>
                      </a:cubicBezTo>
                      <a:cubicBezTo>
                        <a:pt x="2607" y="2562"/>
                        <a:pt x="3332" y="2069"/>
                        <a:pt x="3789" y="1397"/>
                      </a:cubicBezTo>
                      <a:cubicBezTo>
                        <a:pt x="3912" y="2436"/>
                        <a:pt x="4756" y="3447"/>
                        <a:pt x="5886" y="3447"/>
                      </a:cubicBezTo>
                      <a:cubicBezTo>
                        <a:pt x="5953" y="3447"/>
                        <a:pt x="6020" y="3444"/>
                        <a:pt x="6088" y="3437"/>
                      </a:cubicBezTo>
                      <a:cubicBezTo>
                        <a:pt x="7287" y="3437"/>
                        <a:pt x="8226" y="2206"/>
                        <a:pt x="8355" y="1137"/>
                      </a:cubicBezTo>
                      <a:cubicBezTo>
                        <a:pt x="8643" y="1276"/>
                        <a:pt x="8967" y="1348"/>
                        <a:pt x="9289" y="1348"/>
                      </a:cubicBezTo>
                      <a:cubicBezTo>
                        <a:pt x="9874" y="1348"/>
                        <a:pt x="10450" y="1109"/>
                        <a:pt x="10784" y="587"/>
                      </a:cubicBezTo>
                      <a:cubicBezTo>
                        <a:pt x="10898" y="313"/>
                        <a:pt x="10723" y="23"/>
                        <a:pt x="10518" y="23"/>
                      </a:cubicBezTo>
                      <a:cubicBezTo>
                        <a:pt x="10433" y="23"/>
                        <a:pt x="10342" y="74"/>
                        <a:pt x="10266" y="198"/>
                      </a:cubicBezTo>
                      <a:cubicBezTo>
                        <a:pt x="10009" y="514"/>
                        <a:pt x="9561" y="697"/>
                        <a:pt x="9095" y="697"/>
                      </a:cubicBezTo>
                      <a:cubicBezTo>
                        <a:pt x="8797" y="697"/>
                        <a:pt x="8491" y="622"/>
                        <a:pt x="8226" y="457"/>
                      </a:cubicBezTo>
                      <a:cubicBezTo>
                        <a:pt x="8226" y="328"/>
                        <a:pt x="8226" y="328"/>
                        <a:pt x="8096" y="198"/>
                      </a:cubicBezTo>
                      <a:cubicBezTo>
                        <a:pt x="8096" y="108"/>
                        <a:pt x="8033" y="1"/>
                        <a:pt x="79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04" name="Google Shape;304;p52"/>
                <p:cNvSpPr/>
                <p:nvPr/>
              </p:nvSpPr>
              <p:spPr>
                <a:xfrm>
                  <a:off x="7652980" y="4763142"/>
                  <a:ext cx="117239" cy="356146"/>
                </a:xfrm>
                <a:custGeom>
                  <a:avLst/>
                  <a:gdLst/>
                  <a:ahLst/>
                  <a:cxnLst/>
                  <a:rect l="l" t="t" r="r" b="b"/>
                  <a:pathLst>
                    <a:path w="4049" h="12300" extrusionOk="0">
                      <a:moveTo>
                        <a:pt x="422" y="0"/>
                      </a:moveTo>
                      <a:cubicBezTo>
                        <a:pt x="292" y="0"/>
                        <a:pt x="1" y="292"/>
                        <a:pt x="292" y="292"/>
                      </a:cubicBezTo>
                      <a:cubicBezTo>
                        <a:pt x="3660" y="3109"/>
                        <a:pt x="2559" y="8226"/>
                        <a:pt x="2980" y="12014"/>
                      </a:cubicBezTo>
                      <a:cubicBezTo>
                        <a:pt x="2980" y="12176"/>
                        <a:pt x="3131" y="12299"/>
                        <a:pt x="3283" y="12299"/>
                      </a:cubicBezTo>
                      <a:cubicBezTo>
                        <a:pt x="3376" y="12299"/>
                        <a:pt x="3469" y="12254"/>
                        <a:pt x="3530" y="12144"/>
                      </a:cubicBezTo>
                      <a:cubicBezTo>
                        <a:pt x="4049" y="9845"/>
                        <a:pt x="3790" y="7027"/>
                        <a:pt x="3239" y="4728"/>
                      </a:cubicBezTo>
                      <a:cubicBezTo>
                        <a:pt x="2850" y="2850"/>
                        <a:pt x="2041" y="1231"/>
                        <a:pt x="4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05" name="Google Shape;305;p52"/>
                <p:cNvSpPr/>
                <p:nvPr/>
              </p:nvSpPr>
              <p:spPr>
                <a:xfrm>
                  <a:off x="7840522" y="4789375"/>
                  <a:ext cx="105975" cy="335646"/>
                </a:xfrm>
                <a:custGeom>
                  <a:avLst/>
                  <a:gdLst/>
                  <a:ahLst/>
                  <a:cxnLst/>
                  <a:rect l="l" t="t" r="r" b="b"/>
                  <a:pathLst>
                    <a:path w="3660" h="11592" extrusionOk="0">
                      <a:moveTo>
                        <a:pt x="3319" y="1"/>
                      </a:moveTo>
                      <a:cubicBezTo>
                        <a:pt x="3289" y="1"/>
                        <a:pt x="3261" y="11"/>
                        <a:pt x="3239" y="33"/>
                      </a:cubicBezTo>
                      <a:cubicBezTo>
                        <a:pt x="810" y="3142"/>
                        <a:pt x="0" y="7481"/>
                        <a:pt x="680" y="11238"/>
                      </a:cubicBezTo>
                      <a:cubicBezTo>
                        <a:pt x="680" y="11481"/>
                        <a:pt x="864" y="11592"/>
                        <a:pt x="1057" y="11592"/>
                      </a:cubicBezTo>
                      <a:cubicBezTo>
                        <a:pt x="1302" y="11592"/>
                        <a:pt x="1562" y="11416"/>
                        <a:pt x="1490" y="11108"/>
                      </a:cubicBezTo>
                      <a:cubicBezTo>
                        <a:pt x="1101" y="7190"/>
                        <a:pt x="1911" y="3822"/>
                        <a:pt x="3660" y="325"/>
                      </a:cubicBezTo>
                      <a:cubicBezTo>
                        <a:pt x="3660" y="218"/>
                        <a:pt x="3461" y="1"/>
                        <a:pt x="3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06" name="Google Shape;306;p52"/>
                <p:cNvSpPr/>
                <p:nvPr/>
              </p:nvSpPr>
              <p:spPr>
                <a:xfrm>
                  <a:off x="7634159" y="5039199"/>
                  <a:ext cx="330666" cy="118165"/>
                </a:xfrm>
                <a:custGeom>
                  <a:avLst/>
                  <a:gdLst/>
                  <a:ahLst/>
                  <a:cxnLst/>
                  <a:rect l="l" t="t" r="r" b="b"/>
                  <a:pathLst>
                    <a:path w="11420" h="4081" extrusionOk="0">
                      <a:moveTo>
                        <a:pt x="5884" y="1"/>
                      </a:moveTo>
                      <a:cubicBezTo>
                        <a:pt x="5801" y="1"/>
                        <a:pt x="5716" y="17"/>
                        <a:pt x="5638" y="52"/>
                      </a:cubicBezTo>
                      <a:cubicBezTo>
                        <a:pt x="4699" y="861"/>
                        <a:pt x="3889" y="1800"/>
                        <a:pt x="3500" y="3031"/>
                      </a:cubicBezTo>
                      <a:cubicBezTo>
                        <a:pt x="2561" y="2092"/>
                        <a:pt x="1590" y="1412"/>
                        <a:pt x="521" y="732"/>
                      </a:cubicBezTo>
                      <a:cubicBezTo>
                        <a:pt x="474" y="708"/>
                        <a:pt x="425" y="697"/>
                        <a:pt x="378" y="697"/>
                      </a:cubicBezTo>
                      <a:cubicBezTo>
                        <a:pt x="170" y="697"/>
                        <a:pt x="0" y="909"/>
                        <a:pt x="133" y="1120"/>
                      </a:cubicBezTo>
                      <a:cubicBezTo>
                        <a:pt x="392" y="1800"/>
                        <a:pt x="521" y="2610"/>
                        <a:pt x="521" y="3419"/>
                      </a:cubicBezTo>
                      <a:cubicBezTo>
                        <a:pt x="521" y="3565"/>
                        <a:pt x="626" y="3638"/>
                        <a:pt x="732" y="3638"/>
                      </a:cubicBezTo>
                      <a:cubicBezTo>
                        <a:pt x="837" y="3638"/>
                        <a:pt x="942" y="3565"/>
                        <a:pt x="942" y="3419"/>
                      </a:cubicBezTo>
                      <a:cubicBezTo>
                        <a:pt x="1072" y="2739"/>
                        <a:pt x="942" y="2221"/>
                        <a:pt x="942" y="1671"/>
                      </a:cubicBezTo>
                      <a:lnTo>
                        <a:pt x="942" y="1671"/>
                      </a:lnTo>
                      <a:cubicBezTo>
                        <a:pt x="1752" y="2351"/>
                        <a:pt x="2561" y="3160"/>
                        <a:pt x="3371" y="3970"/>
                      </a:cubicBezTo>
                      <a:cubicBezTo>
                        <a:pt x="3411" y="4050"/>
                        <a:pt x="3476" y="4081"/>
                        <a:pt x="3547" y="4081"/>
                      </a:cubicBezTo>
                      <a:cubicBezTo>
                        <a:pt x="3704" y="4081"/>
                        <a:pt x="3889" y="3930"/>
                        <a:pt x="3889" y="3840"/>
                      </a:cubicBezTo>
                      <a:cubicBezTo>
                        <a:pt x="4310" y="2739"/>
                        <a:pt x="4828" y="1930"/>
                        <a:pt x="5638" y="1120"/>
                      </a:cubicBezTo>
                      <a:cubicBezTo>
                        <a:pt x="5800" y="2221"/>
                        <a:pt x="6188" y="3419"/>
                        <a:pt x="6868" y="3549"/>
                      </a:cubicBezTo>
                      <a:cubicBezTo>
                        <a:pt x="6949" y="3583"/>
                        <a:pt x="7026" y="3597"/>
                        <a:pt x="7099" y="3597"/>
                      </a:cubicBezTo>
                      <a:cubicBezTo>
                        <a:pt x="7377" y="3597"/>
                        <a:pt x="7602" y="3393"/>
                        <a:pt x="7807" y="3290"/>
                      </a:cubicBezTo>
                      <a:cubicBezTo>
                        <a:pt x="8617" y="2739"/>
                        <a:pt x="9297" y="2092"/>
                        <a:pt x="9977" y="1541"/>
                      </a:cubicBezTo>
                      <a:cubicBezTo>
                        <a:pt x="9977" y="2221"/>
                        <a:pt x="10236" y="2901"/>
                        <a:pt x="10657" y="3711"/>
                      </a:cubicBezTo>
                      <a:cubicBezTo>
                        <a:pt x="10732" y="3824"/>
                        <a:pt x="10832" y="3871"/>
                        <a:pt x="10932" y="3871"/>
                      </a:cubicBezTo>
                      <a:cubicBezTo>
                        <a:pt x="11176" y="3871"/>
                        <a:pt x="11420" y="3589"/>
                        <a:pt x="11305" y="3290"/>
                      </a:cubicBezTo>
                      <a:cubicBezTo>
                        <a:pt x="10787" y="2351"/>
                        <a:pt x="10657" y="1671"/>
                        <a:pt x="10657" y="602"/>
                      </a:cubicBezTo>
                      <a:cubicBezTo>
                        <a:pt x="10657" y="387"/>
                        <a:pt x="10428" y="260"/>
                        <a:pt x="10204" y="260"/>
                      </a:cubicBezTo>
                      <a:cubicBezTo>
                        <a:pt x="10124" y="260"/>
                        <a:pt x="10045" y="277"/>
                        <a:pt x="9977" y="311"/>
                      </a:cubicBezTo>
                      <a:cubicBezTo>
                        <a:pt x="9297" y="991"/>
                        <a:pt x="8617" y="1671"/>
                        <a:pt x="7937" y="2221"/>
                      </a:cubicBezTo>
                      <a:cubicBezTo>
                        <a:pt x="7740" y="2320"/>
                        <a:pt x="7450" y="2568"/>
                        <a:pt x="7152" y="2568"/>
                      </a:cubicBezTo>
                      <a:cubicBezTo>
                        <a:pt x="7057" y="2568"/>
                        <a:pt x="6962" y="2543"/>
                        <a:pt x="6868" y="2480"/>
                      </a:cubicBezTo>
                      <a:cubicBezTo>
                        <a:pt x="6447" y="2221"/>
                        <a:pt x="6318" y="732"/>
                        <a:pt x="6318" y="311"/>
                      </a:cubicBezTo>
                      <a:cubicBezTo>
                        <a:pt x="6318" y="121"/>
                        <a:pt x="6110" y="1"/>
                        <a:pt x="588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307" name="Google Shape;307;p52"/>
              <p:cNvGrpSpPr/>
              <p:nvPr/>
            </p:nvGrpSpPr>
            <p:grpSpPr>
              <a:xfrm>
                <a:off x="8203695" y="3930106"/>
                <a:ext cx="959192" cy="1227171"/>
                <a:chOff x="8127495" y="3930106"/>
                <a:chExt cx="959192" cy="1227171"/>
              </a:xfrm>
            </p:grpSpPr>
            <p:sp>
              <p:nvSpPr>
                <p:cNvPr id="308" name="Google Shape;308;p52"/>
                <p:cNvSpPr/>
                <p:nvPr/>
              </p:nvSpPr>
              <p:spPr>
                <a:xfrm>
                  <a:off x="8127495" y="3930106"/>
                  <a:ext cx="959192" cy="722398"/>
                </a:xfrm>
                <a:custGeom>
                  <a:avLst/>
                  <a:gdLst/>
                  <a:ahLst/>
                  <a:cxnLst/>
                  <a:rect l="l" t="t" r="r" b="b"/>
                  <a:pathLst>
                    <a:path w="33127" h="24949" extrusionOk="0">
                      <a:moveTo>
                        <a:pt x="17287" y="1"/>
                      </a:moveTo>
                      <a:cubicBezTo>
                        <a:pt x="16856" y="1"/>
                        <a:pt x="16421" y="93"/>
                        <a:pt x="15996" y="306"/>
                      </a:cubicBezTo>
                      <a:cubicBezTo>
                        <a:pt x="15186" y="727"/>
                        <a:pt x="14798" y="1536"/>
                        <a:pt x="14668" y="2346"/>
                      </a:cubicBezTo>
                      <a:cubicBezTo>
                        <a:pt x="13791" y="1721"/>
                        <a:pt x="12695" y="1465"/>
                        <a:pt x="11581" y="1465"/>
                      </a:cubicBezTo>
                      <a:cubicBezTo>
                        <a:pt x="10270" y="1465"/>
                        <a:pt x="8933" y="1820"/>
                        <a:pt x="7900" y="2346"/>
                      </a:cubicBezTo>
                      <a:cubicBezTo>
                        <a:pt x="6022" y="3414"/>
                        <a:pt x="5212" y="6102"/>
                        <a:pt x="6572" y="7721"/>
                      </a:cubicBezTo>
                      <a:cubicBezTo>
                        <a:pt x="6341" y="7682"/>
                        <a:pt x="6107" y="7664"/>
                        <a:pt x="5873" y="7664"/>
                      </a:cubicBezTo>
                      <a:cubicBezTo>
                        <a:pt x="3776" y="7664"/>
                        <a:pt x="1633" y="9167"/>
                        <a:pt x="905" y="11089"/>
                      </a:cubicBezTo>
                      <a:cubicBezTo>
                        <a:pt x="0" y="13231"/>
                        <a:pt x="1231" y="16553"/>
                        <a:pt x="3602" y="16553"/>
                      </a:cubicBezTo>
                      <a:cubicBezTo>
                        <a:pt x="3777" y="16553"/>
                        <a:pt x="3957" y="16535"/>
                        <a:pt x="4144" y="16497"/>
                      </a:cubicBezTo>
                      <a:lnTo>
                        <a:pt x="4144" y="16497"/>
                      </a:lnTo>
                      <a:cubicBezTo>
                        <a:pt x="3334" y="18246"/>
                        <a:pt x="3982" y="20675"/>
                        <a:pt x="5763" y="21776"/>
                      </a:cubicBezTo>
                      <a:cubicBezTo>
                        <a:pt x="6358" y="22121"/>
                        <a:pt x="7063" y="22282"/>
                        <a:pt x="7783" y="22282"/>
                      </a:cubicBezTo>
                      <a:cubicBezTo>
                        <a:pt x="9019" y="22282"/>
                        <a:pt x="10299" y="21805"/>
                        <a:pt x="11138" y="20966"/>
                      </a:cubicBezTo>
                      <a:cubicBezTo>
                        <a:pt x="11509" y="23221"/>
                        <a:pt x="13642" y="24948"/>
                        <a:pt x="15984" y="24948"/>
                      </a:cubicBezTo>
                      <a:cubicBezTo>
                        <a:pt x="16298" y="24948"/>
                        <a:pt x="16617" y="24917"/>
                        <a:pt x="16935" y="24852"/>
                      </a:cubicBezTo>
                      <a:cubicBezTo>
                        <a:pt x="19655" y="24463"/>
                        <a:pt x="21663" y="22035"/>
                        <a:pt x="21792" y="19347"/>
                      </a:cubicBezTo>
                      <a:cubicBezTo>
                        <a:pt x="22342" y="19786"/>
                        <a:pt x="23026" y="20062"/>
                        <a:pt x="23702" y="20062"/>
                      </a:cubicBezTo>
                      <a:cubicBezTo>
                        <a:pt x="24022" y="20062"/>
                        <a:pt x="24340" y="20000"/>
                        <a:pt x="24642" y="19865"/>
                      </a:cubicBezTo>
                      <a:cubicBezTo>
                        <a:pt x="25711" y="19476"/>
                        <a:pt x="26520" y="18246"/>
                        <a:pt x="26650" y="17177"/>
                      </a:cubicBezTo>
                      <a:cubicBezTo>
                        <a:pt x="27101" y="17387"/>
                        <a:pt x="27583" y="17483"/>
                        <a:pt x="28071" y="17483"/>
                      </a:cubicBezTo>
                      <a:cubicBezTo>
                        <a:pt x="30075" y="17483"/>
                        <a:pt x="32191" y="15866"/>
                        <a:pt x="32738" y="13809"/>
                      </a:cubicBezTo>
                      <a:cubicBezTo>
                        <a:pt x="33126" y="12190"/>
                        <a:pt x="31928" y="10021"/>
                        <a:pt x="30859" y="8660"/>
                      </a:cubicBezTo>
                      <a:cubicBezTo>
                        <a:pt x="30309" y="8013"/>
                        <a:pt x="29629" y="7592"/>
                        <a:pt x="28949" y="7333"/>
                      </a:cubicBezTo>
                      <a:cubicBezTo>
                        <a:pt x="30309" y="5973"/>
                        <a:pt x="30568" y="3803"/>
                        <a:pt x="29240" y="2184"/>
                      </a:cubicBezTo>
                      <a:cubicBezTo>
                        <a:pt x="28224" y="780"/>
                        <a:pt x="26773" y="213"/>
                        <a:pt x="25257" y="213"/>
                      </a:cubicBezTo>
                      <a:cubicBezTo>
                        <a:pt x="23730" y="213"/>
                        <a:pt x="22137" y="788"/>
                        <a:pt x="20853" y="1666"/>
                      </a:cubicBezTo>
                      <a:cubicBezTo>
                        <a:pt x="20517" y="1890"/>
                        <a:pt x="20762" y="2526"/>
                        <a:pt x="21191" y="2526"/>
                      </a:cubicBezTo>
                      <a:cubicBezTo>
                        <a:pt x="21258" y="2526"/>
                        <a:pt x="21329" y="2510"/>
                        <a:pt x="21404" y="2475"/>
                      </a:cubicBezTo>
                      <a:cubicBezTo>
                        <a:pt x="22535" y="1656"/>
                        <a:pt x="23914" y="1083"/>
                        <a:pt x="25277" y="1083"/>
                      </a:cubicBezTo>
                      <a:cubicBezTo>
                        <a:pt x="26176" y="1083"/>
                        <a:pt x="27069" y="1333"/>
                        <a:pt x="27880" y="1925"/>
                      </a:cubicBezTo>
                      <a:cubicBezTo>
                        <a:pt x="29758" y="3414"/>
                        <a:pt x="29629" y="5843"/>
                        <a:pt x="28010" y="7203"/>
                      </a:cubicBezTo>
                      <a:cubicBezTo>
                        <a:pt x="27621" y="7203"/>
                        <a:pt x="27200" y="7333"/>
                        <a:pt x="26812" y="7592"/>
                      </a:cubicBezTo>
                      <a:cubicBezTo>
                        <a:pt x="26448" y="7704"/>
                        <a:pt x="26592" y="8323"/>
                        <a:pt x="26992" y="8323"/>
                      </a:cubicBezTo>
                      <a:cubicBezTo>
                        <a:pt x="27055" y="8323"/>
                        <a:pt x="27125" y="8307"/>
                        <a:pt x="27200" y="8272"/>
                      </a:cubicBezTo>
                      <a:cubicBezTo>
                        <a:pt x="27200" y="8401"/>
                        <a:pt x="27330" y="8401"/>
                        <a:pt x="27459" y="8401"/>
                      </a:cubicBezTo>
                      <a:cubicBezTo>
                        <a:pt x="27621" y="8272"/>
                        <a:pt x="27751" y="8272"/>
                        <a:pt x="27751" y="8142"/>
                      </a:cubicBezTo>
                      <a:cubicBezTo>
                        <a:pt x="27794" y="8140"/>
                        <a:pt x="27837" y="8139"/>
                        <a:pt x="27880" y="8139"/>
                      </a:cubicBezTo>
                      <a:cubicBezTo>
                        <a:pt x="30124" y="8139"/>
                        <a:pt x="32053" y="11418"/>
                        <a:pt x="31799" y="13388"/>
                      </a:cubicBezTo>
                      <a:cubicBezTo>
                        <a:pt x="31567" y="15316"/>
                        <a:pt x="29745" y="16652"/>
                        <a:pt x="27918" y="16652"/>
                      </a:cubicBezTo>
                      <a:cubicBezTo>
                        <a:pt x="27443" y="16652"/>
                        <a:pt x="26968" y="16561"/>
                        <a:pt x="26520" y="16368"/>
                      </a:cubicBezTo>
                      <a:cubicBezTo>
                        <a:pt x="26520" y="16238"/>
                        <a:pt x="26520" y="16238"/>
                        <a:pt x="26391" y="16109"/>
                      </a:cubicBezTo>
                      <a:cubicBezTo>
                        <a:pt x="26391" y="15993"/>
                        <a:pt x="26192" y="15894"/>
                        <a:pt x="26020" y="15894"/>
                      </a:cubicBezTo>
                      <a:cubicBezTo>
                        <a:pt x="25951" y="15894"/>
                        <a:pt x="25886" y="15910"/>
                        <a:pt x="25840" y="15947"/>
                      </a:cubicBezTo>
                      <a:cubicBezTo>
                        <a:pt x="25840" y="15947"/>
                        <a:pt x="25711" y="15817"/>
                        <a:pt x="25581" y="15817"/>
                      </a:cubicBezTo>
                      <a:cubicBezTo>
                        <a:pt x="25547" y="15783"/>
                        <a:pt x="25504" y="15767"/>
                        <a:pt x="25461" y="15767"/>
                      </a:cubicBezTo>
                      <a:cubicBezTo>
                        <a:pt x="25342" y="15767"/>
                        <a:pt x="25227" y="15894"/>
                        <a:pt x="25322" y="16109"/>
                      </a:cubicBezTo>
                      <a:cubicBezTo>
                        <a:pt x="25452" y="16238"/>
                        <a:pt x="25711" y="16497"/>
                        <a:pt x="25840" y="16627"/>
                      </a:cubicBezTo>
                      <a:cubicBezTo>
                        <a:pt x="25840" y="17566"/>
                        <a:pt x="25452" y="18667"/>
                        <a:pt x="24512" y="19185"/>
                      </a:cubicBezTo>
                      <a:cubicBezTo>
                        <a:pt x="24203" y="19346"/>
                        <a:pt x="23832" y="19426"/>
                        <a:pt x="23453" y="19426"/>
                      </a:cubicBezTo>
                      <a:cubicBezTo>
                        <a:pt x="22842" y="19426"/>
                        <a:pt x="22212" y="19216"/>
                        <a:pt x="21792" y="18796"/>
                      </a:cubicBezTo>
                      <a:cubicBezTo>
                        <a:pt x="21792" y="18537"/>
                        <a:pt x="21663" y="18246"/>
                        <a:pt x="21663" y="17987"/>
                      </a:cubicBezTo>
                      <a:cubicBezTo>
                        <a:pt x="21602" y="17730"/>
                        <a:pt x="21422" y="17621"/>
                        <a:pt x="21246" y="17621"/>
                      </a:cubicBezTo>
                      <a:cubicBezTo>
                        <a:pt x="21046" y="17621"/>
                        <a:pt x="20853" y="17762"/>
                        <a:pt x="20853" y="17987"/>
                      </a:cubicBezTo>
                      <a:lnTo>
                        <a:pt x="20853" y="18116"/>
                      </a:lnTo>
                      <a:lnTo>
                        <a:pt x="20853" y="18246"/>
                      </a:lnTo>
                      <a:lnTo>
                        <a:pt x="20853" y="18375"/>
                      </a:lnTo>
                      <a:cubicBezTo>
                        <a:pt x="20853" y="20966"/>
                        <a:pt x="19655" y="23524"/>
                        <a:pt x="16805" y="24042"/>
                      </a:cubicBezTo>
                      <a:cubicBezTo>
                        <a:pt x="16535" y="24085"/>
                        <a:pt x="16272" y="24105"/>
                        <a:pt x="16016" y="24105"/>
                      </a:cubicBezTo>
                      <a:cubicBezTo>
                        <a:pt x="13723" y="24105"/>
                        <a:pt x="12025" y="22471"/>
                        <a:pt x="11559" y="20286"/>
                      </a:cubicBezTo>
                      <a:cubicBezTo>
                        <a:pt x="11689" y="20156"/>
                        <a:pt x="11689" y="20156"/>
                        <a:pt x="11689" y="19995"/>
                      </a:cubicBezTo>
                      <a:cubicBezTo>
                        <a:pt x="11788" y="19796"/>
                        <a:pt x="11582" y="19520"/>
                        <a:pt x="11349" y="19520"/>
                      </a:cubicBezTo>
                      <a:cubicBezTo>
                        <a:pt x="11279" y="19520"/>
                        <a:pt x="11206" y="19546"/>
                        <a:pt x="11138" y="19606"/>
                      </a:cubicBezTo>
                      <a:cubicBezTo>
                        <a:pt x="10366" y="20683"/>
                        <a:pt x="9086" y="21472"/>
                        <a:pt x="7726" y="21472"/>
                      </a:cubicBezTo>
                      <a:cubicBezTo>
                        <a:pt x="7205" y="21472"/>
                        <a:pt x="6672" y="21356"/>
                        <a:pt x="6151" y="21096"/>
                      </a:cubicBezTo>
                      <a:cubicBezTo>
                        <a:pt x="4532" y="19995"/>
                        <a:pt x="4273" y="17857"/>
                        <a:pt x="4791" y="16238"/>
                      </a:cubicBezTo>
                      <a:cubicBezTo>
                        <a:pt x="4791" y="16238"/>
                        <a:pt x="4953" y="16238"/>
                        <a:pt x="4953" y="16109"/>
                      </a:cubicBezTo>
                      <a:cubicBezTo>
                        <a:pt x="5212" y="15947"/>
                        <a:pt x="5083" y="15558"/>
                        <a:pt x="4662" y="15558"/>
                      </a:cubicBezTo>
                      <a:cubicBezTo>
                        <a:pt x="4378" y="15626"/>
                        <a:pt x="4114" y="15658"/>
                        <a:pt x="3870" y="15658"/>
                      </a:cubicBezTo>
                      <a:cubicBezTo>
                        <a:pt x="1218" y="15658"/>
                        <a:pt x="893" y="11889"/>
                        <a:pt x="2524" y="10021"/>
                      </a:cubicBezTo>
                      <a:cubicBezTo>
                        <a:pt x="3694" y="8822"/>
                        <a:pt x="5191" y="8378"/>
                        <a:pt x="6749" y="8378"/>
                      </a:cubicBezTo>
                      <a:cubicBezTo>
                        <a:pt x="6959" y="8378"/>
                        <a:pt x="7170" y="8386"/>
                        <a:pt x="7382" y="8401"/>
                      </a:cubicBezTo>
                      <a:cubicBezTo>
                        <a:pt x="7511" y="8401"/>
                        <a:pt x="7511" y="8531"/>
                        <a:pt x="7641" y="8531"/>
                      </a:cubicBezTo>
                      <a:cubicBezTo>
                        <a:pt x="7694" y="8549"/>
                        <a:pt x="7748" y="8557"/>
                        <a:pt x="7800" y="8557"/>
                      </a:cubicBezTo>
                      <a:cubicBezTo>
                        <a:pt x="8129" y="8557"/>
                        <a:pt x="8393" y="8236"/>
                        <a:pt x="8029" y="8013"/>
                      </a:cubicBezTo>
                      <a:cubicBezTo>
                        <a:pt x="7220" y="7333"/>
                        <a:pt x="6572" y="6232"/>
                        <a:pt x="6831" y="5034"/>
                      </a:cubicBezTo>
                      <a:cubicBezTo>
                        <a:pt x="7090" y="3803"/>
                        <a:pt x="8321" y="3155"/>
                        <a:pt x="9390" y="2734"/>
                      </a:cubicBezTo>
                      <a:cubicBezTo>
                        <a:pt x="10157" y="2493"/>
                        <a:pt x="11031" y="2332"/>
                        <a:pt x="11885" y="2332"/>
                      </a:cubicBezTo>
                      <a:cubicBezTo>
                        <a:pt x="12976" y="2332"/>
                        <a:pt x="14034" y="2595"/>
                        <a:pt x="14798" y="3285"/>
                      </a:cubicBezTo>
                      <a:cubicBezTo>
                        <a:pt x="14927" y="3544"/>
                        <a:pt x="15057" y="3674"/>
                        <a:pt x="15316" y="3965"/>
                      </a:cubicBezTo>
                      <a:cubicBezTo>
                        <a:pt x="15393" y="4012"/>
                        <a:pt x="15468" y="4033"/>
                        <a:pt x="15539" y="4033"/>
                      </a:cubicBezTo>
                      <a:cubicBezTo>
                        <a:pt x="15857" y="4033"/>
                        <a:pt x="16078" y="3626"/>
                        <a:pt x="15866" y="3414"/>
                      </a:cubicBezTo>
                      <a:cubicBezTo>
                        <a:pt x="14798" y="2184"/>
                        <a:pt x="15996" y="856"/>
                        <a:pt x="17226" y="727"/>
                      </a:cubicBezTo>
                      <a:cubicBezTo>
                        <a:pt x="17348" y="710"/>
                        <a:pt x="17468" y="703"/>
                        <a:pt x="17587" y="703"/>
                      </a:cubicBezTo>
                      <a:cubicBezTo>
                        <a:pt x="18644" y="703"/>
                        <a:pt x="19607" y="1314"/>
                        <a:pt x="20335" y="1925"/>
                      </a:cubicBezTo>
                      <a:cubicBezTo>
                        <a:pt x="20371" y="1943"/>
                        <a:pt x="20405" y="1951"/>
                        <a:pt x="20436" y="1951"/>
                      </a:cubicBezTo>
                      <a:cubicBezTo>
                        <a:pt x="20625" y="1951"/>
                        <a:pt x="20706" y="1648"/>
                        <a:pt x="20594" y="1536"/>
                      </a:cubicBezTo>
                      <a:cubicBezTo>
                        <a:pt x="19687" y="725"/>
                        <a:pt x="18498" y="1"/>
                        <a:pt x="172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09" name="Google Shape;309;p52"/>
                <p:cNvSpPr/>
                <p:nvPr/>
              </p:nvSpPr>
              <p:spPr>
                <a:xfrm>
                  <a:off x="8430306" y="4180857"/>
                  <a:ext cx="328205" cy="224951"/>
                </a:xfrm>
                <a:custGeom>
                  <a:avLst/>
                  <a:gdLst/>
                  <a:ahLst/>
                  <a:cxnLst/>
                  <a:rect l="l" t="t" r="r" b="b"/>
                  <a:pathLst>
                    <a:path w="11335" h="7769" extrusionOk="0">
                      <a:moveTo>
                        <a:pt x="2299" y="0"/>
                      </a:moveTo>
                      <a:cubicBezTo>
                        <a:pt x="1619" y="0"/>
                        <a:pt x="1101" y="421"/>
                        <a:pt x="680" y="1102"/>
                      </a:cubicBezTo>
                      <a:cubicBezTo>
                        <a:pt x="421" y="1490"/>
                        <a:pt x="0" y="2300"/>
                        <a:pt x="551" y="2721"/>
                      </a:cubicBezTo>
                      <a:cubicBezTo>
                        <a:pt x="982" y="2967"/>
                        <a:pt x="1465" y="3057"/>
                        <a:pt x="1934" y="3057"/>
                      </a:cubicBezTo>
                      <a:cubicBezTo>
                        <a:pt x="2205" y="3057"/>
                        <a:pt x="2471" y="3027"/>
                        <a:pt x="2720" y="2980"/>
                      </a:cubicBezTo>
                      <a:lnTo>
                        <a:pt x="2720" y="2980"/>
                      </a:lnTo>
                      <a:cubicBezTo>
                        <a:pt x="2040" y="4728"/>
                        <a:pt x="2040" y="6769"/>
                        <a:pt x="4048" y="7578"/>
                      </a:cubicBezTo>
                      <a:cubicBezTo>
                        <a:pt x="4358" y="7708"/>
                        <a:pt x="4678" y="7768"/>
                        <a:pt x="4995" y="7768"/>
                      </a:cubicBezTo>
                      <a:cubicBezTo>
                        <a:pt x="6333" y="7768"/>
                        <a:pt x="7603" y="6693"/>
                        <a:pt x="7707" y="5279"/>
                      </a:cubicBezTo>
                      <a:cubicBezTo>
                        <a:pt x="8096" y="5829"/>
                        <a:pt x="8776" y="5959"/>
                        <a:pt x="9326" y="5959"/>
                      </a:cubicBezTo>
                      <a:cubicBezTo>
                        <a:pt x="10395" y="5829"/>
                        <a:pt x="11334" y="4599"/>
                        <a:pt x="11075" y="3530"/>
                      </a:cubicBezTo>
                      <a:cubicBezTo>
                        <a:pt x="11020" y="3351"/>
                        <a:pt x="10889" y="3272"/>
                        <a:pt x="10757" y="3272"/>
                      </a:cubicBezTo>
                      <a:cubicBezTo>
                        <a:pt x="10577" y="3272"/>
                        <a:pt x="10395" y="3418"/>
                        <a:pt x="10395" y="3660"/>
                      </a:cubicBezTo>
                      <a:cubicBezTo>
                        <a:pt x="10266" y="4340"/>
                        <a:pt x="10136" y="5149"/>
                        <a:pt x="9197" y="5279"/>
                      </a:cubicBezTo>
                      <a:cubicBezTo>
                        <a:pt x="9140" y="5290"/>
                        <a:pt x="9083" y="5295"/>
                        <a:pt x="9027" y="5295"/>
                      </a:cubicBezTo>
                      <a:cubicBezTo>
                        <a:pt x="8407" y="5295"/>
                        <a:pt x="7826" y="4672"/>
                        <a:pt x="7707" y="4048"/>
                      </a:cubicBezTo>
                      <a:cubicBezTo>
                        <a:pt x="7653" y="3939"/>
                        <a:pt x="7569" y="3899"/>
                        <a:pt x="7491" y="3899"/>
                      </a:cubicBezTo>
                      <a:cubicBezTo>
                        <a:pt x="7384" y="3899"/>
                        <a:pt x="7286" y="3974"/>
                        <a:pt x="7286" y="4048"/>
                      </a:cubicBezTo>
                      <a:lnTo>
                        <a:pt x="7286" y="4210"/>
                      </a:lnTo>
                      <a:cubicBezTo>
                        <a:pt x="7157" y="4340"/>
                        <a:pt x="7027" y="4469"/>
                        <a:pt x="7027" y="4599"/>
                      </a:cubicBezTo>
                      <a:cubicBezTo>
                        <a:pt x="6928" y="5837"/>
                        <a:pt x="6109" y="7000"/>
                        <a:pt x="5005" y="7000"/>
                      </a:cubicBezTo>
                      <a:cubicBezTo>
                        <a:pt x="4666" y="7000"/>
                        <a:pt x="4299" y="6890"/>
                        <a:pt x="3919" y="6639"/>
                      </a:cubicBezTo>
                      <a:cubicBezTo>
                        <a:pt x="2299" y="5538"/>
                        <a:pt x="3109" y="3660"/>
                        <a:pt x="3659" y="2300"/>
                      </a:cubicBezTo>
                      <a:cubicBezTo>
                        <a:pt x="3659" y="2170"/>
                        <a:pt x="3789" y="2041"/>
                        <a:pt x="3789" y="1911"/>
                      </a:cubicBezTo>
                      <a:cubicBezTo>
                        <a:pt x="3881" y="1704"/>
                        <a:pt x="3711" y="1513"/>
                        <a:pt x="3501" y="1513"/>
                      </a:cubicBezTo>
                      <a:cubicBezTo>
                        <a:pt x="3415" y="1513"/>
                        <a:pt x="3323" y="1545"/>
                        <a:pt x="3239" y="1620"/>
                      </a:cubicBezTo>
                      <a:cubicBezTo>
                        <a:pt x="2892" y="1988"/>
                        <a:pt x="2414" y="2298"/>
                        <a:pt x="1894" y="2298"/>
                      </a:cubicBezTo>
                      <a:cubicBezTo>
                        <a:pt x="1637" y="2298"/>
                        <a:pt x="1369" y="2223"/>
                        <a:pt x="1101" y="2041"/>
                      </a:cubicBezTo>
                      <a:cubicBezTo>
                        <a:pt x="1231" y="1361"/>
                        <a:pt x="1781" y="810"/>
                        <a:pt x="2429" y="681"/>
                      </a:cubicBezTo>
                      <a:cubicBezTo>
                        <a:pt x="2720" y="551"/>
                        <a:pt x="2720" y="0"/>
                        <a:pt x="22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0" name="Google Shape;310;p52"/>
                <p:cNvSpPr/>
                <p:nvPr/>
              </p:nvSpPr>
              <p:spPr>
                <a:xfrm>
                  <a:off x="8517982" y="4665274"/>
                  <a:ext cx="104557" cy="444575"/>
                </a:xfrm>
                <a:custGeom>
                  <a:avLst/>
                  <a:gdLst/>
                  <a:ahLst/>
                  <a:cxnLst/>
                  <a:rect l="l" t="t" r="r" b="b"/>
                  <a:pathLst>
                    <a:path w="3611" h="15354" extrusionOk="0">
                      <a:moveTo>
                        <a:pt x="273" y="1"/>
                      </a:moveTo>
                      <a:cubicBezTo>
                        <a:pt x="131" y="1"/>
                        <a:pt x="1" y="111"/>
                        <a:pt x="81" y="272"/>
                      </a:cubicBezTo>
                      <a:cubicBezTo>
                        <a:pt x="1700" y="5129"/>
                        <a:pt x="2251" y="9857"/>
                        <a:pt x="2121" y="14844"/>
                      </a:cubicBezTo>
                      <a:cubicBezTo>
                        <a:pt x="2121" y="15184"/>
                        <a:pt x="2323" y="15354"/>
                        <a:pt x="2542" y="15354"/>
                      </a:cubicBezTo>
                      <a:cubicBezTo>
                        <a:pt x="2761" y="15354"/>
                        <a:pt x="2995" y="15184"/>
                        <a:pt x="3060" y="14844"/>
                      </a:cubicBezTo>
                      <a:cubicBezTo>
                        <a:pt x="3611" y="9857"/>
                        <a:pt x="2510" y="4611"/>
                        <a:pt x="502" y="142"/>
                      </a:cubicBezTo>
                      <a:cubicBezTo>
                        <a:pt x="452" y="43"/>
                        <a:pt x="360" y="1"/>
                        <a:pt x="2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1" name="Google Shape;311;p52"/>
                <p:cNvSpPr/>
                <p:nvPr/>
              </p:nvSpPr>
              <p:spPr>
                <a:xfrm>
                  <a:off x="8680651" y="4545313"/>
                  <a:ext cx="124738" cy="537752"/>
                </a:xfrm>
                <a:custGeom>
                  <a:avLst/>
                  <a:gdLst/>
                  <a:ahLst/>
                  <a:cxnLst/>
                  <a:rect l="l" t="t" r="r" b="b"/>
                  <a:pathLst>
                    <a:path w="4308" h="18572" extrusionOk="0">
                      <a:moveTo>
                        <a:pt x="3953" y="0"/>
                      </a:moveTo>
                      <a:cubicBezTo>
                        <a:pt x="3887" y="0"/>
                        <a:pt x="3827" y="32"/>
                        <a:pt x="3789" y="108"/>
                      </a:cubicBezTo>
                      <a:cubicBezTo>
                        <a:pt x="2170" y="2957"/>
                        <a:pt x="1231" y="6034"/>
                        <a:pt x="680" y="9142"/>
                      </a:cubicBezTo>
                      <a:cubicBezTo>
                        <a:pt x="260" y="12122"/>
                        <a:pt x="0" y="15360"/>
                        <a:pt x="680" y="18339"/>
                      </a:cubicBezTo>
                      <a:cubicBezTo>
                        <a:pt x="734" y="18499"/>
                        <a:pt x="881" y="18572"/>
                        <a:pt x="1035" y="18572"/>
                      </a:cubicBezTo>
                      <a:cubicBezTo>
                        <a:pt x="1255" y="18572"/>
                        <a:pt x="1490" y="18425"/>
                        <a:pt x="1490" y="18177"/>
                      </a:cubicBezTo>
                      <a:cubicBezTo>
                        <a:pt x="1490" y="15101"/>
                        <a:pt x="1231" y="11992"/>
                        <a:pt x="1749" y="8883"/>
                      </a:cubicBezTo>
                      <a:cubicBezTo>
                        <a:pt x="2170" y="5904"/>
                        <a:pt x="3109" y="3216"/>
                        <a:pt x="4307" y="367"/>
                      </a:cubicBezTo>
                      <a:cubicBezTo>
                        <a:pt x="4307" y="183"/>
                        <a:pt x="4113" y="0"/>
                        <a:pt x="39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2" name="Google Shape;312;p52"/>
                <p:cNvSpPr/>
                <p:nvPr/>
              </p:nvSpPr>
              <p:spPr>
                <a:xfrm>
                  <a:off x="8630009" y="4642834"/>
                  <a:ext cx="79453" cy="123783"/>
                </a:xfrm>
                <a:custGeom>
                  <a:avLst/>
                  <a:gdLst/>
                  <a:ahLst/>
                  <a:cxnLst/>
                  <a:rect l="l" t="t" r="r" b="b"/>
                  <a:pathLst>
                    <a:path w="2744" h="4275" extrusionOk="0">
                      <a:moveTo>
                        <a:pt x="2352" y="1"/>
                      </a:moveTo>
                      <a:cubicBezTo>
                        <a:pt x="2278" y="1"/>
                        <a:pt x="2208" y="33"/>
                        <a:pt x="2170" y="107"/>
                      </a:cubicBezTo>
                      <a:cubicBezTo>
                        <a:pt x="1361" y="787"/>
                        <a:pt x="940" y="1597"/>
                        <a:pt x="681" y="2666"/>
                      </a:cubicBezTo>
                      <a:cubicBezTo>
                        <a:pt x="551" y="2277"/>
                        <a:pt x="551" y="2018"/>
                        <a:pt x="551" y="1727"/>
                      </a:cubicBezTo>
                      <a:cubicBezTo>
                        <a:pt x="551" y="1532"/>
                        <a:pt x="414" y="1435"/>
                        <a:pt x="276" y="1435"/>
                      </a:cubicBezTo>
                      <a:cubicBezTo>
                        <a:pt x="138" y="1435"/>
                        <a:pt x="1" y="1532"/>
                        <a:pt x="1" y="1727"/>
                      </a:cubicBezTo>
                      <a:cubicBezTo>
                        <a:pt x="1" y="2536"/>
                        <a:pt x="130" y="3216"/>
                        <a:pt x="389" y="4026"/>
                      </a:cubicBezTo>
                      <a:cubicBezTo>
                        <a:pt x="456" y="4200"/>
                        <a:pt x="584" y="4274"/>
                        <a:pt x="711" y="4274"/>
                      </a:cubicBezTo>
                      <a:cubicBezTo>
                        <a:pt x="891" y="4274"/>
                        <a:pt x="1069" y="4124"/>
                        <a:pt x="1069" y="3896"/>
                      </a:cubicBezTo>
                      <a:cubicBezTo>
                        <a:pt x="1199" y="2536"/>
                        <a:pt x="1879" y="1468"/>
                        <a:pt x="2559" y="399"/>
                      </a:cubicBezTo>
                      <a:cubicBezTo>
                        <a:pt x="2743" y="192"/>
                        <a:pt x="2535" y="1"/>
                        <a:pt x="23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3" name="Google Shape;313;p52"/>
                <p:cNvSpPr/>
                <p:nvPr/>
              </p:nvSpPr>
              <p:spPr>
                <a:xfrm>
                  <a:off x="8517229" y="5039691"/>
                  <a:ext cx="369176" cy="117586"/>
                </a:xfrm>
                <a:custGeom>
                  <a:avLst/>
                  <a:gdLst/>
                  <a:ahLst/>
                  <a:cxnLst/>
                  <a:rect l="l" t="t" r="r" b="b"/>
                  <a:pathLst>
                    <a:path w="12750" h="4061" extrusionOk="0">
                      <a:moveTo>
                        <a:pt x="9296" y="0"/>
                      </a:moveTo>
                      <a:cubicBezTo>
                        <a:pt x="9247" y="0"/>
                        <a:pt x="9195" y="11"/>
                        <a:pt x="9142" y="35"/>
                      </a:cubicBezTo>
                      <a:cubicBezTo>
                        <a:pt x="7814" y="294"/>
                        <a:pt x="6584" y="1103"/>
                        <a:pt x="5774" y="2075"/>
                      </a:cubicBezTo>
                      <a:cubicBezTo>
                        <a:pt x="5515" y="1524"/>
                        <a:pt x="5256" y="974"/>
                        <a:pt x="5094" y="456"/>
                      </a:cubicBezTo>
                      <a:cubicBezTo>
                        <a:pt x="5013" y="273"/>
                        <a:pt x="4881" y="154"/>
                        <a:pt x="4730" y="154"/>
                      </a:cubicBezTo>
                      <a:cubicBezTo>
                        <a:pt x="4640" y="154"/>
                        <a:pt x="4543" y="197"/>
                        <a:pt x="4446" y="294"/>
                      </a:cubicBezTo>
                      <a:cubicBezTo>
                        <a:pt x="3896" y="844"/>
                        <a:pt x="3475" y="1395"/>
                        <a:pt x="3216" y="2075"/>
                      </a:cubicBezTo>
                      <a:cubicBezTo>
                        <a:pt x="2536" y="1103"/>
                        <a:pt x="1726" y="456"/>
                        <a:pt x="657" y="35"/>
                      </a:cubicBezTo>
                      <a:cubicBezTo>
                        <a:pt x="612" y="12"/>
                        <a:pt x="561" y="1"/>
                        <a:pt x="510" y="1"/>
                      </a:cubicBezTo>
                      <a:cubicBezTo>
                        <a:pt x="268" y="1"/>
                        <a:pt x="0" y="238"/>
                        <a:pt x="107" y="585"/>
                      </a:cubicBezTo>
                      <a:cubicBezTo>
                        <a:pt x="787" y="1654"/>
                        <a:pt x="1338" y="2722"/>
                        <a:pt x="2018" y="3953"/>
                      </a:cubicBezTo>
                      <a:cubicBezTo>
                        <a:pt x="2056" y="4029"/>
                        <a:pt x="2127" y="4060"/>
                        <a:pt x="2205" y="4060"/>
                      </a:cubicBezTo>
                      <a:cubicBezTo>
                        <a:pt x="2395" y="4060"/>
                        <a:pt x="2627" y="3877"/>
                        <a:pt x="2536" y="3694"/>
                      </a:cubicBezTo>
                      <a:cubicBezTo>
                        <a:pt x="2147" y="2884"/>
                        <a:pt x="1726" y="2075"/>
                        <a:pt x="1338" y="1395"/>
                      </a:cubicBezTo>
                      <a:lnTo>
                        <a:pt x="1338" y="1395"/>
                      </a:lnTo>
                      <a:cubicBezTo>
                        <a:pt x="2018" y="1783"/>
                        <a:pt x="2536" y="2334"/>
                        <a:pt x="2957" y="3014"/>
                      </a:cubicBezTo>
                      <a:cubicBezTo>
                        <a:pt x="3073" y="3130"/>
                        <a:pt x="3222" y="3194"/>
                        <a:pt x="3363" y="3194"/>
                      </a:cubicBezTo>
                      <a:cubicBezTo>
                        <a:pt x="3535" y="3194"/>
                        <a:pt x="3695" y="3098"/>
                        <a:pt x="3766" y="2884"/>
                      </a:cubicBezTo>
                      <a:cubicBezTo>
                        <a:pt x="3896" y="2334"/>
                        <a:pt x="4155" y="1783"/>
                        <a:pt x="4576" y="1265"/>
                      </a:cubicBezTo>
                      <a:cubicBezTo>
                        <a:pt x="4835" y="1783"/>
                        <a:pt x="4964" y="2463"/>
                        <a:pt x="5256" y="3014"/>
                      </a:cubicBezTo>
                      <a:cubicBezTo>
                        <a:pt x="5327" y="3156"/>
                        <a:pt x="5476" y="3259"/>
                        <a:pt x="5617" y="3259"/>
                      </a:cubicBezTo>
                      <a:cubicBezTo>
                        <a:pt x="5734" y="3259"/>
                        <a:pt x="5845" y="3189"/>
                        <a:pt x="5904" y="3014"/>
                      </a:cubicBezTo>
                      <a:cubicBezTo>
                        <a:pt x="6713" y="2075"/>
                        <a:pt x="7523" y="1395"/>
                        <a:pt x="8753" y="974"/>
                      </a:cubicBezTo>
                      <a:lnTo>
                        <a:pt x="8753" y="974"/>
                      </a:lnTo>
                      <a:cubicBezTo>
                        <a:pt x="8624" y="1654"/>
                        <a:pt x="8624" y="2204"/>
                        <a:pt x="8883" y="2884"/>
                      </a:cubicBezTo>
                      <a:cubicBezTo>
                        <a:pt x="8883" y="3074"/>
                        <a:pt x="9022" y="3194"/>
                        <a:pt x="9210" y="3194"/>
                      </a:cubicBezTo>
                      <a:cubicBezTo>
                        <a:pt x="9279" y="3194"/>
                        <a:pt x="9355" y="3178"/>
                        <a:pt x="9433" y="3143"/>
                      </a:cubicBezTo>
                      <a:cubicBezTo>
                        <a:pt x="10113" y="2593"/>
                        <a:pt x="10761" y="2075"/>
                        <a:pt x="11311" y="1395"/>
                      </a:cubicBezTo>
                      <a:cubicBezTo>
                        <a:pt x="11571" y="1913"/>
                        <a:pt x="11732" y="2463"/>
                        <a:pt x="11992" y="3014"/>
                      </a:cubicBezTo>
                      <a:cubicBezTo>
                        <a:pt x="12043" y="3221"/>
                        <a:pt x="12183" y="3304"/>
                        <a:pt x="12324" y="3304"/>
                      </a:cubicBezTo>
                      <a:cubicBezTo>
                        <a:pt x="12536" y="3304"/>
                        <a:pt x="12749" y="3117"/>
                        <a:pt x="12672" y="2884"/>
                      </a:cubicBezTo>
                      <a:cubicBezTo>
                        <a:pt x="12380" y="2075"/>
                        <a:pt x="12121" y="1395"/>
                        <a:pt x="11862" y="585"/>
                      </a:cubicBezTo>
                      <a:cubicBezTo>
                        <a:pt x="11862" y="409"/>
                        <a:pt x="11707" y="291"/>
                        <a:pt x="11528" y="291"/>
                      </a:cubicBezTo>
                      <a:cubicBezTo>
                        <a:pt x="11411" y="291"/>
                        <a:pt x="11284" y="341"/>
                        <a:pt x="11182" y="456"/>
                      </a:cubicBezTo>
                      <a:cubicBezTo>
                        <a:pt x="10761" y="1103"/>
                        <a:pt x="10113" y="1654"/>
                        <a:pt x="9433" y="2075"/>
                      </a:cubicBezTo>
                      <a:cubicBezTo>
                        <a:pt x="9433" y="1524"/>
                        <a:pt x="9433" y="1103"/>
                        <a:pt x="9692" y="456"/>
                      </a:cubicBezTo>
                      <a:cubicBezTo>
                        <a:pt x="9692" y="217"/>
                        <a:pt x="9519" y="0"/>
                        <a:pt x="9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314" name="Google Shape;314;p52"/>
              <p:cNvGrpSpPr/>
              <p:nvPr/>
            </p:nvGrpSpPr>
            <p:grpSpPr>
              <a:xfrm>
                <a:off x="59703" y="2743096"/>
                <a:ext cx="683599" cy="1573385"/>
                <a:chOff x="59703" y="2743096"/>
                <a:chExt cx="683599" cy="1573385"/>
              </a:xfrm>
            </p:grpSpPr>
            <p:sp>
              <p:nvSpPr>
                <p:cNvPr id="315" name="Google Shape;315;p52"/>
                <p:cNvSpPr/>
                <p:nvPr/>
              </p:nvSpPr>
              <p:spPr>
                <a:xfrm>
                  <a:off x="126299" y="2743096"/>
                  <a:ext cx="445386" cy="997152"/>
                </a:xfrm>
                <a:custGeom>
                  <a:avLst/>
                  <a:gdLst/>
                  <a:ahLst/>
                  <a:cxnLst/>
                  <a:rect l="l" t="t" r="r" b="b"/>
                  <a:pathLst>
                    <a:path w="15382" h="34438" extrusionOk="0">
                      <a:moveTo>
                        <a:pt x="6363" y="1"/>
                      </a:moveTo>
                      <a:cubicBezTo>
                        <a:pt x="6198" y="1"/>
                        <a:pt x="6006" y="111"/>
                        <a:pt x="5926" y="272"/>
                      </a:cubicBezTo>
                      <a:cubicBezTo>
                        <a:pt x="1490" y="11087"/>
                        <a:pt x="0" y="22940"/>
                        <a:pt x="3497" y="34274"/>
                      </a:cubicBezTo>
                      <a:cubicBezTo>
                        <a:pt x="3548" y="34388"/>
                        <a:pt x="3665" y="34438"/>
                        <a:pt x="3779" y="34438"/>
                      </a:cubicBezTo>
                      <a:cubicBezTo>
                        <a:pt x="3955" y="34438"/>
                        <a:pt x="4126" y="34321"/>
                        <a:pt x="4048" y="34144"/>
                      </a:cubicBezTo>
                      <a:cubicBezTo>
                        <a:pt x="1878" y="26048"/>
                        <a:pt x="1490" y="17273"/>
                        <a:pt x="3497" y="9177"/>
                      </a:cubicBezTo>
                      <a:lnTo>
                        <a:pt x="3497" y="9177"/>
                      </a:lnTo>
                      <a:cubicBezTo>
                        <a:pt x="4119" y="9637"/>
                        <a:pt x="4950" y="9882"/>
                        <a:pt x="5787" y="9882"/>
                      </a:cubicBezTo>
                      <a:cubicBezTo>
                        <a:pt x="6955" y="9882"/>
                        <a:pt x="8135" y="9405"/>
                        <a:pt x="8776" y="8367"/>
                      </a:cubicBezTo>
                      <a:cubicBezTo>
                        <a:pt x="8875" y="8168"/>
                        <a:pt x="8650" y="7893"/>
                        <a:pt x="8365" y="7893"/>
                      </a:cubicBezTo>
                      <a:cubicBezTo>
                        <a:pt x="8278" y="7893"/>
                        <a:pt x="8186" y="7918"/>
                        <a:pt x="8096" y="7979"/>
                      </a:cubicBezTo>
                      <a:cubicBezTo>
                        <a:pt x="7304" y="8666"/>
                        <a:pt x="6419" y="9139"/>
                        <a:pt x="5491" y="9139"/>
                      </a:cubicBezTo>
                      <a:cubicBezTo>
                        <a:pt x="4977" y="9139"/>
                        <a:pt x="4450" y="8994"/>
                        <a:pt x="3918" y="8659"/>
                      </a:cubicBezTo>
                      <a:lnTo>
                        <a:pt x="3627" y="8659"/>
                      </a:lnTo>
                      <a:cubicBezTo>
                        <a:pt x="4307" y="6100"/>
                        <a:pt x="5117" y="3672"/>
                        <a:pt x="6218" y="1243"/>
                      </a:cubicBezTo>
                      <a:cubicBezTo>
                        <a:pt x="8096" y="6230"/>
                        <a:pt x="10265" y="11087"/>
                        <a:pt x="11723" y="16204"/>
                      </a:cubicBezTo>
                      <a:cubicBezTo>
                        <a:pt x="13342" y="21612"/>
                        <a:pt x="14313" y="27149"/>
                        <a:pt x="14151" y="32946"/>
                      </a:cubicBezTo>
                      <a:cubicBezTo>
                        <a:pt x="14151" y="33286"/>
                        <a:pt x="14427" y="33456"/>
                        <a:pt x="14702" y="33456"/>
                      </a:cubicBezTo>
                      <a:cubicBezTo>
                        <a:pt x="14977" y="33456"/>
                        <a:pt x="15252" y="33286"/>
                        <a:pt x="15252" y="32946"/>
                      </a:cubicBezTo>
                      <a:cubicBezTo>
                        <a:pt x="15382" y="27279"/>
                        <a:pt x="14443" y="21612"/>
                        <a:pt x="12824" y="16204"/>
                      </a:cubicBezTo>
                      <a:cubicBezTo>
                        <a:pt x="11075" y="10666"/>
                        <a:pt x="9035" y="5291"/>
                        <a:pt x="6606" y="142"/>
                      </a:cubicBezTo>
                      <a:cubicBezTo>
                        <a:pt x="6557" y="43"/>
                        <a:pt x="6465" y="1"/>
                        <a:pt x="63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6" name="Google Shape;316;p52"/>
                <p:cNvSpPr/>
                <p:nvPr/>
              </p:nvSpPr>
              <p:spPr>
                <a:xfrm>
                  <a:off x="248026" y="3694673"/>
                  <a:ext cx="290361" cy="83738"/>
                </a:xfrm>
                <a:custGeom>
                  <a:avLst/>
                  <a:gdLst/>
                  <a:ahLst/>
                  <a:cxnLst/>
                  <a:rect l="l" t="t" r="r" b="b"/>
                  <a:pathLst>
                    <a:path w="10028" h="2892" extrusionOk="0">
                      <a:moveTo>
                        <a:pt x="9274" y="0"/>
                      </a:moveTo>
                      <a:cubicBezTo>
                        <a:pt x="9182" y="0"/>
                        <a:pt x="9090" y="25"/>
                        <a:pt x="9008" y="82"/>
                      </a:cubicBezTo>
                      <a:cubicBezTo>
                        <a:pt x="7478" y="1429"/>
                        <a:pt x="5626" y="2094"/>
                        <a:pt x="3728" y="2094"/>
                      </a:cubicBezTo>
                      <a:cubicBezTo>
                        <a:pt x="2614" y="2094"/>
                        <a:pt x="1484" y="1865"/>
                        <a:pt x="394" y="1410"/>
                      </a:cubicBezTo>
                      <a:cubicBezTo>
                        <a:pt x="364" y="1396"/>
                        <a:pt x="336" y="1390"/>
                        <a:pt x="309" y="1390"/>
                      </a:cubicBezTo>
                      <a:cubicBezTo>
                        <a:pt x="80" y="1390"/>
                        <a:pt x="0" y="1844"/>
                        <a:pt x="233" y="1960"/>
                      </a:cubicBezTo>
                      <a:cubicBezTo>
                        <a:pt x="1391" y="2590"/>
                        <a:pt x="2692" y="2891"/>
                        <a:pt x="4000" y="2891"/>
                      </a:cubicBezTo>
                      <a:cubicBezTo>
                        <a:pt x="6054" y="2891"/>
                        <a:pt x="8125" y="2147"/>
                        <a:pt x="9688" y="762"/>
                      </a:cubicBezTo>
                      <a:cubicBezTo>
                        <a:pt x="10027" y="423"/>
                        <a:pt x="9653" y="0"/>
                        <a:pt x="92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7" name="Google Shape;317;p52"/>
                <p:cNvSpPr/>
                <p:nvPr/>
              </p:nvSpPr>
              <p:spPr>
                <a:xfrm>
                  <a:off x="270698" y="3114762"/>
                  <a:ext cx="120974" cy="113880"/>
                </a:xfrm>
                <a:custGeom>
                  <a:avLst/>
                  <a:gdLst/>
                  <a:ahLst/>
                  <a:cxnLst/>
                  <a:rect l="l" t="t" r="r" b="b"/>
                  <a:pathLst>
                    <a:path w="4178" h="3933" extrusionOk="0">
                      <a:moveTo>
                        <a:pt x="2170" y="810"/>
                      </a:moveTo>
                      <a:cubicBezTo>
                        <a:pt x="2688" y="939"/>
                        <a:pt x="3109" y="1360"/>
                        <a:pt x="3109" y="2008"/>
                      </a:cubicBezTo>
                      <a:cubicBezTo>
                        <a:pt x="3109" y="2558"/>
                        <a:pt x="2688" y="2979"/>
                        <a:pt x="2040" y="2979"/>
                      </a:cubicBezTo>
                      <a:cubicBezTo>
                        <a:pt x="1994" y="2983"/>
                        <a:pt x="1950" y="2985"/>
                        <a:pt x="1908" y="2985"/>
                      </a:cubicBezTo>
                      <a:cubicBezTo>
                        <a:pt x="567" y="2985"/>
                        <a:pt x="847" y="1061"/>
                        <a:pt x="2040" y="810"/>
                      </a:cubicBezTo>
                      <a:close/>
                      <a:moveTo>
                        <a:pt x="1878" y="0"/>
                      </a:moveTo>
                      <a:cubicBezTo>
                        <a:pt x="810" y="0"/>
                        <a:pt x="0" y="1069"/>
                        <a:pt x="0" y="2170"/>
                      </a:cubicBezTo>
                      <a:cubicBezTo>
                        <a:pt x="120" y="3163"/>
                        <a:pt x="940" y="3932"/>
                        <a:pt x="1939" y="3932"/>
                      </a:cubicBezTo>
                      <a:cubicBezTo>
                        <a:pt x="2015" y="3932"/>
                        <a:pt x="2092" y="3928"/>
                        <a:pt x="2170" y="3918"/>
                      </a:cubicBezTo>
                      <a:cubicBezTo>
                        <a:pt x="3238" y="3918"/>
                        <a:pt x="4177" y="3109"/>
                        <a:pt x="4048" y="2008"/>
                      </a:cubicBezTo>
                      <a:cubicBezTo>
                        <a:pt x="4048" y="939"/>
                        <a:pt x="3109" y="0"/>
                        <a:pt x="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8" name="Google Shape;318;p52"/>
                <p:cNvSpPr/>
                <p:nvPr/>
              </p:nvSpPr>
              <p:spPr>
                <a:xfrm>
                  <a:off x="204680" y="3767263"/>
                  <a:ext cx="441100" cy="549218"/>
                </a:xfrm>
                <a:custGeom>
                  <a:avLst/>
                  <a:gdLst/>
                  <a:ahLst/>
                  <a:cxnLst/>
                  <a:rect l="l" t="t" r="r" b="b"/>
                  <a:pathLst>
                    <a:path w="15234" h="18968" extrusionOk="0">
                      <a:moveTo>
                        <a:pt x="11838" y="1"/>
                      </a:moveTo>
                      <a:cubicBezTo>
                        <a:pt x="11487" y="1"/>
                        <a:pt x="11142" y="485"/>
                        <a:pt x="11444" y="813"/>
                      </a:cubicBezTo>
                      <a:cubicBezTo>
                        <a:pt x="13225" y="2562"/>
                        <a:pt x="14165" y="4732"/>
                        <a:pt x="14165" y="7160"/>
                      </a:cubicBezTo>
                      <a:cubicBezTo>
                        <a:pt x="13614" y="6739"/>
                        <a:pt x="12934" y="6351"/>
                        <a:pt x="12124" y="6059"/>
                      </a:cubicBezTo>
                      <a:cubicBezTo>
                        <a:pt x="12056" y="6036"/>
                        <a:pt x="11991" y="6026"/>
                        <a:pt x="11930" y="6026"/>
                      </a:cubicBezTo>
                      <a:cubicBezTo>
                        <a:pt x="11642" y="6026"/>
                        <a:pt x="11444" y="6263"/>
                        <a:pt x="11444" y="6610"/>
                      </a:cubicBezTo>
                      <a:cubicBezTo>
                        <a:pt x="12254" y="10399"/>
                        <a:pt x="12416" y="14446"/>
                        <a:pt x="10505" y="17814"/>
                      </a:cubicBezTo>
                      <a:cubicBezTo>
                        <a:pt x="7947" y="15386"/>
                        <a:pt x="5518" y="12665"/>
                        <a:pt x="4968" y="9168"/>
                      </a:cubicBezTo>
                      <a:cubicBezTo>
                        <a:pt x="4873" y="8978"/>
                        <a:pt x="4639" y="8858"/>
                        <a:pt x="4470" y="8858"/>
                      </a:cubicBezTo>
                      <a:cubicBezTo>
                        <a:pt x="4408" y="8858"/>
                        <a:pt x="4355" y="8874"/>
                        <a:pt x="4320" y="8909"/>
                      </a:cubicBezTo>
                      <a:cubicBezTo>
                        <a:pt x="3770" y="9298"/>
                        <a:pt x="3349" y="9718"/>
                        <a:pt x="2960" y="10107"/>
                      </a:cubicBezTo>
                      <a:cubicBezTo>
                        <a:pt x="2831" y="7970"/>
                        <a:pt x="3349" y="5930"/>
                        <a:pt x="4320" y="4051"/>
                      </a:cubicBezTo>
                      <a:cubicBezTo>
                        <a:pt x="4436" y="3791"/>
                        <a:pt x="4216" y="3351"/>
                        <a:pt x="3984" y="3351"/>
                      </a:cubicBezTo>
                      <a:cubicBezTo>
                        <a:pt x="3955" y="3351"/>
                        <a:pt x="3927" y="3357"/>
                        <a:pt x="3899" y="3371"/>
                      </a:cubicBezTo>
                      <a:cubicBezTo>
                        <a:pt x="3090" y="3631"/>
                        <a:pt x="2280" y="3922"/>
                        <a:pt x="1600" y="4181"/>
                      </a:cubicBezTo>
                      <a:cubicBezTo>
                        <a:pt x="2151" y="3371"/>
                        <a:pt x="2831" y="2562"/>
                        <a:pt x="3770" y="1882"/>
                      </a:cubicBezTo>
                      <a:cubicBezTo>
                        <a:pt x="3981" y="1670"/>
                        <a:pt x="3761" y="1264"/>
                        <a:pt x="3514" y="1264"/>
                      </a:cubicBezTo>
                      <a:cubicBezTo>
                        <a:pt x="3458" y="1264"/>
                        <a:pt x="3402" y="1284"/>
                        <a:pt x="3349" y="1331"/>
                      </a:cubicBezTo>
                      <a:cubicBezTo>
                        <a:pt x="2021" y="2303"/>
                        <a:pt x="920" y="3371"/>
                        <a:pt x="110" y="4732"/>
                      </a:cubicBezTo>
                      <a:cubicBezTo>
                        <a:pt x="0" y="5061"/>
                        <a:pt x="194" y="5415"/>
                        <a:pt x="493" y="5415"/>
                      </a:cubicBezTo>
                      <a:cubicBezTo>
                        <a:pt x="546" y="5415"/>
                        <a:pt x="602" y="5404"/>
                        <a:pt x="661" y="5379"/>
                      </a:cubicBezTo>
                      <a:cubicBezTo>
                        <a:pt x="1470" y="5120"/>
                        <a:pt x="2280" y="4861"/>
                        <a:pt x="3090" y="4570"/>
                      </a:cubicBezTo>
                      <a:lnTo>
                        <a:pt x="3090" y="4570"/>
                      </a:lnTo>
                      <a:cubicBezTo>
                        <a:pt x="2151" y="6739"/>
                        <a:pt x="1891" y="9168"/>
                        <a:pt x="2280" y="11467"/>
                      </a:cubicBezTo>
                      <a:cubicBezTo>
                        <a:pt x="2280" y="11681"/>
                        <a:pt x="2447" y="11777"/>
                        <a:pt x="2640" y="11777"/>
                      </a:cubicBezTo>
                      <a:cubicBezTo>
                        <a:pt x="2798" y="11777"/>
                        <a:pt x="2973" y="11713"/>
                        <a:pt x="3090" y="11597"/>
                      </a:cubicBezTo>
                      <a:cubicBezTo>
                        <a:pt x="3349" y="11046"/>
                        <a:pt x="3770" y="10528"/>
                        <a:pt x="4158" y="10107"/>
                      </a:cubicBezTo>
                      <a:cubicBezTo>
                        <a:pt x="4968" y="13637"/>
                        <a:pt x="7688" y="16325"/>
                        <a:pt x="10376" y="18883"/>
                      </a:cubicBezTo>
                      <a:cubicBezTo>
                        <a:pt x="10429" y="18937"/>
                        <a:pt x="10533" y="18968"/>
                        <a:pt x="10645" y="18968"/>
                      </a:cubicBezTo>
                      <a:cubicBezTo>
                        <a:pt x="10804" y="18968"/>
                        <a:pt x="10980" y="18905"/>
                        <a:pt x="11056" y="18753"/>
                      </a:cubicBezTo>
                      <a:cubicBezTo>
                        <a:pt x="13225" y="15256"/>
                        <a:pt x="13225" y="11208"/>
                        <a:pt x="12545" y="7160"/>
                      </a:cubicBezTo>
                      <a:lnTo>
                        <a:pt x="12545" y="7160"/>
                      </a:lnTo>
                      <a:cubicBezTo>
                        <a:pt x="13225" y="7549"/>
                        <a:pt x="13744" y="7970"/>
                        <a:pt x="14424" y="8358"/>
                      </a:cubicBezTo>
                      <a:cubicBezTo>
                        <a:pt x="14484" y="8419"/>
                        <a:pt x="14553" y="8444"/>
                        <a:pt x="14623" y="8444"/>
                      </a:cubicBezTo>
                      <a:cubicBezTo>
                        <a:pt x="14856" y="8444"/>
                        <a:pt x="15104" y="8169"/>
                        <a:pt x="15104" y="7970"/>
                      </a:cubicBezTo>
                      <a:cubicBezTo>
                        <a:pt x="15233" y="4991"/>
                        <a:pt x="14165" y="2303"/>
                        <a:pt x="12124" y="133"/>
                      </a:cubicBezTo>
                      <a:cubicBezTo>
                        <a:pt x="12038" y="40"/>
                        <a:pt x="11938" y="1"/>
                        <a:pt x="118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19" name="Google Shape;319;p52"/>
                <p:cNvSpPr/>
                <p:nvPr/>
              </p:nvSpPr>
              <p:spPr>
                <a:xfrm>
                  <a:off x="341001" y="3799056"/>
                  <a:ext cx="202511" cy="293980"/>
                </a:xfrm>
                <a:custGeom>
                  <a:avLst/>
                  <a:gdLst/>
                  <a:ahLst/>
                  <a:cxnLst/>
                  <a:rect l="l" t="t" r="r" b="b"/>
                  <a:pathLst>
                    <a:path w="6994" h="10153" extrusionOk="0">
                      <a:moveTo>
                        <a:pt x="1776" y="0"/>
                      </a:moveTo>
                      <a:cubicBezTo>
                        <a:pt x="1714" y="0"/>
                        <a:pt x="1656" y="32"/>
                        <a:pt x="1620" y="104"/>
                      </a:cubicBezTo>
                      <a:cubicBezTo>
                        <a:pt x="1231" y="654"/>
                        <a:pt x="1069" y="1043"/>
                        <a:pt x="1069" y="1593"/>
                      </a:cubicBezTo>
                      <a:cubicBezTo>
                        <a:pt x="968" y="1795"/>
                        <a:pt x="1123" y="2096"/>
                        <a:pt x="1380" y="2096"/>
                      </a:cubicBezTo>
                      <a:cubicBezTo>
                        <a:pt x="1453" y="2096"/>
                        <a:pt x="1534" y="2072"/>
                        <a:pt x="1620" y="2014"/>
                      </a:cubicBezTo>
                      <a:lnTo>
                        <a:pt x="1620" y="2014"/>
                      </a:lnTo>
                      <a:cubicBezTo>
                        <a:pt x="1749" y="2403"/>
                        <a:pt x="1749" y="2662"/>
                        <a:pt x="1490" y="2824"/>
                      </a:cubicBezTo>
                      <a:cubicBezTo>
                        <a:pt x="1361" y="3083"/>
                        <a:pt x="1231" y="3213"/>
                        <a:pt x="1069" y="3342"/>
                      </a:cubicBezTo>
                      <a:cubicBezTo>
                        <a:pt x="810" y="3763"/>
                        <a:pt x="681" y="4152"/>
                        <a:pt x="551" y="4573"/>
                      </a:cubicBezTo>
                      <a:cubicBezTo>
                        <a:pt x="260" y="5253"/>
                        <a:pt x="130" y="5900"/>
                        <a:pt x="1" y="6580"/>
                      </a:cubicBezTo>
                      <a:cubicBezTo>
                        <a:pt x="1" y="6898"/>
                        <a:pt x="240" y="7049"/>
                        <a:pt x="469" y="7049"/>
                      </a:cubicBezTo>
                      <a:cubicBezTo>
                        <a:pt x="543" y="7049"/>
                        <a:pt x="617" y="7033"/>
                        <a:pt x="681" y="7001"/>
                      </a:cubicBezTo>
                      <a:cubicBezTo>
                        <a:pt x="1231" y="6710"/>
                        <a:pt x="1620" y="6321"/>
                        <a:pt x="2041" y="5900"/>
                      </a:cubicBezTo>
                      <a:cubicBezTo>
                        <a:pt x="2429" y="7390"/>
                        <a:pt x="2980" y="8750"/>
                        <a:pt x="3919" y="9948"/>
                      </a:cubicBezTo>
                      <a:cubicBezTo>
                        <a:pt x="4037" y="10081"/>
                        <a:pt x="4188" y="10153"/>
                        <a:pt x="4330" y="10153"/>
                      </a:cubicBezTo>
                      <a:cubicBezTo>
                        <a:pt x="4500" y="10153"/>
                        <a:pt x="4658" y="10048"/>
                        <a:pt x="4729" y="9819"/>
                      </a:cubicBezTo>
                      <a:cubicBezTo>
                        <a:pt x="5117" y="7811"/>
                        <a:pt x="5279" y="5771"/>
                        <a:pt x="5117" y="3763"/>
                      </a:cubicBezTo>
                      <a:lnTo>
                        <a:pt x="5117" y="3763"/>
                      </a:lnTo>
                      <a:cubicBezTo>
                        <a:pt x="5538" y="3893"/>
                        <a:pt x="5927" y="4022"/>
                        <a:pt x="6348" y="4152"/>
                      </a:cubicBezTo>
                      <a:cubicBezTo>
                        <a:pt x="6417" y="4186"/>
                        <a:pt x="6498" y="4202"/>
                        <a:pt x="6577" y="4202"/>
                      </a:cubicBezTo>
                      <a:cubicBezTo>
                        <a:pt x="6793" y="4202"/>
                        <a:pt x="6993" y="4082"/>
                        <a:pt x="6898" y="3893"/>
                      </a:cubicBezTo>
                      <a:cubicBezTo>
                        <a:pt x="6898" y="2533"/>
                        <a:pt x="6477" y="1464"/>
                        <a:pt x="5668" y="525"/>
                      </a:cubicBezTo>
                      <a:cubicBezTo>
                        <a:pt x="5582" y="432"/>
                        <a:pt x="5481" y="392"/>
                        <a:pt x="5381" y="392"/>
                      </a:cubicBezTo>
                      <a:cubicBezTo>
                        <a:pt x="5030" y="392"/>
                        <a:pt x="4685" y="877"/>
                        <a:pt x="4988" y="1205"/>
                      </a:cubicBezTo>
                      <a:cubicBezTo>
                        <a:pt x="5668" y="1852"/>
                        <a:pt x="5927" y="2403"/>
                        <a:pt x="6089" y="3213"/>
                      </a:cubicBezTo>
                      <a:cubicBezTo>
                        <a:pt x="5668" y="3083"/>
                        <a:pt x="5279" y="2824"/>
                        <a:pt x="4988" y="2662"/>
                      </a:cubicBezTo>
                      <a:cubicBezTo>
                        <a:pt x="4924" y="2630"/>
                        <a:pt x="4850" y="2614"/>
                        <a:pt x="4776" y="2614"/>
                      </a:cubicBezTo>
                      <a:cubicBezTo>
                        <a:pt x="4547" y="2614"/>
                        <a:pt x="4308" y="2766"/>
                        <a:pt x="4308" y="3083"/>
                      </a:cubicBezTo>
                      <a:cubicBezTo>
                        <a:pt x="4470" y="4961"/>
                        <a:pt x="4308" y="6710"/>
                        <a:pt x="4049" y="8620"/>
                      </a:cubicBezTo>
                      <a:cubicBezTo>
                        <a:pt x="3369" y="7519"/>
                        <a:pt x="2850" y="6192"/>
                        <a:pt x="2559" y="4961"/>
                      </a:cubicBezTo>
                      <a:cubicBezTo>
                        <a:pt x="2559" y="4747"/>
                        <a:pt x="2402" y="4651"/>
                        <a:pt x="2212" y="4651"/>
                      </a:cubicBezTo>
                      <a:cubicBezTo>
                        <a:pt x="2057" y="4651"/>
                        <a:pt x="1880" y="4715"/>
                        <a:pt x="1749" y="4832"/>
                      </a:cubicBezTo>
                      <a:cubicBezTo>
                        <a:pt x="1620" y="5253"/>
                        <a:pt x="1361" y="5512"/>
                        <a:pt x="1069" y="5771"/>
                      </a:cubicBezTo>
                      <a:cubicBezTo>
                        <a:pt x="1231" y="4961"/>
                        <a:pt x="1620" y="4152"/>
                        <a:pt x="2041" y="3342"/>
                      </a:cubicBezTo>
                      <a:cubicBezTo>
                        <a:pt x="2300" y="2953"/>
                        <a:pt x="2689" y="2533"/>
                        <a:pt x="2559" y="2014"/>
                      </a:cubicBezTo>
                      <a:cubicBezTo>
                        <a:pt x="2559" y="1593"/>
                        <a:pt x="2300" y="1334"/>
                        <a:pt x="1879" y="1205"/>
                      </a:cubicBezTo>
                      <a:lnTo>
                        <a:pt x="2041" y="525"/>
                      </a:lnTo>
                      <a:cubicBezTo>
                        <a:pt x="2135" y="220"/>
                        <a:pt x="1940" y="0"/>
                        <a:pt x="17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20" name="Google Shape;320;p52"/>
                <p:cNvSpPr/>
                <p:nvPr/>
              </p:nvSpPr>
              <p:spPr>
                <a:xfrm>
                  <a:off x="59703" y="3556384"/>
                  <a:ext cx="177523" cy="316999"/>
                </a:xfrm>
                <a:custGeom>
                  <a:avLst/>
                  <a:gdLst/>
                  <a:ahLst/>
                  <a:cxnLst/>
                  <a:rect l="l" t="t" r="r" b="b"/>
                  <a:pathLst>
                    <a:path w="6131" h="10948" extrusionOk="0">
                      <a:moveTo>
                        <a:pt x="3660" y="0"/>
                      </a:moveTo>
                      <a:cubicBezTo>
                        <a:pt x="1" y="130"/>
                        <a:pt x="1490" y="5797"/>
                        <a:pt x="1750" y="7967"/>
                      </a:cubicBezTo>
                      <a:cubicBezTo>
                        <a:pt x="1879" y="8614"/>
                        <a:pt x="1750" y="10784"/>
                        <a:pt x="2851" y="10914"/>
                      </a:cubicBezTo>
                      <a:cubicBezTo>
                        <a:pt x="2922" y="10937"/>
                        <a:pt x="2984" y="10948"/>
                        <a:pt x="3041" y="10948"/>
                      </a:cubicBezTo>
                      <a:cubicBezTo>
                        <a:pt x="3292" y="10948"/>
                        <a:pt x="3422" y="10736"/>
                        <a:pt x="3660" y="10525"/>
                      </a:cubicBezTo>
                      <a:cubicBezTo>
                        <a:pt x="4470" y="9715"/>
                        <a:pt x="5117" y="8614"/>
                        <a:pt x="5797" y="7675"/>
                      </a:cubicBezTo>
                      <a:cubicBezTo>
                        <a:pt x="6130" y="7368"/>
                        <a:pt x="5856" y="6879"/>
                        <a:pt x="5535" y="6879"/>
                      </a:cubicBezTo>
                      <a:cubicBezTo>
                        <a:pt x="5450" y="6879"/>
                        <a:pt x="5361" y="6914"/>
                        <a:pt x="5279" y="6995"/>
                      </a:cubicBezTo>
                      <a:cubicBezTo>
                        <a:pt x="4599" y="7675"/>
                        <a:pt x="4049" y="8485"/>
                        <a:pt x="3369" y="9165"/>
                      </a:cubicBezTo>
                      <a:cubicBezTo>
                        <a:pt x="3162" y="9389"/>
                        <a:pt x="3102" y="9531"/>
                        <a:pt x="3052" y="9531"/>
                      </a:cubicBezTo>
                      <a:cubicBezTo>
                        <a:pt x="3008" y="9531"/>
                        <a:pt x="2972" y="9422"/>
                        <a:pt x="2851" y="9165"/>
                      </a:cubicBezTo>
                      <a:cubicBezTo>
                        <a:pt x="2689" y="8614"/>
                        <a:pt x="2689" y="7967"/>
                        <a:pt x="2689" y="7416"/>
                      </a:cubicBezTo>
                      <a:cubicBezTo>
                        <a:pt x="2430" y="5667"/>
                        <a:pt x="1070" y="1069"/>
                        <a:pt x="3790" y="680"/>
                      </a:cubicBezTo>
                      <a:cubicBezTo>
                        <a:pt x="4049" y="519"/>
                        <a:pt x="4049" y="0"/>
                        <a:pt x="36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21" name="Google Shape;321;p52"/>
                <p:cNvSpPr/>
                <p:nvPr/>
              </p:nvSpPr>
              <p:spPr>
                <a:xfrm>
                  <a:off x="576492" y="3438421"/>
                  <a:ext cx="166810" cy="355394"/>
                </a:xfrm>
                <a:custGeom>
                  <a:avLst/>
                  <a:gdLst/>
                  <a:ahLst/>
                  <a:cxnLst/>
                  <a:rect l="l" t="t" r="r" b="b"/>
                  <a:pathLst>
                    <a:path w="5761" h="12274" extrusionOk="0">
                      <a:moveTo>
                        <a:pt x="168" y="0"/>
                      </a:moveTo>
                      <a:cubicBezTo>
                        <a:pt x="64" y="0"/>
                        <a:pt x="1" y="286"/>
                        <a:pt x="223" y="286"/>
                      </a:cubicBezTo>
                      <a:cubicBezTo>
                        <a:pt x="4270" y="1354"/>
                        <a:pt x="3461" y="7021"/>
                        <a:pt x="3072" y="10681"/>
                      </a:cubicBezTo>
                      <a:cubicBezTo>
                        <a:pt x="2651" y="10130"/>
                        <a:pt x="2263" y="9741"/>
                        <a:pt x="1712" y="9191"/>
                      </a:cubicBezTo>
                      <a:cubicBezTo>
                        <a:pt x="1654" y="9133"/>
                        <a:pt x="1575" y="9107"/>
                        <a:pt x="1490" y="9107"/>
                      </a:cubicBezTo>
                      <a:cubicBezTo>
                        <a:pt x="1196" y="9107"/>
                        <a:pt x="831" y="9415"/>
                        <a:pt x="1032" y="9741"/>
                      </a:cubicBezTo>
                      <a:cubicBezTo>
                        <a:pt x="1712" y="10681"/>
                        <a:pt x="2392" y="11361"/>
                        <a:pt x="3072" y="12170"/>
                      </a:cubicBezTo>
                      <a:cubicBezTo>
                        <a:pt x="3144" y="12242"/>
                        <a:pt x="3238" y="12274"/>
                        <a:pt x="3336" y="12274"/>
                      </a:cubicBezTo>
                      <a:cubicBezTo>
                        <a:pt x="3593" y="12274"/>
                        <a:pt x="3882" y="12054"/>
                        <a:pt x="3882" y="11749"/>
                      </a:cubicBezTo>
                      <a:cubicBezTo>
                        <a:pt x="4141" y="8122"/>
                        <a:pt x="5760" y="707"/>
                        <a:pt x="223" y="27"/>
                      </a:cubicBezTo>
                      <a:cubicBezTo>
                        <a:pt x="204" y="8"/>
                        <a:pt x="186" y="0"/>
                        <a:pt x="1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322" name="Google Shape;322;p52"/>
              <p:cNvSpPr/>
              <p:nvPr/>
            </p:nvSpPr>
            <p:spPr>
              <a:xfrm rot="-1555008">
                <a:off x="908758" y="4513033"/>
                <a:ext cx="869705" cy="756319"/>
              </a:xfrm>
              <a:custGeom>
                <a:avLst/>
                <a:gdLst/>
                <a:ahLst/>
                <a:cxnLst/>
                <a:rect l="l" t="t" r="r" b="b"/>
                <a:pathLst>
                  <a:path w="30037" h="26121" extrusionOk="0">
                    <a:moveTo>
                      <a:pt x="10949" y="9631"/>
                    </a:moveTo>
                    <a:cubicBezTo>
                      <a:pt x="13249" y="9631"/>
                      <a:pt x="13988" y="12267"/>
                      <a:pt x="12532" y="13975"/>
                    </a:cubicBezTo>
                    <a:cubicBezTo>
                      <a:pt x="11381" y="15255"/>
                      <a:pt x="9440" y="15847"/>
                      <a:pt x="7621" y="15847"/>
                    </a:cubicBezTo>
                    <a:cubicBezTo>
                      <a:pt x="7139" y="15847"/>
                      <a:pt x="6666" y="15805"/>
                      <a:pt x="6218" y="15724"/>
                    </a:cubicBezTo>
                    <a:cubicBezTo>
                      <a:pt x="6056" y="14493"/>
                      <a:pt x="6347" y="13166"/>
                      <a:pt x="7157" y="11935"/>
                    </a:cubicBezTo>
                    <a:cubicBezTo>
                      <a:pt x="7966" y="10737"/>
                      <a:pt x="9294" y="9798"/>
                      <a:pt x="10784" y="9636"/>
                    </a:cubicBezTo>
                    <a:cubicBezTo>
                      <a:pt x="10840" y="9633"/>
                      <a:pt x="10895" y="9631"/>
                      <a:pt x="10949" y="9631"/>
                    </a:cubicBezTo>
                    <a:close/>
                    <a:moveTo>
                      <a:pt x="21622" y="15493"/>
                    </a:moveTo>
                    <a:cubicBezTo>
                      <a:pt x="22726" y="15493"/>
                      <a:pt x="23696" y="16163"/>
                      <a:pt x="23478" y="17602"/>
                    </a:cubicBezTo>
                    <a:cubicBezTo>
                      <a:pt x="23219" y="19092"/>
                      <a:pt x="21859" y="20322"/>
                      <a:pt x="20628" y="21132"/>
                    </a:cubicBezTo>
                    <a:cubicBezTo>
                      <a:pt x="20369" y="21261"/>
                      <a:pt x="20110" y="21391"/>
                      <a:pt x="19689" y="21650"/>
                    </a:cubicBezTo>
                    <a:cubicBezTo>
                      <a:pt x="18750" y="20031"/>
                      <a:pt x="18361" y="18282"/>
                      <a:pt x="19300" y="16663"/>
                    </a:cubicBezTo>
                    <a:cubicBezTo>
                      <a:pt x="19825" y="15898"/>
                      <a:pt x="20764" y="15493"/>
                      <a:pt x="21622" y="15493"/>
                    </a:cubicBezTo>
                    <a:close/>
                    <a:moveTo>
                      <a:pt x="6299" y="0"/>
                    </a:moveTo>
                    <a:cubicBezTo>
                      <a:pt x="6223" y="0"/>
                      <a:pt x="6140" y="25"/>
                      <a:pt x="6056" y="83"/>
                    </a:cubicBezTo>
                    <a:cubicBezTo>
                      <a:pt x="3109" y="2220"/>
                      <a:pt x="389" y="5329"/>
                      <a:pt x="259" y="9118"/>
                    </a:cubicBezTo>
                    <a:cubicBezTo>
                      <a:pt x="0" y="12615"/>
                      <a:pt x="2008" y="15724"/>
                      <a:pt x="5538" y="16534"/>
                    </a:cubicBezTo>
                    <a:cubicBezTo>
                      <a:pt x="5538" y="16793"/>
                      <a:pt x="5667" y="17214"/>
                      <a:pt x="5797" y="17602"/>
                    </a:cubicBezTo>
                    <a:cubicBezTo>
                      <a:pt x="7027" y="20840"/>
                      <a:pt x="10104" y="23010"/>
                      <a:pt x="13504" y="23399"/>
                    </a:cubicBezTo>
                    <a:cubicBezTo>
                      <a:pt x="14013" y="23473"/>
                      <a:pt x="14524" y="23509"/>
                      <a:pt x="15032" y="23509"/>
                    </a:cubicBezTo>
                    <a:cubicBezTo>
                      <a:pt x="16528" y="23509"/>
                      <a:pt x="17995" y="23193"/>
                      <a:pt x="19300" y="22589"/>
                    </a:cubicBezTo>
                    <a:cubicBezTo>
                      <a:pt x="19430" y="22589"/>
                      <a:pt x="19430" y="22751"/>
                      <a:pt x="19430" y="22751"/>
                    </a:cubicBezTo>
                    <a:cubicBezTo>
                      <a:pt x="21096" y="24887"/>
                      <a:pt x="23817" y="26121"/>
                      <a:pt x="26520" y="26121"/>
                    </a:cubicBezTo>
                    <a:cubicBezTo>
                      <a:pt x="27547" y="26121"/>
                      <a:pt x="28571" y="25943"/>
                      <a:pt x="29533" y="25568"/>
                    </a:cubicBezTo>
                    <a:cubicBezTo>
                      <a:pt x="30037" y="25331"/>
                      <a:pt x="29863" y="24743"/>
                      <a:pt x="29508" y="24743"/>
                    </a:cubicBezTo>
                    <a:cubicBezTo>
                      <a:pt x="29475" y="24743"/>
                      <a:pt x="29440" y="24748"/>
                      <a:pt x="29404" y="24759"/>
                    </a:cubicBezTo>
                    <a:cubicBezTo>
                      <a:pt x="28468" y="25071"/>
                      <a:pt x="27512" y="25224"/>
                      <a:pt x="26576" y="25224"/>
                    </a:cubicBezTo>
                    <a:cubicBezTo>
                      <a:pt x="25084" y="25224"/>
                      <a:pt x="23643" y="24835"/>
                      <a:pt x="22409" y="24079"/>
                    </a:cubicBezTo>
                    <a:cubicBezTo>
                      <a:pt x="21600" y="23690"/>
                      <a:pt x="20790" y="23010"/>
                      <a:pt x="20240" y="22201"/>
                    </a:cubicBezTo>
                    <a:cubicBezTo>
                      <a:pt x="21049" y="21780"/>
                      <a:pt x="21729" y="21261"/>
                      <a:pt x="22409" y="20711"/>
                    </a:cubicBezTo>
                    <a:cubicBezTo>
                      <a:pt x="23348" y="19772"/>
                      <a:pt x="24547" y="18412"/>
                      <a:pt x="24287" y="16922"/>
                    </a:cubicBezTo>
                    <a:cubicBezTo>
                      <a:pt x="24158" y="15724"/>
                      <a:pt x="22798" y="14655"/>
                      <a:pt x="21438" y="14655"/>
                    </a:cubicBezTo>
                    <a:cubicBezTo>
                      <a:pt x="19981" y="14655"/>
                      <a:pt x="18620" y="15853"/>
                      <a:pt x="18199" y="17214"/>
                    </a:cubicBezTo>
                    <a:cubicBezTo>
                      <a:pt x="17681" y="18833"/>
                      <a:pt x="18070" y="20581"/>
                      <a:pt x="18879" y="21941"/>
                    </a:cubicBezTo>
                    <a:cubicBezTo>
                      <a:pt x="17622" y="22488"/>
                      <a:pt x="16272" y="22781"/>
                      <a:pt x="14907" y="22781"/>
                    </a:cubicBezTo>
                    <a:cubicBezTo>
                      <a:pt x="14656" y="22781"/>
                      <a:pt x="14404" y="22771"/>
                      <a:pt x="14152" y="22751"/>
                    </a:cubicBezTo>
                    <a:cubicBezTo>
                      <a:pt x="10784" y="22460"/>
                      <a:pt x="7286" y="19901"/>
                      <a:pt x="6347" y="16663"/>
                    </a:cubicBezTo>
                    <a:lnTo>
                      <a:pt x="6347" y="16663"/>
                    </a:lnTo>
                    <a:cubicBezTo>
                      <a:pt x="6645" y="16690"/>
                      <a:pt x="6951" y="16704"/>
                      <a:pt x="7263" y="16704"/>
                    </a:cubicBezTo>
                    <a:cubicBezTo>
                      <a:pt x="9908" y="16704"/>
                      <a:pt x="12937" y="15699"/>
                      <a:pt x="13893" y="13295"/>
                    </a:cubicBezTo>
                    <a:cubicBezTo>
                      <a:pt x="14979" y="10708"/>
                      <a:pt x="12944" y="8885"/>
                      <a:pt x="10711" y="8885"/>
                    </a:cubicBezTo>
                    <a:cubicBezTo>
                      <a:pt x="10149" y="8885"/>
                      <a:pt x="9575" y="9000"/>
                      <a:pt x="9035" y="9247"/>
                    </a:cubicBezTo>
                    <a:cubicBezTo>
                      <a:pt x="6606" y="10316"/>
                      <a:pt x="5246" y="13036"/>
                      <a:pt x="5408" y="15465"/>
                    </a:cubicBezTo>
                    <a:lnTo>
                      <a:pt x="5117" y="15465"/>
                    </a:lnTo>
                    <a:cubicBezTo>
                      <a:pt x="1878" y="14364"/>
                      <a:pt x="680" y="10867"/>
                      <a:pt x="1360" y="7758"/>
                    </a:cubicBezTo>
                    <a:cubicBezTo>
                      <a:pt x="2170" y="4779"/>
                      <a:pt x="4307" y="2512"/>
                      <a:pt x="6477" y="601"/>
                    </a:cubicBezTo>
                    <a:cubicBezTo>
                      <a:pt x="6788" y="394"/>
                      <a:pt x="6601" y="0"/>
                      <a:pt x="62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23" name="Google Shape;323;p52"/>
              <p:cNvSpPr/>
              <p:nvPr/>
            </p:nvSpPr>
            <p:spPr>
              <a:xfrm>
                <a:off x="8451323" y="2402672"/>
                <a:ext cx="525736" cy="551766"/>
              </a:xfrm>
              <a:custGeom>
                <a:avLst/>
                <a:gdLst/>
                <a:ahLst/>
                <a:cxnLst/>
                <a:rect l="l" t="t" r="r" b="b"/>
                <a:pathLst>
                  <a:path w="18157" h="19056" extrusionOk="0">
                    <a:moveTo>
                      <a:pt x="3725" y="0"/>
                    </a:moveTo>
                    <a:cubicBezTo>
                      <a:pt x="2183" y="0"/>
                      <a:pt x="681" y="887"/>
                      <a:pt x="681" y="2605"/>
                    </a:cubicBezTo>
                    <a:cubicBezTo>
                      <a:pt x="616" y="2799"/>
                      <a:pt x="746" y="2897"/>
                      <a:pt x="891" y="2897"/>
                    </a:cubicBezTo>
                    <a:cubicBezTo>
                      <a:pt x="1037" y="2897"/>
                      <a:pt x="1199" y="2799"/>
                      <a:pt x="1199" y="2605"/>
                    </a:cubicBezTo>
                    <a:cubicBezTo>
                      <a:pt x="1379" y="1344"/>
                      <a:pt x="2475" y="813"/>
                      <a:pt x="3576" y="813"/>
                    </a:cubicBezTo>
                    <a:cubicBezTo>
                      <a:pt x="4256" y="813"/>
                      <a:pt x="4939" y="1016"/>
                      <a:pt x="5409" y="1375"/>
                    </a:cubicBezTo>
                    <a:cubicBezTo>
                      <a:pt x="6737" y="2314"/>
                      <a:pt x="6866" y="4095"/>
                      <a:pt x="6218" y="5422"/>
                    </a:cubicBezTo>
                    <a:cubicBezTo>
                      <a:pt x="5992" y="5749"/>
                      <a:pt x="6351" y="6056"/>
                      <a:pt x="6644" y="6056"/>
                    </a:cubicBezTo>
                    <a:cubicBezTo>
                      <a:pt x="6729" y="6056"/>
                      <a:pt x="6808" y="6031"/>
                      <a:pt x="6866" y="5973"/>
                    </a:cubicBezTo>
                    <a:cubicBezTo>
                      <a:pt x="7843" y="4763"/>
                      <a:pt x="9285" y="4229"/>
                      <a:pt x="10759" y="4229"/>
                    </a:cubicBezTo>
                    <a:cubicBezTo>
                      <a:pt x="12560" y="4229"/>
                      <a:pt x="14408" y="5026"/>
                      <a:pt x="15512" y="6361"/>
                    </a:cubicBezTo>
                    <a:cubicBezTo>
                      <a:pt x="16872" y="7851"/>
                      <a:pt x="16743" y="10150"/>
                      <a:pt x="15253" y="11510"/>
                    </a:cubicBezTo>
                    <a:cubicBezTo>
                      <a:pt x="14642" y="12122"/>
                      <a:pt x="13894" y="12390"/>
                      <a:pt x="13121" y="12390"/>
                    </a:cubicBezTo>
                    <a:cubicBezTo>
                      <a:pt x="12012" y="12390"/>
                      <a:pt x="10853" y="11838"/>
                      <a:pt x="9975" y="10960"/>
                    </a:cubicBezTo>
                    <a:cubicBezTo>
                      <a:pt x="9910" y="10895"/>
                      <a:pt x="9813" y="10863"/>
                      <a:pt x="9716" y="10863"/>
                    </a:cubicBezTo>
                    <a:cubicBezTo>
                      <a:pt x="9619" y="10863"/>
                      <a:pt x="9521" y="10895"/>
                      <a:pt x="9457" y="10960"/>
                    </a:cubicBezTo>
                    <a:cubicBezTo>
                      <a:pt x="9426" y="10935"/>
                      <a:pt x="9391" y="10925"/>
                      <a:pt x="9357" y="10925"/>
                    </a:cubicBezTo>
                    <a:cubicBezTo>
                      <a:pt x="9210" y="10925"/>
                      <a:pt x="9060" y="11114"/>
                      <a:pt x="9165" y="11219"/>
                    </a:cubicBezTo>
                    <a:cubicBezTo>
                      <a:pt x="9845" y="12838"/>
                      <a:pt x="10784" y="15267"/>
                      <a:pt x="9457" y="16756"/>
                    </a:cubicBezTo>
                    <a:cubicBezTo>
                      <a:pt x="8888" y="17366"/>
                      <a:pt x="8253" y="17617"/>
                      <a:pt x="7618" y="17617"/>
                    </a:cubicBezTo>
                    <a:cubicBezTo>
                      <a:pt x="6263" y="17617"/>
                      <a:pt x="4906" y="16479"/>
                      <a:pt x="4178" y="15267"/>
                    </a:cubicBezTo>
                    <a:cubicBezTo>
                      <a:pt x="4069" y="15157"/>
                      <a:pt x="3937" y="15110"/>
                      <a:pt x="3809" y="15110"/>
                    </a:cubicBezTo>
                    <a:cubicBezTo>
                      <a:pt x="3481" y="15110"/>
                      <a:pt x="3183" y="15422"/>
                      <a:pt x="3369" y="15817"/>
                    </a:cubicBezTo>
                    <a:lnTo>
                      <a:pt x="3369" y="17177"/>
                    </a:lnTo>
                    <a:cubicBezTo>
                      <a:pt x="2980" y="17566"/>
                      <a:pt x="2559" y="17857"/>
                      <a:pt x="2009" y="17987"/>
                    </a:cubicBezTo>
                    <a:cubicBezTo>
                      <a:pt x="1620" y="18116"/>
                      <a:pt x="1070" y="18116"/>
                      <a:pt x="551" y="18116"/>
                    </a:cubicBezTo>
                    <a:cubicBezTo>
                      <a:pt x="1" y="18246"/>
                      <a:pt x="1" y="19056"/>
                      <a:pt x="551" y="19056"/>
                    </a:cubicBezTo>
                    <a:cubicBezTo>
                      <a:pt x="1879" y="18926"/>
                      <a:pt x="3919" y="18376"/>
                      <a:pt x="4437" y="17048"/>
                    </a:cubicBezTo>
                    <a:cubicBezTo>
                      <a:pt x="5308" y="17898"/>
                      <a:pt x="6392" y="18536"/>
                      <a:pt x="7526" y="18536"/>
                    </a:cubicBezTo>
                    <a:cubicBezTo>
                      <a:pt x="8163" y="18536"/>
                      <a:pt x="8816" y="18335"/>
                      <a:pt x="9457" y="17857"/>
                    </a:cubicBezTo>
                    <a:cubicBezTo>
                      <a:pt x="11335" y="16497"/>
                      <a:pt x="11076" y="14198"/>
                      <a:pt x="10104" y="12320"/>
                    </a:cubicBezTo>
                    <a:lnTo>
                      <a:pt x="10104" y="12320"/>
                    </a:lnTo>
                    <a:cubicBezTo>
                      <a:pt x="10901" y="12949"/>
                      <a:pt x="11813" y="13228"/>
                      <a:pt x="12716" y="13228"/>
                    </a:cubicBezTo>
                    <a:cubicBezTo>
                      <a:pt x="15482" y="13228"/>
                      <a:pt x="18157" y="10612"/>
                      <a:pt x="17131" y="7463"/>
                    </a:cubicBezTo>
                    <a:cubicBezTo>
                      <a:pt x="16299" y="4830"/>
                      <a:pt x="13497" y="3308"/>
                      <a:pt x="10778" y="3308"/>
                    </a:cubicBezTo>
                    <a:cubicBezTo>
                      <a:pt x="9583" y="3308"/>
                      <a:pt x="8405" y="3602"/>
                      <a:pt x="7417" y="4224"/>
                    </a:cubicBezTo>
                    <a:cubicBezTo>
                      <a:pt x="7676" y="2605"/>
                      <a:pt x="6866" y="986"/>
                      <a:pt x="5247" y="306"/>
                    </a:cubicBezTo>
                    <a:cubicBezTo>
                      <a:pt x="4773" y="101"/>
                      <a:pt x="4247" y="0"/>
                      <a:pt x="37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324" name="Google Shape;324;p52"/>
              <p:cNvGrpSpPr/>
              <p:nvPr/>
            </p:nvGrpSpPr>
            <p:grpSpPr>
              <a:xfrm>
                <a:off x="4082790" y="4635652"/>
                <a:ext cx="2146116" cy="477728"/>
                <a:chOff x="4082790" y="4635652"/>
                <a:chExt cx="2146116" cy="477728"/>
              </a:xfrm>
            </p:grpSpPr>
            <p:grpSp>
              <p:nvGrpSpPr>
                <p:cNvPr id="325" name="Google Shape;325;p52"/>
                <p:cNvGrpSpPr/>
                <p:nvPr/>
              </p:nvGrpSpPr>
              <p:grpSpPr>
                <a:xfrm>
                  <a:off x="4582640" y="4635652"/>
                  <a:ext cx="1323041" cy="477728"/>
                  <a:chOff x="4582640" y="4635652"/>
                  <a:chExt cx="1323041" cy="477728"/>
                </a:xfrm>
              </p:grpSpPr>
              <p:sp>
                <p:nvSpPr>
                  <p:cNvPr id="326" name="Google Shape;326;p52"/>
                  <p:cNvSpPr/>
                  <p:nvPr/>
                </p:nvSpPr>
                <p:spPr>
                  <a:xfrm>
                    <a:off x="4946633" y="4635652"/>
                    <a:ext cx="714320" cy="465336"/>
                  </a:xfrm>
                  <a:custGeom>
                    <a:avLst/>
                    <a:gdLst/>
                    <a:ahLst/>
                    <a:cxnLst/>
                    <a:rect l="l" t="t" r="r" b="b"/>
                    <a:pathLst>
                      <a:path w="24670" h="16071" extrusionOk="0">
                        <a:moveTo>
                          <a:pt x="13170" y="0"/>
                        </a:moveTo>
                        <a:cubicBezTo>
                          <a:pt x="9103" y="0"/>
                          <a:pt x="5031" y="2307"/>
                          <a:pt x="5240" y="7026"/>
                        </a:cubicBezTo>
                        <a:cubicBezTo>
                          <a:pt x="5369" y="10134"/>
                          <a:pt x="7927" y="12045"/>
                          <a:pt x="10777" y="12563"/>
                        </a:cubicBezTo>
                        <a:cubicBezTo>
                          <a:pt x="11393" y="12696"/>
                          <a:pt x="12056" y="12772"/>
                          <a:pt x="12721" y="12772"/>
                        </a:cubicBezTo>
                        <a:cubicBezTo>
                          <a:pt x="14817" y="12772"/>
                          <a:pt x="16929" y="12014"/>
                          <a:pt x="17642" y="9875"/>
                        </a:cubicBezTo>
                        <a:cubicBezTo>
                          <a:pt x="18765" y="7039"/>
                          <a:pt x="16490" y="5226"/>
                          <a:pt x="13943" y="5226"/>
                        </a:cubicBezTo>
                        <a:cubicBezTo>
                          <a:pt x="13699" y="5226"/>
                          <a:pt x="13452" y="5243"/>
                          <a:pt x="13206" y="5277"/>
                        </a:cubicBezTo>
                        <a:cubicBezTo>
                          <a:pt x="11846" y="5407"/>
                          <a:pt x="10356" y="6216"/>
                          <a:pt x="10356" y="7706"/>
                        </a:cubicBezTo>
                        <a:cubicBezTo>
                          <a:pt x="10227" y="8936"/>
                          <a:pt x="11295" y="9746"/>
                          <a:pt x="12396" y="10134"/>
                        </a:cubicBezTo>
                        <a:cubicBezTo>
                          <a:pt x="12474" y="10193"/>
                          <a:pt x="12547" y="10217"/>
                          <a:pt x="12610" y="10217"/>
                        </a:cubicBezTo>
                        <a:cubicBezTo>
                          <a:pt x="12863" y="10217"/>
                          <a:pt x="12966" y="9824"/>
                          <a:pt x="12655" y="9616"/>
                        </a:cubicBezTo>
                        <a:cubicBezTo>
                          <a:pt x="12234" y="9454"/>
                          <a:pt x="11846" y="9195"/>
                          <a:pt x="11425" y="8807"/>
                        </a:cubicBezTo>
                        <a:cubicBezTo>
                          <a:pt x="10356" y="7576"/>
                          <a:pt x="11425" y="6378"/>
                          <a:pt x="12655" y="6087"/>
                        </a:cubicBezTo>
                        <a:cubicBezTo>
                          <a:pt x="13141" y="5931"/>
                          <a:pt x="13661" y="5846"/>
                          <a:pt x="14169" y="5846"/>
                        </a:cubicBezTo>
                        <a:cubicBezTo>
                          <a:pt x="15359" y="5846"/>
                          <a:pt x="16486" y="6313"/>
                          <a:pt x="16962" y="7447"/>
                        </a:cubicBezTo>
                        <a:cubicBezTo>
                          <a:pt x="18261" y="10382"/>
                          <a:pt x="15156" y="11989"/>
                          <a:pt x="12643" y="11989"/>
                        </a:cubicBezTo>
                        <a:cubicBezTo>
                          <a:pt x="12273" y="11989"/>
                          <a:pt x="11915" y="11954"/>
                          <a:pt x="11587" y="11883"/>
                        </a:cubicBezTo>
                        <a:cubicBezTo>
                          <a:pt x="8996" y="11495"/>
                          <a:pt x="6438" y="10134"/>
                          <a:pt x="6179" y="7317"/>
                        </a:cubicBezTo>
                        <a:cubicBezTo>
                          <a:pt x="5920" y="5018"/>
                          <a:pt x="7247" y="2848"/>
                          <a:pt x="9417" y="1780"/>
                        </a:cubicBezTo>
                        <a:cubicBezTo>
                          <a:pt x="10580" y="1174"/>
                          <a:pt x="11859" y="891"/>
                          <a:pt x="13140" y="891"/>
                        </a:cubicBezTo>
                        <a:cubicBezTo>
                          <a:pt x="16177" y="891"/>
                          <a:pt x="19225" y="2483"/>
                          <a:pt x="20751" y="5147"/>
                        </a:cubicBezTo>
                        <a:cubicBezTo>
                          <a:pt x="21820" y="7026"/>
                          <a:pt x="21949" y="9454"/>
                          <a:pt x="21010" y="11495"/>
                        </a:cubicBezTo>
                        <a:cubicBezTo>
                          <a:pt x="19942" y="13794"/>
                          <a:pt x="17901" y="14862"/>
                          <a:pt x="15473" y="15121"/>
                        </a:cubicBezTo>
                        <a:cubicBezTo>
                          <a:pt x="15192" y="15137"/>
                          <a:pt x="14911" y="15145"/>
                          <a:pt x="14631" y="15145"/>
                        </a:cubicBezTo>
                        <a:cubicBezTo>
                          <a:pt x="9810" y="15145"/>
                          <a:pt x="5133" y="12835"/>
                          <a:pt x="1062" y="10264"/>
                        </a:cubicBezTo>
                        <a:cubicBezTo>
                          <a:pt x="1710" y="10005"/>
                          <a:pt x="2260" y="9616"/>
                          <a:pt x="2811" y="9195"/>
                        </a:cubicBezTo>
                        <a:cubicBezTo>
                          <a:pt x="3329" y="8807"/>
                          <a:pt x="3880" y="8515"/>
                          <a:pt x="4430" y="7997"/>
                        </a:cubicBezTo>
                        <a:cubicBezTo>
                          <a:pt x="4653" y="7858"/>
                          <a:pt x="4396" y="7550"/>
                          <a:pt x="4134" y="7550"/>
                        </a:cubicBezTo>
                        <a:cubicBezTo>
                          <a:pt x="4092" y="7550"/>
                          <a:pt x="4050" y="7558"/>
                          <a:pt x="4009" y="7576"/>
                        </a:cubicBezTo>
                        <a:cubicBezTo>
                          <a:pt x="3329" y="7835"/>
                          <a:pt x="2811" y="8386"/>
                          <a:pt x="2260" y="8807"/>
                        </a:cubicBezTo>
                        <a:cubicBezTo>
                          <a:pt x="1710" y="9195"/>
                          <a:pt x="1192" y="9616"/>
                          <a:pt x="641" y="10005"/>
                        </a:cubicBezTo>
                        <a:cubicBezTo>
                          <a:pt x="641" y="10005"/>
                          <a:pt x="512" y="10005"/>
                          <a:pt x="512" y="9875"/>
                        </a:cubicBezTo>
                        <a:cubicBezTo>
                          <a:pt x="477" y="9858"/>
                          <a:pt x="441" y="9850"/>
                          <a:pt x="406" y="9850"/>
                        </a:cubicBezTo>
                        <a:cubicBezTo>
                          <a:pt x="184" y="9850"/>
                          <a:pt x="1" y="10174"/>
                          <a:pt x="253" y="10426"/>
                        </a:cubicBezTo>
                        <a:cubicBezTo>
                          <a:pt x="3200" y="12563"/>
                          <a:pt x="6438" y="14603"/>
                          <a:pt x="10097" y="15413"/>
                        </a:cubicBezTo>
                        <a:cubicBezTo>
                          <a:pt x="11532" y="15787"/>
                          <a:pt x="13133" y="16071"/>
                          <a:pt x="14708" y="16071"/>
                        </a:cubicBezTo>
                        <a:cubicBezTo>
                          <a:pt x="16545" y="16071"/>
                          <a:pt x="18347" y="15684"/>
                          <a:pt x="19812" y="14603"/>
                        </a:cubicBezTo>
                        <a:cubicBezTo>
                          <a:pt x="24669" y="10814"/>
                          <a:pt x="22759" y="3658"/>
                          <a:pt x="17772" y="1100"/>
                        </a:cubicBezTo>
                        <a:cubicBezTo>
                          <a:pt x="16421" y="369"/>
                          <a:pt x="14796" y="0"/>
                          <a:pt x="13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27" name="Google Shape;327;p52"/>
                  <p:cNvSpPr/>
                  <p:nvPr/>
                </p:nvSpPr>
                <p:spPr>
                  <a:xfrm>
                    <a:off x="4593875" y="4681951"/>
                    <a:ext cx="511143" cy="431429"/>
                  </a:xfrm>
                  <a:custGeom>
                    <a:avLst/>
                    <a:gdLst/>
                    <a:ahLst/>
                    <a:cxnLst/>
                    <a:rect l="l" t="t" r="r" b="b"/>
                    <a:pathLst>
                      <a:path w="17653" h="14900" extrusionOk="0">
                        <a:moveTo>
                          <a:pt x="5964" y="0"/>
                        </a:moveTo>
                        <a:cubicBezTo>
                          <a:pt x="5900" y="0"/>
                          <a:pt x="5841" y="16"/>
                          <a:pt x="5797" y="51"/>
                        </a:cubicBezTo>
                        <a:cubicBezTo>
                          <a:pt x="5409" y="440"/>
                          <a:pt x="5279" y="1249"/>
                          <a:pt x="5409" y="1800"/>
                        </a:cubicBezTo>
                        <a:cubicBezTo>
                          <a:pt x="5538" y="2350"/>
                          <a:pt x="5668" y="2739"/>
                          <a:pt x="6089" y="3160"/>
                        </a:cubicBezTo>
                        <a:cubicBezTo>
                          <a:pt x="3368" y="3289"/>
                          <a:pt x="1" y="5168"/>
                          <a:pt x="551" y="8276"/>
                        </a:cubicBezTo>
                        <a:cubicBezTo>
                          <a:pt x="940" y="11094"/>
                          <a:pt x="3530" y="13134"/>
                          <a:pt x="6089" y="14073"/>
                        </a:cubicBezTo>
                        <a:cubicBezTo>
                          <a:pt x="7625" y="14670"/>
                          <a:pt x="9268" y="14899"/>
                          <a:pt x="10938" y="14899"/>
                        </a:cubicBezTo>
                        <a:cubicBezTo>
                          <a:pt x="13068" y="14899"/>
                          <a:pt x="15242" y="14527"/>
                          <a:pt x="17293" y="14073"/>
                        </a:cubicBezTo>
                        <a:cubicBezTo>
                          <a:pt x="17653" y="14073"/>
                          <a:pt x="17569" y="13379"/>
                          <a:pt x="17220" y="13379"/>
                        </a:cubicBezTo>
                        <a:cubicBezTo>
                          <a:pt x="17192" y="13379"/>
                          <a:pt x="17162" y="13383"/>
                          <a:pt x="17131" y="13393"/>
                        </a:cubicBezTo>
                        <a:cubicBezTo>
                          <a:pt x="15251" y="13613"/>
                          <a:pt x="13169" y="13896"/>
                          <a:pt x="11115" y="13896"/>
                        </a:cubicBezTo>
                        <a:cubicBezTo>
                          <a:pt x="8038" y="13896"/>
                          <a:pt x="5025" y="13262"/>
                          <a:pt x="2850" y="10835"/>
                        </a:cubicBezTo>
                        <a:cubicBezTo>
                          <a:pt x="1911" y="9636"/>
                          <a:pt x="1102" y="8147"/>
                          <a:pt x="1749" y="6657"/>
                        </a:cubicBezTo>
                        <a:cubicBezTo>
                          <a:pt x="2429" y="5297"/>
                          <a:pt x="3919" y="4488"/>
                          <a:pt x="5409" y="4229"/>
                        </a:cubicBezTo>
                        <a:cubicBezTo>
                          <a:pt x="5686" y="4187"/>
                          <a:pt x="5961" y="4167"/>
                          <a:pt x="6233" y="4167"/>
                        </a:cubicBezTo>
                        <a:cubicBezTo>
                          <a:pt x="8719" y="4167"/>
                          <a:pt x="10896" y="5853"/>
                          <a:pt x="11626" y="8276"/>
                        </a:cubicBezTo>
                        <a:cubicBezTo>
                          <a:pt x="11724" y="8485"/>
                          <a:pt x="11902" y="8573"/>
                          <a:pt x="12078" y="8573"/>
                        </a:cubicBezTo>
                        <a:cubicBezTo>
                          <a:pt x="12364" y="8573"/>
                          <a:pt x="12646" y="8339"/>
                          <a:pt x="12565" y="8017"/>
                        </a:cubicBezTo>
                        <a:cubicBezTo>
                          <a:pt x="11756" y="5427"/>
                          <a:pt x="9586" y="3548"/>
                          <a:pt x="6898" y="3289"/>
                        </a:cubicBezTo>
                        <a:lnTo>
                          <a:pt x="6898" y="2998"/>
                        </a:lnTo>
                        <a:cubicBezTo>
                          <a:pt x="6477" y="2609"/>
                          <a:pt x="6218" y="2188"/>
                          <a:pt x="6218" y="1670"/>
                        </a:cubicBezTo>
                        <a:cubicBezTo>
                          <a:pt x="6089" y="1120"/>
                          <a:pt x="6348" y="731"/>
                          <a:pt x="6348" y="310"/>
                        </a:cubicBezTo>
                        <a:cubicBezTo>
                          <a:pt x="6348" y="121"/>
                          <a:pt x="6139" y="0"/>
                          <a:pt x="59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28" name="Google Shape;328;p52"/>
                  <p:cNvSpPr/>
                  <p:nvPr/>
                </p:nvSpPr>
                <p:spPr>
                  <a:xfrm>
                    <a:off x="4582640" y="4686237"/>
                    <a:ext cx="78873" cy="114517"/>
                  </a:xfrm>
                  <a:custGeom>
                    <a:avLst/>
                    <a:gdLst/>
                    <a:ahLst/>
                    <a:cxnLst/>
                    <a:rect l="l" t="t" r="r" b="b"/>
                    <a:pathLst>
                      <a:path w="2724" h="3955" extrusionOk="0">
                        <a:moveTo>
                          <a:pt x="680" y="0"/>
                        </a:moveTo>
                        <a:cubicBezTo>
                          <a:pt x="526" y="0"/>
                          <a:pt x="389" y="97"/>
                          <a:pt x="389" y="292"/>
                        </a:cubicBezTo>
                        <a:cubicBezTo>
                          <a:pt x="0" y="1522"/>
                          <a:pt x="939" y="3141"/>
                          <a:pt x="1878" y="3821"/>
                        </a:cubicBezTo>
                        <a:cubicBezTo>
                          <a:pt x="1980" y="3915"/>
                          <a:pt x="2087" y="3954"/>
                          <a:pt x="2185" y="3954"/>
                        </a:cubicBezTo>
                        <a:cubicBezTo>
                          <a:pt x="2496" y="3954"/>
                          <a:pt x="2724" y="3566"/>
                          <a:pt x="2429" y="3271"/>
                        </a:cubicBezTo>
                        <a:cubicBezTo>
                          <a:pt x="2008" y="2850"/>
                          <a:pt x="1749" y="2461"/>
                          <a:pt x="1490" y="1911"/>
                        </a:cubicBezTo>
                        <a:cubicBezTo>
                          <a:pt x="1328" y="1393"/>
                          <a:pt x="1198" y="842"/>
                          <a:pt x="1069" y="292"/>
                        </a:cubicBezTo>
                        <a:cubicBezTo>
                          <a:pt x="1004" y="97"/>
                          <a:pt x="834" y="0"/>
                          <a:pt x="6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29" name="Google Shape;329;p52"/>
                  <p:cNvSpPr/>
                  <p:nvPr/>
                </p:nvSpPr>
                <p:spPr>
                  <a:xfrm>
                    <a:off x="4668984" y="4881741"/>
                    <a:ext cx="77773" cy="64251"/>
                  </a:xfrm>
                  <a:custGeom>
                    <a:avLst/>
                    <a:gdLst/>
                    <a:ahLst/>
                    <a:cxnLst/>
                    <a:rect l="l" t="t" r="r" b="b"/>
                    <a:pathLst>
                      <a:path w="2686" h="2219" extrusionOk="0">
                        <a:moveTo>
                          <a:pt x="1282" y="0"/>
                        </a:moveTo>
                        <a:cubicBezTo>
                          <a:pt x="648" y="0"/>
                          <a:pt x="0" y="624"/>
                          <a:pt x="386" y="1247"/>
                        </a:cubicBezTo>
                        <a:cubicBezTo>
                          <a:pt x="435" y="1346"/>
                          <a:pt x="527" y="1388"/>
                          <a:pt x="613" y="1388"/>
                        </a:cubicBezTo>
                        <a:cubicBezTo>
                          <a:pt x="752" y="1388"/>
                          <a:pt x="875" y="1277"/>
                          <a:pt x="774" y="1117"/>
                        </a:cubicBezTo>
                        <a:cubicBezTo>
                          <a:pt x="584" y="713"/>
                          <a:pt x="971" y="466"/>
                          <a:pt x="1292" y="466"/>
                        </a:cubicBezTo>
                        <a:cubicBezTo>
                          <a:pt x="1408" y="466"/>
                          <a:pt x="1515" y="498"/>
                          <a:pt x="1584" y="567"/>
                        </a:cubicBezTo>
                        <a:cubicBezTo>
                          <a:pt x="2135" y="826"/>
                          <a:pt x="2135" y="1506"/>
                          <a:pt x="2135" y="1927"/>
                        </a:cubicBezTo>
                        <a:cubicBezTo>
                          <a:pt x="2135" y="2121"/>
                          <a:pt x="2272" y="2218"/>
                          <a:pt x="2410" y="2218"/>
                        </a:cubicBezTo>
                        <a:cubicBezTo>
                          <a:pt x="2547" y="2218"/>
                          <a:pt x="2685" y="2121"/>
                          <a:pt x="2685" y="1927"/>
                        </a:cubicBezTo>
                        <a:cubicBezTo>
                          <a:pt x="2685" y="1247"/>
                          <a:pt x="2264" y="16"/>
                          <a:pt x="1455" y="16"/>
                        </a:cubicBezTo>
                        <a:cubicBezTo>
                          <a:pt x="1398" y="5"/>
                          <a:pt x="1340" y="0"/>
                          <a:pt x="128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30" name="Google Shape;330;p52"/>
                  <p:cNvSpPr/>
                  <p:nvPr/>
                </p:nvSpPr>
                <p:spPr>
                  <a:xfrm>
                    <a:off x="4758194" y="4897782"/>
                    <a:ext cx="86054" cy="60748"/>
                  </a:xfrm>
                  <a:custGeom>
                    <a:avLst/>
                    <a:gdLst/>
                    <a:ahLst/>
                    <a:cxnLst/>
                    <a:rect l="l" t="t" r="r" b="b"/>
                    <a:pathLst>
                      <a:path w="2972" h="2098" extrusionOk="0">
                        <a:moveTo>
                          <a:pt x="1438" y="1"/>
                        </a:moveTo>
                        <a:cubicBezTo>
                          <a:pt x="590" y="1"/>
                          <a:pt x="1" y="873"/>
                          <a:pt x="122" y="1632"/>
                        </a:cubicBezTo>
                        <a:cubicBezTo>
                          <a:pt x="203" y="1761"/>
                          <a:pt x="341" y="1826"/>
                          <a:pt x="442" y="1826"/>
                        </a:cubicBezTo>
                        <a:cubicBezTo>
                          <a:pt x="543" y="1826"/>
                          <a:pt x="608" y="1761"/>
                          <a:pt x="543" y="1632"/>
                        </a:cubicBezTo>
                        <a:cubicBezTo>
                          <a:pt x="543" y="1138"/>
                          <a:pt x="856" y="539"/>
                          <a:pt x="1319" y="539"/>
                        </a:cubicBezTo>
                        <a:cubicBezTo>
                          <a:pt x="1371" y="539"/>
                          <a:pt x="1426" y="547"/>
                          <a:pt x="1482" y="563"/>
                        </a:cubicBezTo>
                        <a:cubicBezTo>
                          <a:pt x="2033" y="693"/>
                          <a:pt x="2162" y="1211"/>
                          <a:pt x="2033" y="1632"/>
                        </a:cubicBezTo>
                        <a:cubicBezTo>
                          <a:pt x="2033" y="1885"/>
                          <a:pt x="2253" y="2098"/>
                          <a:pt x="2452" y="2098"/>
                        </a:cubicBezTo>
                        <a:cubicBezTo>
                          <a:pt x="2557" y="2098"/>
                          <a:pt x="2657" y="2037"/>
                          <a:pt x="2713" y="1891"/>
                        </a:cubicBezTo>
                        <a:cubicBezTo>
                          <a:pt x="2972" y="1211"/>
                          <a:pt x="2421" y="142"/>
                          <a:pt x="1612" y="13"/>
                        </a:cubicBezTo>
                        <a:cubicBezTo>
                          <a:pt x="1553" y="5"/>
                          <a:pt x="1495" y="1"/>
                          <a:pt x="1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31" name="Google Shape;331;p52"/>
                  <p:cNvSpPr/>
                  <p:nvPr/>
                </p:nvSpPr>
                <p:spPr>
                  <a:xfrm>
                    <a:off x="5529121" y="4904934"/>
                    <a:ext cx="376560" cy="204712"/>
                  </a:xfrm>
                  <a:custGeom>
                    <a:avLst/>
                    <a:gdLst/>
                    <a:ahLst/>
                    <a:cxnLst/>
                    <a:rect l="l" t="t" r="r" b="b"/>
                    <a:pathLst>
                      <a:path w="13005" h="7070" extrusionOk="0">
                        <a:moveTo>
                          <a:pt x="12384" y="1"/>
                        </a:moveTo>
                        <a:cubicBezTo>
                          <a:pt x="12333" y="1"/>
                          <a:pt x="12280" y="9"/>
                          <a:pt x="12227" y="25"/>
                        </a:cubicBezTo>
                        <a:cubicBezTo>
                          <a:pt x="9934" y="1185"/>
                          <a:pt x="7736" y="1544"/>
                          <a:pt x="5370" y="1544"/>
                        </a:cubicBezTo>
                        <a:cubicBezTo>
                          <a:pt x="4962" y="1544"/>
                          <a:pt x="4550" y="1534"/>
                          <a:pt x="4131" y="1514"/>
                        </a:cubicBezTo>
                        <a:cubicBezTo>
                          <a:pt x="3613" y="1514"/>
                          <a:pt x="3451" y="2324"/>
                          <a:pt x="4002" y="2324"/>
                        </a:cubicBezTo>
                        <a:cubicBezTo>
                          <a:pt x="4641" y="2435"/>
                          <a:pt x="5290" y="2487"/>
                          <a:pt x="5943" y="2487"/>
                        </a:cubicBezTo>
                        <a:cubicBezTo>
                          <a:pt x="7769" y="2487"/>
                          <a:pt x="9628" y="2077"/>
                          <a:pt x="11418" y="1385"/>
                        </a:cubicBezTo>
                        <a:lnTo>
                          <a:pt x="11418" y="1385"/>
                        </a:lnTo>
                        <a:cubicBezTo>
                          <a:pt x="9279" y="4578"/>
                          <a:pt x="5785" y="6341"/>
                          <a:pt x="2041" y="6341"/>
                        </a:cubicBezTo>
                        <a:cubicBezTo>
                          <a:pt x="1532" y="6341"/>
                          <a:pt x="1019" y="6308"/>
                          <a:pt x="505" y="6242"/>
                        </a:cubicBezTo>
                        <a:cubicBezTo>
                          <a:pt x="473" y="6228"/>
                          <a:pt x="441" y="6222"/>
                          <a:pt x="411" y="6222"/>
                        </a:cubicBezTo>
                        <a:cubicBezTo>
                          <a:pt x="165" y="6222"/>
                          <a:pt x="0" y="6649"/>
                          <a:pt x="375" y="6793"/>
                        </a:cubicBezTo>
                        <a:cubicBezTo>
                          <a:pt x="1155" y="6980"/>
                          <a:pt x="1941" y="7069"/>
                          <a:pt x="2721" y="7069"/>
                        </a:cubicBezTo>
                        <a:cubicBezTo>
                          <a:pt x="6928" y="7069"/>
                          <a:pt x="10947" y="4475"/>
                          <a:pt x="12778" y="705"/>
                        </a:cubicBezTo>
                        <a:cubicBezTo>
                          <a:pt x="13004" y="365"/>
                          <a:pt x="12736" y="1"/>
                          <a:pt x="1238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332" name="Google Shape;332;p52"/>
                <p:cNvSpPr/>
                <p:nvPr/>
              </p:nvSpPr>
              <p:spPr>
                <a:xfrm>
                  <a:off x="5939153" y="5011604"/>
                  <a:ext cx="289753" cy="99316"/>
                </a:xfrm>
                <a:custGeom>
                  <a:avLst/>
                  <a:gdLst/>
                  <a:ahLst/>
                  <a:cxnLst/>
                  <a:rect l="l" t="t" r="r" b="b"/>
                  <a:pathLst>
                    <a:path w="10007" h="3430" extrusionOk="0">
                      <a:moveTo>
                        <a:pt x="786" y="0"/>
                      </a:moveTo>
                      <a:cubicBezTo>
                        <a:pt x="495" y="259"/>
                        <a:pt x="365" y="518"/>
                        <a:pt x="106" y="680"/>
                      </a:cubicBezTo>
                      <a:cubicBezTo>
                        <a:pt x="1" y="892"/>
                        <a:pt x="154" y="1103"/>
                        <a:pt x="284" y="1103"/>
                      </a:cubicBezTo>
                      <a:cubicBezTo>
                        <a:pt x="313" y="1103"/>
                        <a:pt x="342" y="1093"/>
                        <a:pt x="365" y="1069"/>
                      </a:cubicBezTo>
                      <a:cubicBezTo>
                        <a:pt x="564" y="902"/>
                        <a:pt x="738" y="833"/>
                        <a:pt x="895" y="833"/>
                      </a:cubicBezTo>
                      <a:cubicBezTo>
                        <a:pt x="1379" y="833"/>
                        <a:pt x="1691" y="1494"/>
                        <a:pt x="1985" y="2008"/>
                      </a:cubicBezTo>
                      <a:cubicBezTo>
                        <a:pt x="2406" y="2429"/>
                        <a:pt x="2794" y="2947"/>
                        <a:pt x="3345" y="3238"/>
                      </a:cubicBezTo>
                      <a:cubicBezTo>
                        <a:pt x="3624" y="3372"/>
                        <a:pt x="3822" y="3429"/>
                        <a:pt x="3984" y="3429"/>
                      </a:cubicBezTo>
                      <a:cubicBezTo>
                        <a:pt x="4293" y="3429"/>
                        <a:pt x="4473" y="3223"/>
                        <a:pt x="4834" y="2947"/>
                      </a:cubicBezTo>
                      <a:cubicBezTo>
                        <a:pt x="4996" y="2843"/>
                        <a:pt x="5168" y="2803"/>
                        <a:pt x="5349" y="2803"/>
                      </a:cubicBezTo>
                      <a:cubicBezTo>
                        <a:pt x="5971" y="2803"/>
                        <a:pt x="6691" y="3280"/>
                        <a:pt x="7425" y="3280"/>
                      </a:cubicBezTo>
                      <a:cubicBezTo>
                        <a:pt x="7544" y="3280"/>
                        <a:pt x="7662" y="3267"/>
                        <a:pt x="7781" y="3238"/>
                      </a:cubicBezTo>
                      <a:cubicBezTo>
                        <a:pt x="8720" y="3109"/>
                        <a:pt x="9400" y="2688"/>
                        <a:pt x="9821" y="1878"/>
                      </a:cubicBezTo>
                      <a:cubicBezTo>
                        <a:pt x="10007" y="1600"/>
                        <a:pt x="9710" y="1371"/>
                        <a:pt x="9480" y="1371"/>
                      </a:cubicBezTo>
                      <a:cubicBezTo>
                        <a:pt x="9388" y="1371"/>
                        <a:pt x="9307" y="1407"/>
                        <a:pt x="9271" y="1490"/>
                      </a:cubicBezTo>
                      <a:cubicBezTo>
                        <a:pt x="8755" y="2219"/>
                        <a:pt x="8200" y="2509"/>
                        <a:pt x="7600" y="2509"/>
                      </a:cubicBezTo>
                      <a:cubicBezTo>
                        <a:pt x="7108" y="2509"/>
                        <a:pt x="6587" y="2314"/>
                        <a:pt x="6032" y="2008"/>
                      </a:cubicBezTo>
                      <a:cubicBezTo>
                        <a:pt x="5644" y="1878"/>
                        <a:pt x="5352" y="1749"/>
                        <a:pt x="4964" y="1749"/>
                      </a:cubicBezTo>
                      <a:cubicBezTo>
                        <a:pt x="4258" y="1944"/>
                        <a:pt x="4375" y="2523"/>
                        <a:pt x="3913" y="2523"/>
                      </a:cubicBezTo>
                      <a:cubicBezTo>
                        <a:pt x="3760" y="2523"/>
                        <a:pt x="3544" y="2460"/>
                        <a:pt x="3215" y="2299"/>
                      </a:cubicBezTo>
                      <a:cubicBezTo>
                        <a:pt x="2406" y="1878"/>
                        <a:pt x="1725" y="680"/>
                        <a:pt x="11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33" name="Google Shape;333;p52"/>
                <p:cNvSpPr/>
                <p:nvPr/>
              </p:nvSpPr>
              <p:spPr>
                <a:xfrm>
                  <a:off x="4082790" y="5009201"/>
                  <a:ext cx="419732" cy="96189"/>
                </a:xfrm>
                <a:custGeom>
                  <a:avLst/>
                  <a:gdLst/>
                  <a:ahLst/>
                  <a:cxnLst/>
                  <a:rect l="l" t="t" r="r" b="b"/>
                  <a:pathLst>
                    <a:path w="14496" h="3322" extrusionOk="0">
                      <a:moveTo>
                        <a:pt x="14142" y="0"/>
                      </a:moveTo>
                      <a:cubicBezTo>
                        <a:pt x="14042" y="0"/>
                        <a:pt x="13943" y="59"/>
                        <a:pt x="13895" y="213"/>
                      </a:cubicBezTo>
                      <a:cubicBezTo>
                        <a:pt x="13567" y="742"/>
                        <a:pt x="13161" y="1664"/>
                        <a:pt x="12309" y="1664"/>
                      </a:cubicBezTo>
                      <a:cubicBezTo>
                        <a:pt x="12067" y="1664"/>
                        <a:pt x="11789" y="1590"/>
                        <a:pt x="11467" y="1411"/>
                      </a:cubicBezTo>
                      <a:cubicBezTo>
                        <a:pt x="11175" y="1281"/>
                        <a:pt x="11046" y="1022"/>
                        <a:pt x="10786" y="763"/>
                      </a:cubicBezTo>
                      <a:cubicBezTo>
                        <a:pt x="10578" y="648"/>
                        <a:pt x="10321" y="548"/>
                        <a:pt x="10037" y="548"/>
                      </a:cubicBezTo>
                      <a:cubicBezTo>
                        <a:pt x="9923" y="548"/>
                        <a:pt x="9806" y="564"/>
                        <a:pt x="9685" y="601"/>
                      </a:cubicBezTo>
                      <a:cubicBezTo>
                        <a:pt x="8617" y="763"/>
                        <a:pt x="7937" y="1702"/>
                        <a:pt x="6868" y="1702"/>
                      </a:cubicBezTo>
                      <a:cubicBezTo>
                        <a:pt x="6166" y="1702"/>
                        <a:pt x="5465" y="1386"/>
                        <a:pt x="4848" y="1386"/>
                      </a:cubicBezTo>
                      <a:cubicBezTo>
                        <a:pt x="4753" y="1386"/>
                        <a:pt x="4660" y="1394"/>
                        <a:pt x="4569" y="1411"/>
                      </a:cubicBezTo>
                      <a:cubicBezTo>
                        <a:pt x="4018" y="1411"/>
                        <a:pt x="3630" y="1702"/>
                        <a:pt x="3209" y="1961"/>
                      </a:cubicBezTo>
                      <a:cubicBezTo>
                        <a:pt x="2926" y="2191"/>
                        <a:pt x="2798" y="2295"/>
                        <a:pt x="2608" y="2295"/>
                      </a:cubicBezTo>
                      <a:cubicBezTo>
                        <a:pt x="2450" y="2295"/>
                        <a:pt x="2249" y="2223"/>
                        <a:pt x="1881" y="2091"/>
                      </a:cubicBezTo>
                      <a:cubicBezTo>
                        <a:pt x="1752" y="1961"/>
                        <a:pt x="1590" y="1832"/>
                        <a:pt x="1331" y="1702"/>
                      </a:cubicBezTo>
                      <a:cubicBezTo>
                        <a:pt x="1260" y="1689"/>
                        <a:pt x="1189" y="1682"/>
                        <a:pt x="1119" y="1682"/>
                      </a:cubicBezTo>
                      <a:cubicBezTo>
                        <a:pt x="520" y="1682"/>
                        <a:pt x="1" y="2162"/>
                        <a:pt x="262" y="2771"/>
                      </a:cubicBezTo>
                      <a:cubicBezTo>
                        <a:pt x="262" y="3014"/>
                        <a:pt x="420" y="3125"/>
                        <a:pt x="597" y="3125"/>
                      </a:cubicBezTo>
                      <a:cubicBezTo>
                        <a:pt x="819" y="3125"/>
                        <a:pt x="1072" y="2949"/>
                        <a:pt x="1072" y="2641"/>
                      </a:cubicBezTo>
                      <a:cubicBezTo>
                        <a:pt x="1072" y="2900"/>
                        <a:pt x="2140" y="3321"/>
                        <a:pt x="2399" y="3321"/>
                      </a:cubicBezTo>
                      <a:cubicBezTo>
                        <a:pt x="2950" y="3321"/>
                        <a:pt x="3209" y="3030"/>
                        <a:pt x="3630" y="2771"/>
                      </a:cubicBezTo>
                      <a:cubicBezTo>
                        <a:pt x="4134" y="2485"/>
                        <a:pt x="4524" y="2394"/>
                        <a:pt x="4897" y="2394"/>
                      </a:cubicBezTo>
                      <a:cubicBezTo>
                        <a:pt x="5412" y="2394"/>
                        <a:pt x="5896" y="2566"/>
                        <a:pt x="6609" y="2641"/>
                      </a:cubicBezTo>
                      <a:cubicBezTo>
                        <a:pt x="7257" y="2641"/>
                        <a:pt x="7678" y="2512"/>
                        <a:pt x="8358" y="2220"/>
                      </a:cubicBezTo>
                      <a:cubicBezTo>
                        <a:pt x="8876" y="1832"/>
                        <a:pt x="9038" y="1702"/>
                        <a:pt x="9847" y="1702"/>
                      </a:cubicBezTo>
                      <a:cubicBezTo>
                        <a:pt x="10786" y="1832"/>
                        <a:pt x="10495" y="1961"/>
                        <a:pt x="11175" y="2382"/>
                      </a:cubicBezTo>
                      <a:cubicBezTo>
                        <a:pt x="11467" y="2512"/>
                        <a:pt x="11855" y="2641"/>
                        <a:pt x="12276" y="2641"/>
                      </a:cubicBezTo>
                      <a:cubicBezTo>
                        <a:pt x="13474" y="2512"/>
                        <a:pt x="14025" y="1411"/>
                        <a:pt x="14413" y="342"/>
                      </a:cubicBezTo>
                      <a:cubicBezTo>
                        <a:pt x="14496" y="178"/>
                        <a:pt x="14317" y="0"/>
                        <a:pt x="141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nvGrpSpPr>
              <p:cNvPr id="334" name="Google Shape;334;p52"/>
              <p:cNvGrpSpPr/>
              <p:nvPr/>
            </p:nvGrpSpPr>
            <p:grpSpPr>
              <a:xfrm rot="1048584">
                <a:off x="3285723" y="49056"/>
                <a:ext cx="367888" cy="435609"/>
                <a:chOff x="3285879" y="49036"/>
                <a:chExt cx="367903" cy="435628"/>
              </a:xfrm>
            </p:grpSpPr>
            <p:sp>
              <p:nvSpPr>
                <p:cNvPr id="335" name="Google Shape;335;p52"/>
                <p:cNvSpPr/>
                <p:nvPr/>
              </p:nvSpPr>
              <p:spPr>
                <a:xfrm>
                  <a:off x="3391739" y="49036"/>
                  <a:ext cx="262043" cy="238329"/>
                </a:xfrm>
                <a:custGeom>
                  <a:avLst/>
                  <a:gdLst/>
                  <a:ahLst/>
                  <a:cxnLst/>
                  <a:rect l="l" t="t" r="r" b="b"/>
                  <a:pathLst>
                    <a:path w="9050" h="8231" extrusionOk="0">
                      <a:moveTo>
                        <a:pt x="8477" y="1"/>
                      </a:moveTo>
                      <a:cubicBezTo>
                        <a:pt x="8386" y="1"/>
                        <a:pt x="8291" y="26"/>
                        <a:pt x="8204" y="84"/>
                      </a:cubicBezTo>
                      <a:cubicBezTo>
                        <a:pt x="6164" y="1833"/>
                        <a:pt x="4804" y="4423"/>
                        <a:pt x="4286" y="6982"/>
                      </a:cubicBezTo>
                      <a:cubicBezTo>
                        <a:pt x="3185" y="5622"/>
                        <a:pt x="1987" y="4261"/>
                        <a:pt x="627" y="3063"/>
                      </a:cubicBezTo>
                      <a:cubicBezTo>
                        <a:pt x="579" y="3039"/>
                        <a:pt x="526" y="3029"/>
                        <a:pt x="473" y="3029"/>
                      </a:cubicBezTo>
                      <a:cubicBezTo>
                        <a:pt x="237" y="3029"/>
                        <a:pt x="0" y="3240"/>
                        <a:pt x="238" y="3452"/>
                      </a:cubicBezTo>
                      <a:cubicBezTo>
                        <a:pt x="1728" y="4941"/>
                        <a:pt x="3055" y="6431"/>
                        <a:pt x="4157" y="8050"/>
                      </a:cubicBezTo>
                      <a:cubicBezTo>
                        <a:pt x="4273" y="8167"/>
                        <a:pt x="4416" y="8231"/>
                        <a:pt x="4537" y="8231"/>
                      </a:cubicBezTo>
                      <a:cubicBezTo>
                        <a:pt x="4686" y="8231"/>
                        <a:pt x="4804" y="8135"/>
                        <a:pt x="4804" y="7921"/>
                      </a:cubicBezTo>
                      <a:cubicBezTo>
                        <a:pt x="5355" y="5071"/>
                        <a:pt x="6715" y="2642"/>
                        <a:pt x="8723" y="635"/>
                      </a:cubicBezTo>
                      <a:cubicBezTo>
                        <a:pt x="9049" y="308"/>
                        <a:pt x="8791" y="1"/>
                        <a:pt x="8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36" name="Google Shape;336;p52"/>
                <p:cNvSpPr/>
                <p:nvPr/>
              </p:nvSpPr>
              <p:spPr>
                <a:xfrm>
                  <a:off x="3285879" y="390792"/>
                  <a:ext cx="139100" cy="93872"/>
                </a:xfrm>
                <a:custGeom>
                  <a:avLst/>
                  <a:gdLst/>
                  <a:ahLst/>
                  <a:cxnLst/>
                  <a:rect l="l" t="t" r="r" b="b"/>
                  <a:pathLst>
                    <a:path w="4804" h="3242" extrusionOk="0">
                      <a:moveTo>
                        <a:pt x="280" y="1"/>
                      </a:moveTo>
                      <a:cubicBezTo>
                        <a:pt x="150" y="1"/>
                        <a:pt x="1" y="190"/>
                        <a:pt x="105" y="295"/>
                      </a:cubicBezTo>
                      <a:cubicBezTo>
                        <a:pt x="915" y="1234"/>
                        <a:pt x="1725" y="2044"/>
                        <a:pt x="2405" y="3145"/>
                      </a:cubicBezTo>
                      <a:cubicBezTo>
                        <a:pt x="2469" y="3210"/>
                        <a:pt x="2566" y="3242"/>
                        <a:pt x="2668" y="3242"/>
                      </a:cubicBezTo>
                      <a:cubicBezTo>
                        <a:pt x="2769" y="3242"/>
                        <a:pt x="2874" y="3210"/>
                        <a:pt x="2955" y="3145"/>
                      </a:cubicBezTo>
                      <a:cubicBezTo>
                        <a:pt x="3473" y="2465"/>
                        <a:pt x="4153" y="1655"/>
                        <a:pt x="4704" y="846"/>
                      </a:cubicBezTo>
                      <a:cubicBezTo>
                        <a:pt x="4803" y="621"/>
                        <a:pt x="4500" y="340"/>
                        <a:pt x="4296" y="340"/>
                      </a:cubicBezTo>
                      <a:cubicBezTo>
                        <a:pt x="4235" y="340"/>
                        <a:pt x="4183" y="365"/>
                        <a:pt x="4153" y="425"/>
                      </a:cubicBezTo>
                      <a:cubicBezTo>
                        <a:pt x="3603" y="1105"/>
                        <a:pt x="3085" y="1785"/>
                        <a:pt x="2664" y="2465"/>
                      </a:cubicBezTo>
                      <a:cubicBezTo>
                        <a:pt x="1854" y="1655"/>
                        <a:pt x="1174" y="846"/>
                        <a:pt x="364" y="36"/>
                      </a:cubicBezTo>
                      <a:cubicBezTo>
                        <a:pt x="340" y="11"/>
                        <a:pt x="310" y="1"/>
                        <a:pt x="2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337" name="Google Shape;337;p52"/>
              <p:cNvSpPr/>
              <p:nvPr/>
            </p:nvSpPr>
            <p:spPr>
              <a:xfrm>
                <a:off x="7589950" y="577821"/>
                <a:ext cx="211111" cy="175062"/>
              </a:xfrm>
              <a:custGeom>
                <a:avLst/>
                <a:gdLst/>
                <a:ahLst/>
                <a:cxnLst/>
                <a:rect l="l" t="t" r="r" b="b"/>
                <a:pathLst>
                  <a:path w="7291" h="6046" extrusionOk="0">
                    <a:moveTo>
                      <a:pt x="348" y="1"/>
                    </a:moveTo>
                    <a:cubicBezTo>
                      <a:pt x="151" y="1"/>
                      <a:pt x="1" y="184"/>
                      <a:pt x="207" y="367"/>
                    </a:cubicBezTo>
                    <a:cubicBezTo>
                      <a:pt x="1146" y="2116"/>
                      <a:pt x="2085" y="3897"/>
                      <a:pt x="2765" y="5775"/>
                    </a:cubicBezTo>
                    <a:cubicBezTo>
                      <a:pt x="2845" y="5935"/>
                      <a:pt x="2975" y="6046"/>
                      <a:pt x="3131" y="6046"/>
                    </a:cubicBezTo>
                    <a:cubicBezTo>
                      <a:pt x="3227" y="6046"/>
                      <a:pt x="3334" y="6004"/>
                      <a:pt x="3445" y="5905"/>
                    </a:cubicBezTo>
                    <a:cubicBezTo>
                      <a:pt x="4514" y="4286"/>
                      <a:pt x="5583" y="2925"/>
                      <a:pt x="7072" y="1727"/>
                    </a:cubicBezTo>
                    <a:cubicBezTo>
                      <a:pt x="7291" y="1508"/>
                      <a:pt x="7048" y="989"/>
                      <a:pt x="6713" y="989"/>
                    </a:cubicBezTo>
                    <a:cubicBezTo>
                      <a:pt x="6652" y="989"/>
                      <a:pt x="6587" y="1007"/>
                      <a:pt x="6522" y="1047"/>
                    </a:cubicBezTo>
                    <a:cubicBezTo>
                      <a:pt x="5194" y="2116"/>
                      <a:pt x="3963" y="3476"/>
                      <a:pt x="3154" y="4966"/>
                    </a:cubicBezTo>
                    <a:cubicBezTo>
                      <a:pt x="2344" y="3217"/>
                      <a:pt x="1535" y="1727"/>
                      <a:pt x="596" y="108"/>
                    </a:cubicBezTo>
                    <a:cubicBezTo>
                      <a:pt x="520" y="32"/>
                      <a:pt x="430" y="1"/>
                      <a:pt x="3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38" name="Google Shape;338;p52"/>
              <p:cNvSpPr/>
              <p:nvPr/>
            </p:nvSpPr>
            <p:spPr>
              <a:xfrm>
                <a:off x="7155306" y="183714"/>
                <a:ext cx="118252" cy="91237"/>
              </a:xfrm>
              <a:custGeom>
                <a:avLst/>
                <a:gdLst/>
                <a:ahLst/>
                <a:cxnLst/>
                <a:rect l="l" t="t" r="r" b="b"/>
                <a:pathLst>
                  <a:path w="4084" h="3151" extrusionOk="0">
                    <a:moveTo>
                      <a:pt x="3599" y="1"/>
                    </a:moveTo>
                    <a:cubicBezTo>
                      <a:pt x="3514" y="1"/>
                      <a:pt x="3423" y="26"/>
                      <a:pt x="3333" y="86"/>
                    </a:cubicBezTo>
                    <a:cubicBezTo>
                      <a:pt x="2653" y="766"/>
                      <a:pt x="2103" y="1446"/>
                      <a:pt x="1714" y="2385"/>
                    </a:cubicBezTo>
                    <a:cubicBezTo>
                      <a:pt x="1164" y="1835"/>
                      <a:pt x="775" y="1316"/>
                      <a:pt x="354" y="636"/>
                    </a:cubicBezTo>
                    <a:cubicBezTo>
                      <a:pt x="320" y="602"/>
                      <a:pt x="276" y="586"/>
                      <a:pt x="232" y="586"/>
                    </a:cubicBezTo>
                    <a:cubicBezTo>
                      <a:pt x="114" y="586"/>
                      <a:pt x="0" y="706"/>
                      <a:pt x="95" y="895"/>
                    </a:cubicBezTo>
                    <a:cubicBezTo>
                      <a:pt x="484" y="1705"/>
                      <a:pt x="1034" y="2385"/>
                      <a:pt x="1585" y="3065"/>
                    </a:cubicBezTo>
                    <a:cubicBezTo>
                      <a:pt x="1638" y="3119"/>
                      <a:pt x="1714" y="3150"/>
                      <a:pt x="1794" y="3150"/>
                    </a:cubicBezTo>
                    <a:cubicBezTo>
                      <a:pt x="1907" y="3150"/>
                      <a:pt x="2027" y="3087"/>
                      <a:pt x="2103" y="2936"/>
                    </a:cubicBezTo>
                    <a:cubicBezTo>
                      <a:pt x="2524" y="1964"/>
                      <a:pt x="3074" y="1316"/>
                      <a:pt x="3884" y="507"/>
                    </a:cubicBezTo>
                    <a:cubicBezTo>
                      <a:pt x="4083" y="283"/>
                      <a:pt x="3880" y="1"/>
                      <a:pt x="35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39" name="Google Shape;339;p52"/>
              <p:cNvSpPr/>
              <p:nvPr/>
            </p:nvSpPr>
            <p:spPr>
              <a:xfrm>
                <a:off x="8566675" y="1774117"/>
                <a:ext cx="205001" cy="155054"/>
              </a:xfrm>
              <a:custGeom>
                <a:avLst/>
                <a:gdLst/>
                <a:ahLst/>
                <a:cxnLst/>
                <a:rect l="l" t="t" r="r" b="b"/>
                <a:pathLst>
                  <a:path w="7080" h="5355" extrusionOk="0">
                    <a:moveTo>
                      <a:pt x="6552" y="0"/>
                    </a:moveTo>
                    <a:cubicBezTo>
                      <a:pt x="6513" y="0"/>
                      <a:pt x="6474" y="8"/>
                      <a:pt x="6439" y="26"/>
                    </a:cubicBezTo>
                    <a:cubicBezTo>
                      <a:pt x="5079" y="706"/>
                      <a:pt x="4010" y="2034"/>
                      <a:pt x="3330" y="3264"/>
                    </a:cubicBezTo>
                    <a:cubicBezTo>
                      <a:pt x="3201" y="3523"/>
                      <a:pt x="2780" y="4203"/>
                      <a:pt x="2650" y="4333"/>
                    </a:cubicBezTo>
                    <a:cubicBezTo>
                      <a:pt x="2548" y="4415"/>
                      <a:pt x="2467" y="4451"/>
                      <a:pt x="2399" y="4451"/>
                    </a:cubicBezTo>
                    <a:cubicBezTo>
                      <a:pt x="2121" y="4451"/>
                      <a:pt x="2075" y="3862"/>
                      <a:pt x="1841" y="3523"/>
                    </a:cubicBezTo>
                    <a:cubicBezTo>
                      <a:pt x="1452" y="2455"/>
                      <a:pt x="1031" y="1354"/>
                      <a:pt x="513" y="285"/>
                    </a:cubicBezTo>
                    <a:cubicBezTo>
                      <a:pt x="465" y="209"/>
                      <a:pt x="399" y="178"/>
                      <a:pt x="331" y="178"/>
                    </a:cubicBezTo>
                    <a:cubicBezTo>
                      <a:pt x="168" y="178"/>
                      <a:pt x="0" y="361"/>
                      <a:pt x="92" y="544"/>
                    </a:cubicBezTo>
                    <a:cubicBezTo>
                      <a:pt x="642" y="1904"/>
                      <a:pt x="1031" y="3523"/>
                      <a:pt x="1711" y="4754"/>
                    </a:cubicBezTo>
                    <a:cubicBezTo>
                      <a:pt x="1918" y="4961"/>
                      <a:pt x="2146" y="5355"/>
                      <a:pt x="2494" y="5355"/>
                    </a:cubicBezTo>
                    <a:cubicBezTo>
                      <a:pt x="2581" y="5355"/>
                      <a:pt x="2676" y="5330"/>
                      <a:pt x="2780" y="5272"/>
                    </a:cubicBezTo>
                    <a:cubicBezTo>
                      <a:pt x="3330" y="5142"/>
                      <a:pt x="3751" y="4074"/>
                      <a:pt x="4010" y="3523"/>
                    </a:cubicBezTo>
                    <a:cubicBezTo>
                      <a:pt x="4820" y="2325"/>
                      <a:pt x="5888" y="1515"/>
                      <a:pt x="6828" y="544"/>
                    </a:cubicBezTo>
                    <a:cubicBezTo>
                      <a:pt x="7079" y="320"/>
                      <a:pt x="6800" y="0"/>
                      <a:pt x="65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0" name="Google Shape;340;p52"/>
              <p:cNvSpPr/>
              <p:nvPr/>
            </p:nvSpPr>
            <p:spPr>
              <a:xfrm>
                <a:off x="8754187" y="2091493"/>
                <a:ext cx="122161" cy="91845"/>
              </a:xfrm>
              <a:custGeom>
                <a:avLst/>
                <a:gdLst/>
                <a:ahLst/>
                <a:cxnLst/>
                <a:rect l="l" t="t" r="r" b="b"/>
                <a:pathLst>
                  <a:path w="4219" h="3172" extrusionOk="0">
                    <a:moveTo>
                      <a:pt x="334" y="1"/>
                    </a:moveTo>
                    <a:cubicBezTo>
                      <a:pt x="170" y="1"/>
                      <a:pt x="0" y="192"/>
                      <a:pt x="92" y="399"/>
                    </a:cubicBezTo>
                    <a:cubicBezTo>
                      <a:pt x="643" y="1208"/>
                      <a:pt x="1032" y="2148"/>
                      <a:pt x="1582" y="2957"/>
                    </a:cubicBezTo>
                    <a:cubicBezTo>
                      <a:pt x="1582" y="3109"/>
                      <a:pt x="1715" y="3172"/>
                      <a:pt x="1858" y="3172"/>
                    </a:cubicBezTo>
                    <a:cubicBezTo>
                      <a:pt x="1960" y="3172"/>
                      <a:pt x="2066" y="3140"/>
                      <a:pt x="2133" y="3087"/>
                    </a:cubicBezTo>
                    <a:cubicBezTo>
                      <a:pt x="2651" y="2407"/>
                      <a:pt x="3331" y="1727"/>
                      <a:pt x="4011" y="917"/>
                    </a:cubicBezTo>
                    <a:cubicBezTo>
                      <a:pt x="4218" y="710"/>
                      <a:pt x="3928" y="316"/>
                      <a:pt x="3654" y="316"/>
                    </a:cubicBezTo>
                    <a:cubicBezTo>
                      <a:pt x="3586" y="316"/>
                      <a:pt x="3519" y="341"/>
                      <a:pt x="3460" y="399"/>
                    </a:cubicBezTo>
                    <a:cubicBezTo>
                      <a:pt x="2942" y="1079"/>
                      <a:pt x="2392" y="1597"/>
                      <a:pt x="1841" y="2277"/>
                    </a:cubicBezTo>
                    <a:cubicBezTo>
                      <a:pt x="1453" y="1468"/>
                      <a:pt x="1032" y="787"/>
                      <a:pt x="513" y="107"/>
                    </a:cubicBezTo>
                    <a:cubicBezTo>
                      <a:pt x="467" y="33"/>
                      <a:pt x="401" y="1"/>
                      <a:pt x="3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1" name="Google Shape;341;p52"/>
              <p:cNvSpPr/>
              <p:nvPr/>
            </p:nvSpPr>
            <p:spPr>
              <a:xfrm>
                <a:off x="8463836" y="3358071"/>
                <a:ext cx="250171" cy="193941"/>
              </a:xfrm>
              <a:custGeom>
                <a:avLst/>
                <a:gdLst/>
                <a:ahLst/>
                <a:cxnLst/>
                <a:rect l="l" t="t" r="r" b="b"/>
                <a:pathLst>
                  <a:path w="8640" h="6698" extrusionOk="0">
                    <a:moveTo>
                      <a:pt x="424" y="0"/>
                    </a:moveTo>
                    <a:cubicBezTo>
                      <a:pt x="192" y="0"/>
                      <a:pt x="0" y="300"/>
                      <a:pt x="202" y="502"/>
                    </a:cubicBezTo>
                    <a:cubicBezTo>
                      <a:pt x="1692" y="2381"/>
                      <a:pt x="3311" y="4421"/>
                      <a:pt x="4509" y="6428"/>
                    </a:cubicBezTo>
                    <a:cubicBezTo>
                      <a:pt x="4583" y="6620"/>
                      <a:pt x="4731" y="6698"/>
                      <a:pt x="4870" y="6698"/>
                    </a:cubicBezTo>
                    <a:cubicBezTo>
                      <a:pt x="5036" y="6698"/>
                      <a:pt x="5189" y="6587"/>
                      <a:pt x="5189" y="6428"/>
                    </a:cubicBezTo>
                    <a:cubicBezTo>
                      <a:pt x="5740" y="4291"/>
                      <a:pt x="6808" y="2672"/>
                      <a:pt x="8298" y="1053"/>
                    </a:cubicBezTo>
                    <a:cubicBezTo>
                      <a:pt x="8639" y="817"/>
                      <a:pt x="8343" y="432"/>
                      <a:pt x="7994" y="432"/>
                    </a:cubicBezTo>
                    <a:cubicBezTo>
                      <a:pt x="7912" y="432"/>
                      <a:pt x="7827" y="453"/>
                      <a:pt x="7748" y="502"/>
                    </a:cubicBezTo>
                    <a:cubicBezTo>
                      <a:pt x="6290" y="1862"/>
                      <a:pt x="5189" y="3482"/>
                      <a:pt x="4671" y="5360"/>
                    </a:cubicBezTo>
                    <a:cubicBezTo>
                      <a:pt x="3311" y="3611"/>
                      <a:pt x="2081" y="1862"/>
                      <a:pt x="623" y="81"/>
                    </a:cubicBezTo>
                    <a:cubicBezTo>
                      <a:pt x="559" y="24"/>
                      <a:pt x="490" y="0"/>
                      <a:pt x="4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2" name="Google Shape;342;p52"/>
              <p:cNvSpPr/>
              <p:nvPr/>
            </p:nvSpPr>
            <p:spPr>
              <a:xfrm>
                <a:off x="7025438" y="4777040"/>
                <a:ext cx="258655" cy="171790"/>
              </a:xfrm>
              <a:custGeom>
                <a:avLst/>
                <a:gdLst/>
                <a:ahLst/>
                <a:cxnLst/>
                <a:rect l="l" t="t" r="r" b="b"/>
                <a:pathLst>
                  <a:path w="8933" h="5933" extrusionOk="0">
                    <a:moveTo>
                      <a:pt x="8539" y="0"/>
                    </a:moveTo>
                    <a:cubicBezTo>
                      <a:pt x="8476" y="0"/>
                      <a:pt x="8406" y="22"/>
                      <a:pt x="8332" y="71"/>
                    </a:cubicBezTo>
                    <a:cubicBezTo>
                      <a:pt x="6421" y="1139"/>
                      <a:pt x="4964" y="2888"/>
                      <a:pt x="3863" y="4799"/>
                    </a:cubicBezTo>
                    <a:cubicBezTo>
                      <a:pt x="2924" y="3180"/>
                      <a:pt x="1855" y="1560"/>
                      <a:pt x="625" y="71"/>
                    </a:cubicBezTo>
                    <a:cubicBezTo>
                      <a:pt x="575" y="46"/>
                      <a:pt x="520" y="36"/>
                      <a:pt x="465" y="36"/>
                    </a:cubicBezTo>
                    <a:cubicBezTo>
                      <a:pt x="231" y="36"/>
                      <a:pt x="0" y="225"/>
                      <a:pt x="236" y="330"/>
                    </a:cubicBezTo>
                    <a:cubicBezTo>
                      <a:pt x="1434" y="2079"/>
                      <a:pt x="2665" y="3860"/>
                      <a:pt x="3604" y="5738"/>
                    </a:cubicBezTo>
                    <a:cubicBezTo>
                      <a:pt x="3669" y="5867"/>
                      <a:pt x="3806" y="5932"/>
                      <a:pt x="3944" y="5932"/>
                    </a:cubicBezTo>
                    <a:cubicBezTo>
                      <a:pt x="4082" y="5932"/>
                      <a:pt x="4219" y="5867"/>
                      <a:pt x="4284" y="5738"/>
                    </a:cubicBezTo>
                    <a:cubicBezTo>
                      <a:pt x="5223" y="3568"/>
                      <a:pt x="6713" y="2079"/>
                      <a:pt x="8591" y="621"/>
                    </a:cubicBezTo>
                    <a:cubicBezTo>
                      <a:pt x="8932" y="385"/>
                      <a:pt x="8806" y="0"/>
                      <a:pt x="85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3" name="Google Shape;343;p52"/>
              <p:cNvSpPr/>
              <p:nvPr/>
            </p:nvSpPr>
            <p:spPr>
              <a:xfrm>
                <a:off x="2426437" y="4847835"/>
                <a:ext cx="122016" cy="86691"/>
              </a:xfrm>
              <a:custGeom>
                <a:avLst/>
                <a:gdLst/>
                <a:ahLst/>
                <a:cxnLst/>
                <a:rect l="l" t="t" r="r" b="b"/>
                <a:pathLst>
                  <a:path w="4214" h="2994" extrusionOk="0">
                    <a:moveTo>
                      <a:pt x="243" y="1"/>
                    </a:moveTo>
                    <a:cubicBezTo>
                      <a:pt x="120" y="1"/>
                      <a:pt x="1" y="92"/>
                      <a:pt x="92" y="184"/>
                    </a:cubicBezTo>
                    <a:cubicBezTo>
                      <a:pt x="643" y="1123"/>
                      <a:pt x="1193" y="1933"/>
                      <a:pt x="1711" y="2872"/>
                    </a:cubicBezTo>
                    <a:cubicBezTo>
                      <a:pt x="1711" y="2953"/>
                      <a:pt x="1784" y="2993"/>
                      <a:pt x="1873" y="2993"/>
                    </a:cubicBezTo>
                    <a:cubicBezTo>
                      <a:pt x="1962" y="2993"/>
                      <a:pt x="2068" y="2953"/>
                      <a:pt x="2132" y="2872"/>
                    </a:cubicBezTo>
                    <a:cubicBezTo>
                      <a:pt x="2812" y="2224"/>
                      <a:pt x="3331" y="1253"/>
                      <a:pt x="4011" y="443"/>
                    </a:cubicBezTo>
                    <a:cubicBezTo>
                      <a:pt x="4213" y="263"/>
                      <a:pt x="3946" y="20"/>
                      <a:pt x="3666" y="20"/>
                    </a:cubicBezTo>
                    <a:cubicBezTo>
                      <a:pt x="3544" y="20"/>
                      <a:pt x="3419" y="66"/>
                      <a:pt x="3331" y="184"/>
                    </a:cubicBezTo>
                    <a:cubicBezTo>
                      <a:pt x="2942" y="864"/>
                      <a:pt x="2391" y="1544"/>
                      <a:pt x="1873" y="2224"/>
                    </a:cubicBezTo>
                    <a:cubicBezTo>
                      <a:pt x="1323" y="1544"/>
                      <a:pt x="902" y="735"/>
                      <a:pt x="384" y="55"/>
                    </a:cubicBezTo>
                    <a:cubicBezTo>
                      <a:pt x="346" y="17"/>
                      <a:pt x="294" y="1"/>
                      <a:pt x="2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4" name="Google Shape;344;p52"/>
              <p:cNvSpPr/>
              <p:nvPr/>
            </p:nvSpPr>
            <p:spPr>
              <a:xfrm>
                <a:off x="324403" y="4808625"/>
                <a:ext cx="188150" cy="173325"/>
              </a:xfrm>
              <a:custGeom>
                <a:avLst/>
                <a:gdLst/>
                <a:ahLst/>
                <a:cxnLst/>
                <a:rect l="l" t="t" r="r" b="b"/>
                <a:pathLst>
                  <a:path w="6498" h="5986" extrusionOk="0">
                    <a:moveTo>
                      <a:pt x="244" y="0"/>
                    </a:moveTo>
                    <a:cubicBezTo>
                      <a:pt x="120" y="0"/>
                      <a:pt x="1" y="204"/>
                      <a:pt x="206" y="307"/>
                    </a:cubicBezTo>
                    <a:cubicBezTo>
                      <a:pt x="1954" y="1797"/>
                      <a:pt x="3444" y="3675"/>
                      <a:pt x="4254" y="5845"/>
                    </a:cubicBezTo>
                    <a:cubicBezTo>
                      <a:pt x="4353" y="5944"/>
                      <a:pt x="4475" y="5986"/>
                      <a:pt x="4589" y="5986"/>
                    </a:cubicBezTo>
                    <a:cubicBezTo>
                      <a:pt x="4773" y="5986"/>
                      <a:pt x="4934" y="5875"/>
                      <a:pt x="4934" y="5715"/>
                    </a:cubicBezTo>
                    <a:cubicBezTo>
                      <a:pt x="5063" y="4484"/>
                      <a:pt x="5452" y="3416"/>
                      <a:pt x="6261" y="2477"/>
                    </a:cubicBezTo>
                    <a:cubicBezTo>
                      <a:pt x="6497" y="2241"/>
                      <a:pt x="6181" y="1856"/>
                      <a:pt x="5915" y="1856"/>
                    </a:cubicBezTo>
                    <a:cubicBezTo>
                      <a:pt x="5852" y="1856"/>
                      <a:pt x="5792" y="1877"/>
                      <a:pt x="5743" y="1926"/>
                    </a:cubicBezTo>
                    <a:cubicBezTo>
                      <a:pt x="5063" y="2736"/>
                      <a:pt x="4642" y="3675"/>
                      <a:pt x="4383" y="4614"/>
                    </a:cubicBezTo>
                    <a:cubicBezTo>
                      <a:pt x="3315" y="2865"/>
                      <a:pt x="1954" y="1376"/>
                      <a:pt x="335" y="48"/>
                    </a:cubicBezTo>
                    <a:cubicBezTo>
                      <a:pt x="308" y="14"/>
                      <a:pt x="276" y="0"/>
                      <a:pt x="2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nvGrpSpPr>
              <p:cNvPr id="345" name="Google Shape;345;p52"/>
              <p:cNvGrpSpPr/>
              <p:nvPr/>
            </p:nvGrpSpPr>
            <p:grpSpPr>
              <a:xfrm>
                <a:off x="197760" y="1665825"/>
                <a:ext cx="329711" cy="561004"/>
                <a:chOff x="197760" y="1665825"/>
                <a:chExt cx="329711" cy="561004"/>
              </a:xfrm>
            </p:grpSpPr>
            <p:sp>
              <p:nvSpPr>
                <p:cNvPr id="346" name="Google Shape;346;p52"/>
                <p:cNvSpPr/>
                <p:nvPr/>
              </p:nvSpPr>
              <p:spPr>
                <a:xfrm>
                  <a:off x="338250" y="2044615"/>
                  <a:ext cx="189221" cy="182214"/>
                </a:xfrm>
                <a:custGeom>
                  <a:avLst/>
                  <a:gdLst/>
                  <a:ahLst/>
                  <a:cxnLst/>
                  <a:rect l="l" t="t" r="r" b="b"/>
                  <a:pathLst>
                    <a:path w="6535" h="6293" extrusionOk="0">
                      <a:moveTo>
                        <a:pt x="6084" y="1"/>
                      </a:moveTo>
                      <a:cubicBezTo>
                        <a:pt x="6002" y="1"/>
                        <a:pt x="5930" y="32"/>
                        <a:pt x="5892" y="107"/>
                      </a:cubicBezTo>
                      <a:cubicBezTo>
                        <a:pt x="5083" y="1888"/>
                        <a:pt x="4403" y="3637"/>
                        <a:pt x="3755" y="5386"/>
                      </a:cubicBezTo>
                      <a:cubicBezTo>
                        <a:pt x="2524" y="4155"/>
                        <a:pt x="1585" y="2827"/>
                        <a:pt x="517" y="1467"/>
                      </a:cubicBezTo>
                      <a:cubicBezTo>
                        <a:pt x="473" y="1433"/>
                        <a:pt x="414" y="1417"/>
                        <a:pt x="352" y="1417"/>
                      </a:cubicBezTo>
                      <a:cubicBezTo>
                        <a:pt x="184" y="1417"/>
                        <a:pt x="1" y="1537"/>
                        <a:pt x="96" y="1726"/>
                      </a:cubicBezTo>
                      <a:cubicBezTo>
                        <a:pt x="1164" y="3216"/>
                        <a:pt x="2395" y="4706"/>
                        <a:pt x="3593" y="6195"/>
                      </a:cubicBezTo>
                      <a:cubicBezTo>
                        <a:pt x="3674" y="6260"/>
                        <a:pt x="3779" y="6292"/>
                        <a:pt x="3864" y="6292"/>
                      </a:cubicBezTo>
                      <a:cubicBezTo>
                        <a:pt x="3949" y="6292"/>
                        <a:pt x="4014" y="6260"/>
                        <a:pt x="4014" y="6195"/>
                      </a:cubicBezTo>
                      <a:cubicBezTo>
                        <a:pt x="4953" y="4317"/>
                        <a:pt x="5763" y="2406"/>
                        <a:pt x="6443" y="399"/>
                      </a:cubicBezTo>
                      <a:cubicBezTo>
                        <a:pt x="6535" y="192"/>
                        <a:pt x="6283" y="1"/>
                        <a:pt x="60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7" name="Google Shape;347;p52"/>
                <p:cNvSpPr/>
                <p:nvPr/>
              </p:nvSpPr>
              <p:spPr>
                <a:xfrm>
                  <a:off x="197760" y="1665825"/>
                  <a:ext cx="106149" cy="114285"/>
                </a:xfrm>
                <a:custGeom>
                  <a:avLst/>
                  <a:gdLst/>
                  <a:ahLst/>
                  <a:cxnLst/>
                  <a:rect l="l" t="t" r="r" b="b"/>
                  <a:pathLst>
                    <a:path w="3666" h="3947" extrusionOk="0">
                      <a:moveTo>
                        <a:pt x="3211" y="0"/>
                      </a:moveTo>
                      <a:cubicBezTo>
                        <a:pt x="3114" y="0"/>
                        <a:pt x="3015" y="32"/>
                        <a:pt x="2940" y="107"/>
                      </a:cubicBezTo>
                      <a:cubicBezTo>
                        <a:pt x="2390" y="1046"/>
                        <a:pt x="1969" y="2147"/>
                        <a:pt x="1969" y="3215"/>
                      </a:cubicBezTo>
                      <a:cubicBezTo>
                        <a:pt x="1450" y="2827"/>
                        <a:pt x="900" y="2147"/>
                        <a:pt x="511" y="1596"/>
                      </a:cubicBezTo>
                      <a:cubicBezTo>
                        <a:pt x="461" y="1516"/>
                        <a:pt x="389" y="1485"/>
                        <a:pt x="317" y="1485"/>
                      </a:cubicBezTo>
                      <a:cubicBezTo>
                        <a:pt x="158" y="1485"/>
                        <a:pt x="1" y="1636"/>
                        <a:pt x="90" y="1726"/>
                      </a:cubicBezTo>
                      <a:cubicBezTo>
                        <a:pt x="641" y="2665"/>
                        <a:pt x="1321" y="3215"/>
                        <a:pt x="2130" y="3895"/>
                      </a:cubicBezTo>
                      <a:cubicBezTo>
                        <a:pt x="2165" y="3930"/>
                        <a:pt x="2209" y="3946"/>
                        <a:pt x="2255" y="3946"/>
                      </a:cubicBezTo>
                      <a:cubicBezTo>
                        <a:pt x="2380" y="3946"/>
                        <a:pt x="2519" y="3826"/>
                        <a:pt x="2519" y="3636"/>
                      </a:cubicBezTo>
                      <a:cubicBezTo>
                        <a:pt x="2519" y="2406"/>
                        <a:pt x="2778" y="1467"/>
                        <a:pt x="3458" y="398"/>
                      </a:cubicBezTo>
                      <a:cubicBezTo>
                        <a:pt x="3665" y="191"/>
                        <a:pt x="3447" y="0"/>
                        <a:pt x="32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grpSp>
      </p:grpSp>
      <p:sp>
        <p:nvSpPr>
          <p:cNvPr id="348" name="Google Shape;348;p52"/>
          <p:cNvSpPr/>
          <p:nvPr/>
        </p:nvSpPr>
        <p:spPr>
          <a:xfrm>
            <a:off x="863558" y="587258"/>
            <a:ext cx="10464888" cy="5683485"/>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49" name="Google Shape;349;p52"/>
          <p:cNvSpPr txBox="1">
            <a:spLocks noGrp="1"/>
          </p:cNvSpPr>
          <p:nvPr>
            <p:ph type="title"/>
          </p:nvPr>
        </p:nvSpPr>
        <p:spPr>
          <a:xfrm>
            <a:off x="960000" y="1144375"/>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3600"/>
              <a:buNone/>
              <a:defRPr sz="7333"/>
            </a:lvl1pPr>
            <a:lvl2pPr lvl="1" algn="ctr">
              <a:lnSpc>
                <a:spcPct val="100000"/>
              </a:lnSpc>
              <a:spcBef>
                <a:spcPts val="0"/>
              </a:spcBef>
              <a:spcAft>
                <a:spcPts val="0"/>
              </a:spcAft>
              <a:buClr>
                <a:schemeClr val="accent2"/>
              </a:buClr>
              <a:buSzPts val="3600"/>
              <a:buNone/>
              <a:defRPr sz="4800">
                <a:solidFill>
                  <a:schemeClr val="accent2"/>
                </a:solidFill>
              </a:defRPr>
            </a:lvl2pPr>
            <a:lvl3pPr lvl="2" algn="ctr">
              <a:lnSpc>
                <a:spcPct val="100000"/>
              </a:lnSpc>
              <a:spcBef>
                <a:spcPts val="0"/>
              </a:spcBef>
              <a:spcAft>
                <a:spcPts val="0"/>
              </a:spcAft>
              <a:buClr>
                <a:schemeClr val="accent2"/>
              </a:buClr>
              <a:buSzPts val="3600"/>
              <a:buNone/>
              <a:defRPr sz="4800">
                <a:solidFill>
                  <a:schemeClr val="accent2"/>
                </a:solidFill>
              </a:defRPr>
            </a:lvl3pPr>
            <a:lvl4pPr lvl="3" algn="ctr">
              <a:lnSpc>
                <a:spcPct val="100000"/>
              </a:lnSpc>
              <a:spcBef>
                <a:spcPts val="0"/>
              </a:spcBef>
              <a:spcAft>
                <a:spcPts val="0"/>
              </a:spcAft>
              <a:buClr>
                <a:schemeClr val="accent2"/>
              </a:buClr>
              <a:buSzPts val="3600"/>
              <a:buNone/>
              <a:defRPr sz="4800">
                <a:solidFill>
                  <a:schemeClr val="accent2"/>
                </a:solidFill>
              </a:defRPr>
            </a:lvl4pPr>
            <a:lvl5pPr lvl="4" algn="ctr">
              <a:lnSpc>
                <a:spcPct val="100000"/>
              </a:lnSpc>
              <a:spcBef>
                <a:spcPts val="0"/>
              </a:spcBef>
              <a:spcAft>
                <a:spcPts val="0"/>
              </a:spcAft>
              <a:buClr>
                <a:schemeClr val="accent2"/>
              </a:buClr>
              <a:buSzPts val="3600"/>
              <a:buNone/>
              <a:defRPr sz="4800">
                <a:solidFill>
                  <a:schemeClr val="accent2"/>
                </a:solidFill>
              </a:defRPr>
            </a:lvl5pPr>
            <a:lvl6pPr lvl="5" algn="ctr">
              <a:lnSpc>
                <a:spcPct val="100000"/>
              </a:lnSpc>
              <a:spcBef>
                <a:spcPts val="0"/>
              </a:spcBef>
              <a:spcAft>
                <a:spcPts val="0"/>
              </a:spcAft>
              <a:buClr>
                <a:schemeClr val="accent2"/>
              </a:buClr>
              <a:buSzPts val="3600"/>
              <a:buNone/>
              <a:defRPr sz="4800">
                <a:solidFill>
                  <a:schemeClr val="accent2"/>
                </a:solidFill>
              </a:defRPr>
            </a:lvl6pPr>
            <a:lvl7pPr lvl="6" algn="ctr">
              <a:lnSpc>
                <a:spcPct val="100000"/>
              </a:lnSpc>
              <a:spcBef>
                <a:spcPts val="0"/>
              </a:spcBef>
              <a:spcAft>
                <a:spcPts val="0"/>
              </a:spcAft>
              <a:buClr>
                <a:schemeClr val="accent2"/>
              </a:buClr>
              <a:buSzPts val="3600"/>
              <a:buNone/>
              <a:defRPr sz="4800">
                <a:solidFill>
                  <a:schemeClr val="accent2"/>
                </a:solidFill>
              </a:defRPr>
            </a:lvl7pPr>
            <a:lvl8pPr lvl="7" algn="ctr">
              <a:lnSpc>
                <a:spcPct val="100000"/>
              </a:lnSpc>
              <a:spcBef>
                <a:spcPts val="0"/>
              </a:spcBef>
              <a:spcAft>
                <a:spcPts val="0"/>
              </a:spcAft>
              <a:buClr>
                <a:schemeClr val="accent2"/>
              </a:buClr>
              <a:buSzPts val="3600"/>
              <a:buNone/>
              <a:defRPr sz="4800">
                <a:solidFill>
                  <a:schemeClr val="accent2"/>
                </a:solidFill>
              </a:defRPr>
            </a:lvl8pPr>
            <a:lvl9pPr lvl="8" algn="ctr">
              <a:lnSpc>
                <a:spcPct val="100000"/>
              </a:lnSpc>
              <a:spcBef>
                <a:spcPts val="0"/>
              </a:spcBef>
              <a:spcAft>
                <a:spcPts val="0"/>
              </a:spcAft>
              <a:buClr>
                <a:schemeClr val="accent2"/>
              </a:buClr>
              <a:buSzPts val="3600"/>
              <a:buNone/>
              <a:defRPr sz="4800">
                <a:solidFill>
                  <a:schemeClr val="accent2"/>
                </a:solidFill>
              </a:defRPr>
            </a:lvl9pPr>
          </a:lstStyle>
          <a:p>
            <a:endParaRPr/>
          </a:p>
        </p:txBody>
      </p:sp>
      <p:sp>
        <p:nvSpPr>
          <p:cNvPr id="350" name="Google Shape;350;p52"/>
          <p:cNvSpPr txBox="1">
            <a:spLocks noGrp="1"/>
          </p:cNvSpPr>
          <p:nvPr>
            <p:ph type="subTitle" idx="1"/>
          </p:nvPr>
        </p:nvSpPr>
        <p:spPr>
          <a:xfrm>
            <a:off x="3189200" y="2782308"/>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4667">
                <a:solidFill>
                  <a:schemeClr val="accent4"/>
                </a:solidFill>
                <a:latin typeface="Neucha"/>
                <a:ea typeface="Neucha"/>
                <a:cs typeface="Neucha"/>
                <a:sym typeface="Neucha"/>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351" name="Google Shape;351;p52"/>
          <p:cNvSpPr txBox="1">
            <a:spLocks noGrp="1"/>
          </p:cNvSpPr>
          <p:nvPr>
            <p:ph type="subTitle" idx="2"/>
          </p:nvPr>
        </p:nvSpPr>
        <p:spPr>
          <a:xfrm>
            <a:off x="3189200" y="3861808"/>
            <a:ext cx="58136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1867">
                <a:solidFill>
                  <a:schemeClr val="accent2"/>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
        <p:nvSpPr>
          <p:cNvPr id="352" name="Google Shape;352;p52"/>
          <p:cNvSpPr txBox="1">
            <a:spLocks noGrp="1"/>
          </p:cNvSpPr>
          <p:nvPr>
            <p:ph type="subTitle" idx="3"/>
          </p:nvPr>
        </p:nvSpPr>
        <p:spPr>
          <a:xfrm>
            <a:off x="1968400" y="5309625"/>
            <a:ext cx="2870400" cy="50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200"/>
              <a:buNone/>
              <a:defRPr sz="1600">
                <a:solidFill>
                  <a:schemeClr val="accent2"/>
                </a:solidFill>
              </a:defRPr>
            </a:lvl1pPr>
            <a:lvl2pPr lvl="1" algn="ctr">
              <a:lnSpc>
                <a:spcPct val="100000"/>
              </a:lnSpc>
              <a:spcBef>
                <a:spcPts val="2133"/>
              </a:spcBef>
              <a:spcAft>
                <a:spcPts val="0"/>
              </a:spcAft>
              <a:buClr>
                <a:schemeClr val="accent2"/>
              </a:buClr>
              <a:buSzPts val="1200"/>
              <a:buNone/>
              <a:defRPr sz="1600">
                <a:solidFill>
                  <a:schemeClr val="accent2"/>
                </a:solidFill>
              </a:defRPr>
            </a:lvl2pPr>
            <a:lvl3pPr lvl="2" algn="ctr">
              <a:lnSpc>
                <a:spcPct val="100000"/>
              </a:lnSpc>
              <a:spcBef>
                <a:spcPts val="2133"/>
              </a:spcBef>
              <a:spcAft>
                <a:spcPts val="0"/>
              </a:spcAft>
              <a:buClr>
                <a:schemeClr val="accent2"/>
              </a:buClr>
              <a:buSzPts val="1200"/>
              <a:buNone/>
              <a:defRPr sz="1600">
                <a:solidFill>
                  <a:schemeClr val="accent2"/>
                </a:solidFill>
              </a:defRPr>
            </a:lvl3pPr>
            <a:lvl4pPr lvl="3" algn="ctr">
              <a:lnSpc>
                <a:spcPct val="100000"/>
              </a:lnSpc>
              <a:spcBef>
                <a:spcPts val="2133"/>
              </a:spcBef>
              <a:spcAft>
                <a:spcPts val="0"/>
              </a:spcAft>
              <a:buClr>
                <a:schemeClr val="accent2"/>
              </a:buClr>
              <a:buSzPts val="1200"/>
              <a:buNone/>
              <a:defRPr sz="1600">
                <a:solidFill>
                  <a:schemeClr val="accent2"/>
                </a:solidFill>
              </a:defRPr>
            </a:lvl4pPr>
            <a:lvl5pPr lvl="4" algn="ctr">
              <a:lnSpc>
                <a:spcPct val="100000"/>
              </a:lnSpc>
              <a:spcBef>
                <a:spcPts val="2133"/>
              </a:spcBef>
              <a:spcAft>
                <a:spcPts val="0"/>
              </a:spcAft>
              <a:buClr>
                <a:schemeClr val="accent2"/>
              </a:buClr>
              <a:buSzPts val="1200"/>
              <a:buNone/>
              <a:defRPr sz="1600">
                <a:solidFill>
                  <a:schemeClr val="accent2"/>
                </a:solidFill>
              </a:defRPr>
            </a:lvl5pPr>
            <a:lvl6pPr lvl="5" algn="ctr">
              <a:lnSpc>
                <a:spcPct val="100000"/>
              </a:lnSpc>
              <a:spcBef>
                <a:spcPts val="2133"/>
              </a:spcBef>
              <a:spcAft>
                <a:spcPts val="0"/>
              </a:spcAft>
              <a:buClr>
                <a:schemeClr val="accent2"/>
              </a:buClr>
              <a:buSzPts val="1200"/>
              <a:buNone/>
              <a:defRPr sz="1600">
                <a:solidFill>
                  <a:schemeClr val="accent2"/>
                </a:solidFill>
              </a:defRPr>
            </a:lvl6pPr>
            <a:lvl7pPr lvl="6" algn="ctr">
              <a:lnSpc>
                <a:spcPct val="100000"/>
              </a:lnSpc>
              <a:spcBef>
                <a:spcPts val="2133"/>
              </a:spcBef>
              <a:spcAft>
                <a:spcPts val="0"/>
              </a:spcAft>
              <a:buClr>
                <a:schemeClr val="accent2"/>
              </a:buClr>
              <a:buSzPts val="1200"/>
              <a:buNone/>
              <a:defRPr sz="1600">
                <a:solidFill>
                  <a:schemeClr val="accent2"/>
                </a:solidFill>
              </a:defRPr>
            </a:lvl7pPr>
            <a:lvl8pPr lvl="7" algn="ctr">
              <a:lnSpc>
                <a:spcPct val="100000"/>
              </a:lnSpc>
              <a:spcBef>
                <a:spcPts val="2133"/>
              </a:spcBef>
              <a:spcAft>
                <a:spcPts val="0"/>
              </a:spcAft>
              <a:buClr>
                <a:schemeClr val="accent2"/>
              </a:buClr>
              <a:buSzPts val="1200"/>
              <a:buNone/>
              <a:defRPr sz="1600">
                <a:solidFill>
                  <a:schemeClr val="accent2"/>
                </a:solidFill>
              </a:defRPr>
            </a:lvl8pPr>
            <a:lvl9pPr lvl="8" algn="ctr">
              <a:lnSpc>
                <a:spcPct val="100000"/>
              </a:lnSpc>
              <a:spcBef>
                <a:spcPts val="2133"/>
              </a:spcBef>
              <a:spcAft>
                <a:spcPts val="2133"/>
              </a:spcAft>
              <a:buClr>
                <a:schemeClr val="accent2"/>
              </a:buClr>
              <a:buSzPts val="1200"/>
              <a:buNone/>
              <a:defRPr sz="1600">
                <a:solidFill>
                  <a:schemeClr val="accent2"/>
                </a:solidFill>
              </a:defRPr>
            </a:lvl9pPr>
          </a:lstStyle>
          <a:p>
            <a:endParaRPr/>
          </a:p>
        </p:txBody>
      </p:sp>
      <p:sp>
        <p:nvSpPr>
          <p:cNvPr id="353" name="Google Shape;353;p52"/>
          <p:cNvSpPr txBox="1">
            <a:spLocks noGrp="1"/>
          </p:cNvSpPr>
          <p:nvPr>
            <p:ph type="subTitle" idx="4"/>
          </p:nvPr>
        </p:nvSpPr>
        <p:spPr>
          <a:xfrm>
            <a:off x="7353200" y="5309625"/>
            <a:ext cx="2870400" cy="50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200"/>
              <a:buNone/>
              <a:defRPr sz="1600">
                <a:solidFill>
                  <a:schemeClr val="accent2"/>
                </a:solidFill>
              </a:defRPr>
            </a:lvl1pPr>
            <a:lvl2pPr lvl="1" algn="ctr">
              <a:lnSpc>
                <a:spcPct val="100000"/>
              </a:lnSpc>
              <a:spcBef>
                <a:spcPts val="2133"/>
              </a:spcBef>
              <a:spcAft>
                <a:spcPts val="0"/>
              </a:spcAft>
              <a:buClr>
                <a:schemeClr val="accent2"/>
              </a:buClr>
              <a:buSzPts val="1200"/>
              <a:buNone/>
              <a:defRPr sz="1600">
                <a:solidFill>
                  <a:schemeClr val="accent2"/>
                </a:solidFill>
              </a:defRPr>
            </a:lvl2pPr>
            <a:lvl3pPr lvl="2" algn="ctr">
              <a:lnSpc>
                <a:spcPct val="100000"/>
              </a:lnSpc>
              <a:spcBef>
                <a:spcPts val="2133"/>
              </a:spcBef>
              <a:spcAft>
                <a:spcPts val="0"/>
              </a:spcAft>
              <a:buClr>
                <a:schemeClr val="accent2"/>
              </a:buClr>
              <a:buSzPts val="1200"/>
              <a:buNone/>
              <a:defRPr sz="1600">
                <a:solidFill>
                  <a:schemeClr val="accent2"/>
                </a:solidFill>
              </a:defRPr>
            </a:lvl3pPr>
            <a:lvl4pPr lvl="3" algn="ctr">
              <a:lnSpc>
                <a:spcPct val="100000"/>
              </a:lnSpc>
              <a:spcBef>
                <a:spcPts val="2133"/>
              </a:spcBef>
              <a:spcAft>
                <a:spcPts val="0"/>
              </a:spcAft>
              <a:buClr>
                <a:schemeClr val="accent2"/>
              </a:buClr>
              <a:buSzPts val="1200"/>
              <a:buNone/>
              <a:defRPr sz="1600">
                <a:solidFill>
                  <a:schemeClr val="accent2"/>
                </a:solidFill>
              </a:defRPr>
            </a:lvl4pPr>
            <a:lvl5pPr lvl="4" algn="ctr">
              <a:lnSpc>
                <a:spcPct val="100000"/>
              </a:lnSpc>
              <a:spcBef>
                <a:spcPts val="2133"/>
              </a:spcBef>
              <a:spcAft>
                <a:spcPts val="0"/>
              </a:spcAft>
              <a:buClr>
                <a:schemeClr val="accent2"/>
              </a:buClr>
              <a:buSzPts val="1200"/>
              <a:buNone/>
              <a:defRPr sz="1600">
                <a:solidFill>
                  <a:schemeClr val="accent2"/>
                </a:solidFill>
              </a:defRPr>
            </a:lvl5pPr>
            <a:lvl6pPr lvl="5" algn="ctr">
              <a:lnSpc>
                <a:spcPct val="100000"/>
              </a:lnSpc>
              <a:spcBef>
                <a:spcPts val="2133"/>
              </a:spcBef>
              <a:spcAft>
                <a:spcPts val="0"/>
              </a:spcAft>
              <a:buClr>
                <a:schemeClr val="accent2"/>
              </a:buClr>
              <a:buSzPts val="1200"/>
              <a:buNone/>
              <a:defRPr sz="1600">
                <a:solidFill>
                  <a:schemeClr val="accent2"/>
                </a:solidFill>
              </a:defRPr>
            </a:lvl6pPr>
            <a:lvl7pPr lvl="6" algn="ctr">
              <a:lnSpc>
                <a:spcPct val="100000"/>
              </a:lnSpc>
              <a:spcBef>
                <a:spcPts val="2133"/>
              </a:spcBef>
              <a:spcAft>
                <a:spcPts val="0"/>
              </a:spcAft>
              <a:buClr>
                <a:schemeClr val="accent2"/>
              </a:buClr>
              <a:buSzPts val="1200"/>
              <a:buNone/>
              <a:defRPr sz="1600">
                <a:solidFill>
                  <a:schemeClr val="accent2"/>
                </a:solidFill>
              </a:defRPr>
            </a:lvl7pPr>
            <a:lvl8pPr lvl="7" algn="ctr">
              <a:lnSpc>
                <a:spcPct val="100000"/>
              </a:lnSpc>
              <a:spcBef>
                <a:spcPts val="2133"/>
              </a:spcBef>
              <a:spcAft>
                <a:spcPts val="0"/>
              </a:spcAft>
              <a:buClr>
                <a:schemeClr val="accent2"/>
              </a:buClr>
              <a:buSzPts val="1200"/>
              <a:buNone/>
              <a:defRPr sz="1600">
                <a:solidFill>
                  <a:schemeClr val="accent2"/>
                </a:solidFill>
              </a:defRPr>
            </a:lvl8pPr>
            <a:lvl9pPr lvl="8" algn="ctr">
              <a:lnSpc>
                <a:spcPct val="100000"/>
              </a:lnSpc>
              <a:spcBef>
                <a:spcPts val="2133"/>
              </a:spcBef>
              <a:spcAft>
                <a:spcPts val="2133"/>
              </a:spcAft>
              <a:buClr>
                <a:schemeClr val="accent2"/>
              </a:buClr>
              <a:buSzPts val="1200"/>
              <a:buNone/>
              <a:defRPr sz="1600">
                <a:solidFill>
                  <a:schemeClr val="accent2"/>
                </a:solidFill>
              </a:defRPr>
            </a:lvl9pPr>
          </a:lstStyle>
          <a:p>
            <a:endParaRPr/>
          </a:p>
        </p:txBody>
      </p:sp>
      <p:sp>
        <p:nvSpPr>
          <p:cNvPr id="354" name="Google Shape;354;p52"/>
          <p:cNvSpPr txBox="1">
            <a:spLocks noGrp="1"/>
          </p:cNvSpPr>
          <p:nvPr>
            <p:ph type="subTitle" idx="5"/>
          </p:nvPr>
        </p:nvSpPr>
        <p:spPr>
          <a:xfrm>
            <a:off x="2930000" y="2134625"/>
            <a:ext cx="6332000" cy="53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2133">
                <a:solidFill>
                  <a:schemeClr val="accent2"/>
                </a:solidFill>
              </a:defRPr>
            </a:lvl1pPr>
            <a:lvl2pPr lvl="1" algn="ctr">
              <a:lnSpc>
                <a:spcPct val="100000"/>
              </a:lnSpc>
              <a:spcBef>
                <a:spcPts val="2133"/>
              </a:spcBef>
              <a:spcAft>
                <a:spcPts val="0"/>
              </a:spcAft>
              <a:buClr>
                <a:schemeClr val="accent2"/>
              </a:buClr>
              <a:buSzPts val="1400"/>
              <a:buNone/>
              <a:defRPr>
                <a:solidFill>
                  <a:schemeClr val="accent2"/>
                </a:solidFill>
              </a:defRPr>
            </a:lvl2pPr>
            <a:lvl3pPr lvl="2" algn="ctr">
              <a:lnSpc>
                <a:spcPct val="100000"/>
              </a:lnSpc>
              <a:spcBef>
                <a:spcPts val="2133"/>
              </a:spcBef>
              <a:spcAft>
                <a:spcPts val="0"/>
              </a:spcAft>
              <a:buClr>
                <a:schemeClr val="accent2"/>
              </a:buClr>
              <a:buSzPts val="1400"/>
              <a:buNone/>
              <a:defRPr>
                <a:solidFill>
                  <a:schemeClr val="accent2"/>
                </a:solidFill>
              </a:defRPr>
            </a:lvl3pPr>
            <a:lvl4pPr lvl="3" algn="ctr">
              <a:lnSpc>
                <a:spcPct val="100000"/>
              </a:lnSpc>
              <a:spcBef>
                <a:spcPts val="2133"/>
              </a:spcBef>
              <a:spcAft>
                <a:spcPts val="0"/>
              </a:spcAft>
              <a:buClr>
                <a:schemeClr val="accent2"/>
              </a:buClr>
              <a:buSzPts val="1400"/>
              <a:buNone/>
              <a:defRPr>
                <a:solidFill>
                  <a:schemeClr val="accent2"/>
                </a:solidFill>
              </a:defRPr>
            </a:lvl4pPr>
            <a:lvl5pPr lvl="4" algn="ctr">
              <a:lnSpc>
                <a:spcPct val="100000"/>
              </a:lnSpc>
              <a:spcBef>
                <a:spcPts val="2133"/>
              </a:spcBef>
              <a:spcAft>
                <a:spcPts val="0"/>
              </a:spcAft>
              <a:buClr>
                <a:schemeClr val="accent2"/>
              </a:buClr>
              <a:buSzPts val="1400"/>
              <a:buNone/>
              <a:defRPr>
                <a:solidFill>
                  <a:schemeClr val="accent2"/>
                </a:solidFill>
              </a:defRPr>
            </a:lvl5pPr>
            <a:lvl6pPr lvl="5" algn="ctr">
              <a:lnSpc>
                <a:spcPct val="100000"/>
              </a:lnSpc>
              <a:spcBef>
                <a:spcPts val="2133"/>
              </a:spcBef>
              <a:spcAft>
                <a:spcPts val="0"/>
              </a:spcAft>
              <a:buClr>
                <a:schemeClr val="accent2"/>
              </a:buClr>
              <a:buSzPts val="1400"/>
              <a:buNone/>
              <a:defRPr>
                <a:solidFill>
                  <a:schemeClr val="accent2"/>
                </a:solidFill>
              </a:defRPr>
            </a:lvl6pPr>
            <a:lvl7pPr lvl="6" algn="ctr">
              <a:lnSpc>
                <a:spcPct val="100000"/>
              </a:lnSpc>
              <a:spcBef>
                <a:spcPts val="2133"/>
              </a:spcBef>
              <a:spcAft>
                <a:spcPts val="0"/>
              </a:spcAft>
              <a:buClr>
                <a:schemeClr val="accent2"/>
              </a:buClr>
              <a:buSzPts val="1400"/>
              <a:buNone/>
              <a:defRPr>
                <a:solidFill>
                  <a:schemeClr val="accent2"/>
                </a:solidFill>
              </a:defRPr>
            </a:lvl7pPr>
            <a:lvl8pPr lvl="7" algn="ctr">
              <a:lnSpc>
                <a:spcPct val="100000"/>
              </a:lnSpc>
              <a:spcBef>
                <a:spcPts val="2133"/>
              </a:spcBef>
              <a:spcAft>
                <a:spcPts val="0"/>
              </a:spcAft>
              <a:buClr>
                <a:schemeClr val="accent2"/>
              </a:buClr>
              <a:buSzPts val="1400"/>
              <a:buNone/>
              <a:defRPr>
                <a:solidFill>
                  <a:schemeClr val="accent2"/>
                </a:solidFill>
              </a:defRPr>
            </a:lvl8pPr>
            <a:lvl9pPr lvl="8" algn="ctr">
              <a:lnSpc>
                <a:spcPct val="100000"/>
              </a:lnSpc>
              <a:spcBef>
                <a:spcPts val="2133"/>
              </a:spcBef>
              <a:spcAft>
                <a:spcPts val="2133"/>
              </a:spcAft>
              <a:buClr>
                <a:schemeClr val="accent2"/>
              </a:buClr>
              <a:buSzPts val="1400"/>
              <a:buNone/>
              <a:defRPr>
                <a:solidFill>
                  <a:schemeClr val="accent2"/>
                </a:solidFill>
              </a:defRPr>
            </a:lvl9pPr>
          </a:lstStyle>
          <a:p>
            <a:endParaRPr/>
          </a:p>
        </p:txBody>
      </p:sp>
    </p:spTree>
    <p:extLst>
      <p:ext uri="{BB962C8B-B14F-4D97-AF65-F5344CB8AC3E}">
        <p14:creationId xmlns:p14="http://schemas.microsoft.com/office/powerpoint/2010/main" val="400120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355"/>
        <p:cNvGrpSpPr/>
        <p:nvPr/>
      </p:nvGrpSpPr>
      <p:grpSpPr>
        <a:xfrm>
          <a:off x="0" y="0"/>
          <a:ext cx="0" cy="0"/>
          <a:chOff x="0" y="0"/>
          <a:chExt cx="0" cy="0"/>
        </a:xfrm>
      </p:grpSpPr>
      <p:sp>
        <p:nvSpPr>
          <p:cNvPr id="356" name="Google Shape;356;p53"/>
          <p:cNvSpPr/>
          <p:nvPr/>
        </p:nvSpPr>
        <p:spPr>
          <a:xfrm>
            <a:off x="-166" y="774300"/>
            <a:ext cx="12191647" cy="3150957"/>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57" name="Google Shape;357;p53"/>
          <p:cNvSpPr/>
          <p:nvPr/>
        </p:nvSpPr>
        <p:spPr>
          <a:xfrm>
            <a:off x="1" y="836790"/>
            <a:ext cx="12191647" cy="3113916"/>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58" name="Google Shape;358;p53"/>
          <p:cNvSpPr/>
          <p:nvPr/>
        </p:nvSpPr>
        <p:spPr>
          <a:xfrm rot="10800000">
            <a:off x="-12" y="2648337"/>
            <a:ext cx="12191647" cy="3842364"/>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59" name="Google Shape;359;p53"/>
          <p:cNvSpPr/>
          <p:nvPr/>
        </p:nvSpPr>
        <p:spPr>
          <a:xfrm rot="10800000">
            <a:off x="-180" y="2617159"/>
            <a:ext cx="12191647" cy="3797340"/>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Tree>
    <p:extLst>
      <p:ext uri="{BB962C8B-B14F-4D97-AF65-F5344CB8AC3E}">
        <p14:creationId xmlns:p14="http://schemas.microsoft.com/office/powerpoint/2010/main" val="454831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60"/>
        <p:cNvGrpSpPr/>
        <p:nvPr/>
      </p:nvGrpSpPr>
      <p:grpSpPr>
        <a:xfrm>
          <a:off x="0" y="0"/>
          <a:ext cx="0" cy="0"/>
          <a:chOff x="0" y="0"/>
          <a:chExt cx="0" cy="0"/>
        </a:xfrm>
      </p:grpSpPr>
      <p:grpSp>
        <p:nvGrpSpPr>
          <p:cNvPr id="361" name="Google Shape;361;p54"/>
          <p:cNvGrpSpPr/>
          <p:nvPr/>
        </p:nvGrpSpPr>
        <p:grpSpPr>
          <a:xfrm>
            <a:off x="10913" y="174093"/>
            <a:ext cx="12434971" cy="6551200"/>
            <a:chOff x="-11500" y="75650"/>
            <a:chExt cx="9202909" cy="4913400"/>
          </a:xfrm>
        </p:grpSpPr>
        <p:sp>
          <p:nvSpPr>
            <p:cNvPr id="362" name="Google Shape;362;p54"/>
            <p:cNvSpPr/>
            <p:nvPr/>
          </p:nvSpPr>
          <p:spPr>
            <a:xfrm>
              <a:off x="-11500" y="7565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3" name="Google Shape;363;p54"/>
            <p:cNvSpPr/>
            <p:nvPr/>
          </p:nvSpPr>
          <p:spPr>
            <a:xfrm>
              <a:off x="-11500" y="27267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4" name="Google Shape;364;p54"/>
            <p:cNvSpPr/>
            <p:nvPr/>
          </p:nvSpPr>
          <p:spPr>
            <a:xfrm>
              <a:off x="-11500" y="46970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5" name="Google Shape;365;p54"/>
            <p:cNvSpPr/>
            <p:nvPr/>
          </p:nvSpPr>
          <p:spPr>
            <a:xfrm>
              <a:off x="-11500" y="66672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6" name="Google Shape;366;p54"/>
            <p:cNvSpPr/>
            <p:nvPr/>
          </p:nvSpPr>
          <p:spPr>
            <a:xfrm>
              <a:off x="-11500" y="86130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7" name="Google Shape;367;p5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8" name="Google Shape;368;p5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69" name="Google Shape;369;p5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0" name="Google Shape;370;p5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1" name="Google Shape;371;p5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2" name="Google Shape;372;p5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3" name="Google Shape;373;p5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4" name="Google Shape;374;p5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5" name="Google Shape;375;p5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6" name="Google Shape;376;p5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7" name="Google Shape;377;p5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8" name="Google Shape;378;p5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79" name="Google Shape;379;p5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0" name="Google Shape;380;p5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1" name="Google Shape;381;p5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2" name="Google Shape;382;p5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3" name="Google Shape;383;p5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4" name="Google Shape;384;p5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5" name="Google Shape;385;p5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6" name="Google Shape;386;p5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7" name="Google Shape;387;p5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952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grpSp>
      <p:sp>
        <p:nvSpPr>
          <p:cNvPr id="388" name="Google Shape;388;p54"/>
          <p:cNvSpPr/>
          <p:nvPr/>
        </p:nvSpPr>
        <p:spPr>
          <a:xfrm rot="-5400000">
            <a:off x="-3142400" y="2762900"/>
            <a:ext cx="7386800" cy="120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89" name="Google Shape;389;p54"/>
          <p:cNvSpPr/>
          <p:nvPr/>
        </p:nvSpPr>
        <p:spPr>
          <a:xfrm>
            <a:off x="1140067" y="-328533"/>
            <a:ext cx="40867" cy="7343165"/>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90" name="Google Shape;390;p54"/>
          <p:cNvSpPr/>
          <p:nvPr/>
        </p:nvSpPr>
        <p:spPr>
          <a:xfrm rot="-5400000">
            <a:off x="386000" y="5591051"/>
            <a:ext cx="330000" cy="3300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91" name="Google Shape;391;p54"/>
          <p:cNvSpPr/>
          <p:nvPr/>
        </p:nvSpPr>
        <p:spPr>
          <a:xfrm rot="-5400000">
            <a:off x="386000" y="765051"/>
            <a:ext cx="330000" cy="3300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Tree>
    <p:extLst>
      <p:ext uri="{BB962C8B-B14F-4D97-AF65-F5344CB8AC3E}">
        <p14:creationId xmlns:p14="http://schemas.microsoft.com/office/powerpoint/2010/main" val="500393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392"/>
        <p:cNvGrpSpPr/>
        <p:nvPr/>
      </p:nvGrpSpPr>
      <p:grpSpPr>
        <a:xfrm>
          <a:off x="0" y="0"/>
          <a:ext cx="0" cy="0"/>
          <a:chOff x="0" y="0"/>
          <a:chExt cx="0" cy="0"/>
        </a:xfrm>
      </p:grpSpPr>
      <p:sp>
        <p:nvSpPr>
          <p:cNvPr id="393" name="Google Shape;393;p55"/>
          <p:cNvSpPr/>
          <p:nvPr/>
        </p:nvSpPr>
        <p:spPr>
          <a:xfrm>
            <a:off x="1023670" y="292667"/>
            <a:ext cx="10144660" cy="6189875"/>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Tree>
    <p:extLst>
      <p:ext uri="{BB962C8B-B14F-4D97-AF65-F5344CB8AC3E}">
        <p14:creationId xmlns:p14="http://schemas.microsoft.com/office/powerpoint/2010/main" val="1567686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394"/>
        <p:cNvGrpSpPr/>
        <p:nvPr/>
      </p:nvGrpSpPr>
      <p:grpSpPr>
        <a:xfrm>
          <a:off x="0" y="0"/>
          <a:ext cx="0" cy="0"/>
          <a:chOff x="0" y="0"/>
          <a:chExt cx="0" cy="0"/>
        </a:xfrm>
      </p:grpSpPr>
      <p:sp>
        <p:nvSpPr>
          <p:cNvPr id="395" name="Google Shape;395;p56"/>
          <p:cNvSpPr/>
          <p:nvPr/>
        </p:nvSpPr>
        <p:spPr>
          <a:xfrm>
            <a:off x="891501" y="820839"/>
            <a:ext cx="10291903" cy="5229747"/>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
        <p:nvSpPr>
          <p:cNvPr id="396" name="Google Shape;396;p56"/>
          <p:cNvSpPr/>
          <p:nvPr/>
        </p:nvSpPr>
        <p:spPr>
          <a:xfrm>
            <a:off x="838633" y="776305"/>
            <a:ext cx="10377952" cy="5305393"/>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2489"/>
              <a:buFont typeface="Arial"/>
              <a:buNone/>
            </a:pPr>
            <a:endParaRPr sz="2489">
              <a:solidFill>
                <a:srgbClr val="000000"/>
              </a:solidFill>
              <a:latin typeface="Arial"/>
              <a:ea typeface="Arial"/>
              <a:cs typeface="Arial"/>
              <a:sym typeface="Arial"/>
            </a:endParaRPr>
          </a:p>
        </p:txBody>
      </p:sp>
    </p:spTree>
    <p:extLst>
      <p:ext uri="{BB962C8B-B14F-4D97-AF65-F5344CB8AC3E}">
        <p14:creationId xmlns:p14="http://schemas.microsoft.com/office/powerpoint/2010/main" val="150044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32172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72011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636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31929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135431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258063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603E64-1198-4350-AE4E-0E6A375354BD}" type="datetimeFigureOut">
              <a:rPr lang="zh-CN" altLang="en-US" smtClean="0"/>
              <a:pPr/>
              <a:t>2026/4/13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47540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pPr/>
              <a:t>2026/4/13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pPr/>
              <a:t>‹#›</a:t>
            </a:fld>
            <a:endParaRPr lang="zh-CN" altLang="en-US"/>
          </a:p>
        </p:txBody>
      </p:sp>
    </p:spTree>
    <p:extLst>
      <p:ext uri="{BB962C8B-B14F-4D97-AF65-F5344CB8AC3E}">
        <p14:creationId xmlns:p14="http://schemas.microsoft.com/office/powerpoint/2010/main" val="652068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800"/>
              <a:buFont typeface="Neucha"/>
              <a:buNone/>
              <a:defRPr sz="2800" b="0" i="0" u="none" strike="noStrike" cap="none">
                <a:solidFill>
                  <a:schemeClr val="accent2"/>
                </a:solidFill>
                <a:latin typeface="Neucha"/>
                <a:ea typeface="Neucha"/>
                <a:cs typeface="Neucha"/>
                <a:sym typeface="Neucha"/>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accent2"/>
              </a:buClr>
              <a:buSzPts val="1800"/>
              <a:buFont typeface="Poppins"/>
              <a:buChar char="●"/>
              <a:defRPr sz="1800" b="0" i="0" u="none" strike="noStrike" cap="none">
                <a:solidFill>
                  <a:schemeClr val="accent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867" b="0" i="0" u="none" strike="noStrike" cap="none">
                <a:solidFill>
                  <a:schemeClr val="accen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305597031"/>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emf"/><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0" Type="http://schemas.openxmlformats.org/officeDocument/2006/relationships/image" Target="../media/image7.emf"/><Relationship Id="rId4" Type="http://schemas.openxmlformats.org/officeDocument/2006/relationships/image" Target="../media/image1.emf"/><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2.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30.png"/><Relationship Id="rId4" Type="http://schemas.openxmlformats.org/officeDocument/2006/relationships/image" Target="../media/image3.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jfif"/><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5.png"/><Relationship Id="rId4" Type="http://schemas.microsoft.com/office/2007/relationships/hdphoto" Target="../media/hdphoto1.wdp"/><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4"/>
          <a:stretch>
            <a:fillRect/>
          </a:stretch>
        </p:blipFill>
        <p:spPr>
          <a:xfrm>
            <a:off x="1104415" y="1333831"/>
            <a:ext cx="3485403" cy="1240567"/>
          </a:xfrm>
          <a:prstGeom prst="rect">
            <a:avLst/>
          </a:prstGeom>
        </p:spPr>
      </p:pic>
      <p:pic>
        <p:nvPicPr>
          <p:cNvPr id="13" name="图片 12"/>
          <p:cNvPicPr>
            <a:picLocks noChangeAspect="1"/>
          </p:cNvPicPr>
          <p:nvPr/>
        </p:nvPicPr>
        <p:blipFill>
          <a:blip r:embed="rId5"/>
          <a:stretch>
            <a:fillRect/>
          </a:stretch>
        </p:blipFill>
        <p:spPr>
          <a:xfrm>
            <a:off x="6115224" y="690821"/>
            <a:ext cx="1271250" cy="618750"/>
          </a:xfrm>
          <a:prstGeom prst="rect">
            <a:avLst/>
          </a:prstGeom>
        </p:spPr>
      </p:pic>
      <p:pic>
        <p:nvPicPr>
          <p:cNvPr id="14" name="图片 13"/>
          <p:cNvPicPr>
            <a:picLocks noChangeAspect="1"/>
          </p:cNvPicPr>
          <p:nvPr/>
        </p:nvPicPr>
        <p:blipFill>
          <a:blip r:embed="rId6"/>
          <a:stretch>
            <a:fillRect/>
          </a:stretch>
        </p:blipFill>
        <p:spPr>
          <a:xfrm>
            <a:off x="10267051" y="1922473"/>
            <a:ext cx="1102500" cy="596250"/>
          </a:xfrm>
          <a:prstGeom prst="rect">
            <a:avLst/>
          </a:prstGeom>
        </p:spPr>
      </p:pic>
      <p:pic>
        <p:nvPicPr>
          <p:cNvPr id="15" name="图片 14"/>
          <p:cNvPicPr>
            <a:picLocks noChangeAspect="1"/>
          </p:cNvPicPr>
          <p:nvPr/>
        </p:nvPicPr>
        <p:blipFill>
          <a:blip r:embed="rId7"/>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8"/>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10"/>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11"/>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6261179" y="-1128043"/>
            <a:ext cx="487363" cy="487363"/>
          </a:xfrm>
          <a:prstGeom prst="rect">
            <a:avLst/>
          </a:prstGeom>
        </p:spPr>
      </p:pic>
      <p:pic>
        <p:nvPicPr>
          <p:cNvPr id="6" name="Picture 5">
            <a:extLst>
              <a:ext uri="{FF2B5EF4-FFF2-40B4-BE49-F238E27FC236}">
                <a16:creationId xmlns:a16="http://schemas.microsoft.com/office/drawing/2014/main" id="{D87E51E6-8C27-4C73-939A-262B64711EA0}"/>
              </a:ext>
            </a:extLst>
          </p:cNvPr>
          <p:cNvPicPr>
            <a:picLocks noChangeAspect="1"/>
          </p:cNvPicPr>
          <p:nvPr/>
        </p:nvPicPr>
        <p:blipFill>
          <a:blip r:embed="rId13"/>
          <a:stretch>
            <a:fillRect/>
          </a:stretch>
        </p:blipFill>
        <p:spPr>
          <a:xfrm>
            <a:off x="5103200" y="897180"/>
            <a:ext cx="2024047" cy="975445"/>
          </a:xfrm>
          <a:prstGeom prst="rect">
            <a:avLst/>
          </a:prstGeom>
        </p:spPr>
      </p:pic>
      <p:sp>
        <p:nvSpPr>
          <p:cNvPr id="16" name="Rounded Rectangle 1">
            <a:extLst>
              <a:ext uri="{FF2B5EF4-FFF2-40B4-BE49-F238E27FC236}">
                <a16:creationId xmlns:a16="http://schemas.microsoft.com/office/drawing/2014/main" id="{B54CDEA7-2614-4BF8-B36E-1ADD7BD4A8F2}"/>
              </a:ext>
            </a:extLst>
          </p:cNvPr>
          <p:cNvSpPr/>
          <p:nvPr/>
        </p:nvSpPr>
        <p:spPr>
          <a:xfrm>
            <a:off x="2450214" y="167302"/>
            <a:ext cx="7216300" cy="523519"/>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4">
                    <a:lumMod val="50000"/>
                  </a:schemeClr>
                </a:solidFill>
                <a:latin typeface="+mj-lt"/>
              </a:rPr>
              <a:t>Thứ</a:t>
            </a:r>
            <a:r>
              <a:rPr lang="en-US" sz="2400" dirty="0">
                <a:solidFill>
                  <a:schemeClr val="accent4">
                    <a:lumMod val="50000"/>
                  </a:schemeClr>
                </a:solidFill>
                <a:latin typeface="+mj-lt"/>
              </a:rPr>
              <a:t> … </a:t>
            </a:r>
            <a:r>
              <a:rPr lang="en-US" sz="2400" dirty="0" err="1">
                <a:solidFill>
                  <a:schemeClr val="accent4">
                    <a:lumMod val="50000"/>
                  </a:schemeClr>
                </a:solidFill>
                <a:latin typeface="+mj-lt"/>
              </a:rPr>
              <a:t>ngày</a:t>
            </a:r>
            <a:r>
              <a:rPr lang="en-US" sz="2400" dirty="0">
                <a:solidFill>
                  <a:schemeClr val="accent4">
                    <a:lumMod val="50000"/>
                  </a:schemeClr>
                </a:solidFill>
                <a:latin typeface="+mj-lt"/>
              </a:rPr>
              <a:t> … </a:t>
            </a:r>
            <a:r>
              <a:rPr lang="en-US" sz="2400" dirty="0" err="1">
                <a:solidFill>
                  <a:schemeClr val="accent4">
                    <a:lumMod val="50000"/>
                  </a:schemeClr>
                </a:solidFill>
                <a:latin typeface="+mj-lt"/>
              </a:rPr>
              <a:t>tháng</a:t>
            </a:r>
            <a:r>
              <a:rPr lang="en-US" sz="2400" dirty="0">
                <a:solidFill>
                  <a:schemeClr val="accent4">
                    <a:lumMod val="50000"/>
                  </a:schemeClr>
                </a:solidFill>
                <a:latin typeface="+mj-lt"/>
              </a:rPr>
              <a:t> … </a:t>
            </a:r>
            <a:r>
              <a:rPr lang="en-US" sz="2400" dirty="0" err="1">
                <a:solidFill>
                  <a:schemeClr val="accent4">
                    <a:lumMod val="50000"/>
                  </a:schemeClr>
                </a:solidFill>
                <a:latin typeface="+mj-lt"/>
              </a:rPr>
              <a:t>năm</a:t>
            </a:r>
            <a:r>
              <a:rPr lang="en-US" sz="2400" dirty="0">
                <a:solidFill>
                  <a:schemeClr val="accent4">
                    <a:lumMod val="50000"/>
                  </a:schemeClr>
                </a:solidFill>
                <a:latin typeface="+mj-lt"/>
              </a:rPr>
              <a:t>….</a:t>
            </a:r>
          </a:p>
        </p:txBody>
      </p:sp>
      <p:pic>
        <p:nvPicPr>
          <p:cNvPr id="8" name="Picture 7">
            <a:extLst>
              <a:ext uri="{FF2B5EF4-FFF2-40B4-BE49-F238E27FC236}">
                <a16:creationId xmlns:a16="http://schemas.microsoft.com/office/drawing/2014/main" id="{C3CC8C98-796E-D6C7-8C18-B5D35C1DDD8D}"/>
              </a:ext>
            </a:extLst>
          </p:cNvPr>
          <p:cNvPicPr>
            <a:picLocks noChangeAspect="1"/>
          </p:cNvPicPr>
          <p:nvPr/>
        </p:nvPicPr>
        <p:blipFill>
          <a:blip r:embed="rId14"/>
          <a:stretch>
            <a:fillRect/>
          </a:stretch>
        </p:blipFill>
        <p:spPr>
          <a:xfrm>
            <a:off x="1297917" y="1831900"/>
            <a:ext cx="8815580" cy="5669771"/>
          </a:xfrm>
          <a:prstGeom prst="rect">
            <a:avLst/>
          </a:prstGeom>
        </p:spPr>
      </p:pic>
    </p:spTree>
    <p:extLst>
      <p:ext uri="{BB962C8B-B14F-4D97-AF65-F5344CB8AC3E}">
        <p14:creationId xmlns:p14="http://schemas.microsoft.com/office/powerpoint/2010/main" val="12674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2">
            <a:extLst>
              <a:ext uri="{FF2B5EF4-FFF2-40B4-BE49-F238E27FC236}">
                <a16:creationId xmlns:a16="http://schemas.microsoft.com/office/drawing/2014/main" id="{2E68294A-F543-4442-A2E5-A884049D3E6C}"/>
              </a:ext>
            </a:extLst>
          </p:cNvPr>
          <p:cNvSpPr/>
          <p:nvPr/>
        </p:nvSpPr>
        <p:spPr>
          <a:xfrm>
            <a:off x="206828" y="176811"/>
            <a:ext cx="11778343" cy="6579951"/>
          </a:xfrm>
          <a:custGeom>
            <a:avLst/>
            <a:gdLst>
              <a:gd name="connsiteX0" fmla="*/ 0 w 11778343"/>
              <a:gd name="connsiteY0" fmla="*/ 286359 h 6579951"/>
              <a:gd name="connsiteX1" fmla="*/ 286359 w 11778343"/>
              <a:gd name="connsiteY1" fmla="*/ 0 h 6579951"/>
              <a:gd name="connsiteX2" fmla="*/ 539960 w 11778343"/>
              <a:gd name="connsiteY2" fmla="*/ 0 h 6579951"/>
              <a:gd name="connsiteX3" fmla="*/ 1129730 w 11778343"/>
              <a:gd name="connsiteY3" fmla="*/ 0 h 6579951"/>
              <a:gd name="connsiteX4" fmla="*/ 1719499 w 11778343"/>
              <a:gd name="connsiteY4" fmla="*/ 0 h 6579951"/>
              <a:gd name="connsiteX5" fmla="*/ 2197213 w 11778343"/>
              <a:gd name="connsiteY5" fmla="*/ 0 h 6579951"/>
              <a:gd name="connsiteX6" fmla="*/ 3011095 w 11778343"/>
              <a:gd name="connsiteY6" fmla="*/ 0 h 6579951"/>
              <a:gd name="connsiteX7" fmla="*/ 3376752 w 11778343"/>
              <a:gd name="connsiteY7" fmla="*/ 0 h 6579951"/>
              <a:gd name="connsiteX8" fmla="*/ 4190635 w 11778343"/>
              <a:gd name="connsiteY8" fmla="*/ 0 h 6579951"/>
              <a:gd name="connsiteX9" fmla="*/ 4556292 w 11778343"/>
              <a:gd name="connsiteY9" fmla="*/ 0 h 6579951"/>
              <a:gd name="connsiteX10" fmla="*/ 5258118 w 11778343"/>
              <a:gd name="connsiteY10" fmla="*/ 0 h 6579951"/>
              <a:gd name="connsiteX11" fmla="*/ 6072000 w 11778343"/>
              <a:gd name="connsiteY11" fmla="*/ 0 h 6579951"/>
              <a:gd name="connsiteX12" fmla="*/ 6325601 w 11778343"/>
              <a:gd name="connsiteY12" fmla="*/ 0 h 6579951"/>
              <a:gd name="connsiteX13" fmla="*/ 7139483 w 11778343"/>
              <a:gd name="connsiteY13" fmla="*/ 0 h 6579951"/>
              <a:gd name="connsiteX14" fmla="*/ 7953366 w 11778343"/>
              <a:gd name="connsiteY14" fmla="*/ 0 h 6579951"/>
              <a:gd name="connsiteX15" fmla="*/ 8206967 w 11778343"/>
              <a:gd name="connsiteY15" fmla="*/ 0 h 6579951"/>
              <a:gd name="connsiteX16" fmla="*/ 8796736 w 11778343"/>
              <a:gd name="connsiteY16" fmla="*/ 0 h 6579951"/>
              <a:gd name="connsiteX17" fmla="*/ 9274450 w 11778343"/>
              <a:gd name="connsiteY17" fmla="*/ 0 h 6579951"/>
              <a:gd name="connsiteX18" fmla="*/ 9752163 w 11778343"/>
              <a:gd name="connsiteY18" fmla="*/ 0 h 6579951"/>
              <a:gd name="connsiteX19" fmla="*/ 10229877 w 11778343"/>
              <a:gd name="connsiteY19" fmla="*/ 0 h 6579951"/>
              <a:gd name="connsiteX20" fmla="*/ 10483478 w 11778343"/>
              <a:gd name="connsiteY20" fmla="*/ 0 h 6579951"/>
              <a:gd name="connsiteX21" fmla="*/ 11491984 w 11778343"/>
              <a:gd name="connsiteY21" fmla="*/ 0 h 6579951"/>
              <a:gd name="connsiteX22" fmla="*/ 11778343 w 11778343"/>
              <a:gd name="connsiteY22" fmla="*/ 286359 h 6579951"/>
              <a:gd name="connsiteX23" fmla="*/ 11778343 w 11778343"/>
              <a:gd name="connsiteY23" fmla="*/ 652254 h 6579951"/>
              <a:gd name="connsiteX24" fmla="*/ 11778343 w 11778343"/>
              <a:gd name="connsiteY24" fmla="*/ 1198366 h 6579951"/>
              <a:gd name="connsiteX25" fmla="*/ 11778343 w 11778343"/>
              <a:gd name="connsiteY25" fmla="*/ 1804551 h 6579951"/>
              <a:gd name="connsiteX26" fmla="*/ 11778343 w 11778343"/>
              <a:gd name="connsiteY26" fmla="*/ 2290590 h 6579951"/>
              <a:gd name="connsiteX27" fmla="*/ 11778343 w 11778343"/>
              <a:gd name="connsiteY27" fmla="*/ 2716558 h 6579951"/>
              <a:gd name="connsiteX28" fmla="*/ 11778343 w 11778343"/>
              <a:gd name="connsiteY28" fmla="*/ 3142525 h 6579951"/>
              <a:gd name="connsiteX29" fmla="*/ 11778343 w 11778343"/>
              <a:gd name="connsiteY29" fmla="*/ 3748710 h 6579951"/>
              <a:gd name="connsiteX30" fmla="*/ 11778343 w 11778343"/>
              <a:gd name="connsiteY30" fmla="*/ 4114605 h 6579951"/>
              <a:gd name="connsiteX31" fmla="*/ 11778343 w 11778343"/>
              <a:gd name="connsiteY31" fmla="*/ 4600645 h 6579951"/>
              <a:gd name="connsiteX32" fmla="*/ 11778343 w 11778343"/>
              <a:gd name="connsiteY32" fmla="*/ 5146757 h 6579951"/>
              <a:gd name="connsiteX33" fmla="*/ 11778343 w 11778343"/>
              <a:gd name="connsiteY33" fmla="*/ 5572724 h 6579951"/>
              <a:gd name="connsiteX34" fmla="*/ 11778343 w 11778343"/>
              <a:gd name="connsiteY34" fmla="*/ 6293592 h 6579951"/>
              <a:gd name="connsiteX35" fmla="*/ 11491984 w 11778343"/>
              <a:gd name="connsiteY35" fmla="*/ 6579951 h 6579951"/>
              <a:gd name="connsiteX36" fmla="*/ 10790158 w 11778343"/>
              <a:gd name="connsiteY36" fmla="*/ 6579951 h 6579951"/>
              <a:gd name="connsiteX37" fmla="*/ 10200388 w 11778343"/>
              <a:gd name="connsiteY37" fmla="*/ 6579951 h 6579951"/>
              <a:gd name="connsiteX38" fmla="*/ 9498562 w 11778343"/>
              <a:gd name="connsiteY38" fmla="*/ 6579951 h 6579951"/>
              <a:gd name="connsiteX39" fmla="*/ 8796736 w 11778343"/>
              <a:gd name="connsiteY39" fmla="*/ 6579951 h 6579951"/>
              <a:gd name="connsiteX40" fmla="*/ 7982854 w 11778343"/>
              <a:gd name="connsiteY40" fmla="*/ 6579951 h 6579951"/>
              <a:gd name="connsiteX41" fmla="*/ 7393084 w 11778343"/>
              <a:gd name="connsiteY41" fmla="*/ 6579951 h 6579951"/>
              <a:gd name="connsiteX42" fmla="*/ 7139483 w 11778343"/>
              <a:gd name="connsiteY42" fmla="*/ 6579951 h 6579951"/>
              <a:gd name="connsiteX43" fmla="*/ 6325601 w 11778343"/>
              <a:gd name="connsiteY43" fmla="*/ 6579951 h 6579951"/>
              <a:gd name="connsiteX44" fmla="*/ 5735831 w 11778343"/>
              <a:gd name="connsiteY44" fmla="*/ 6579951 h 6579951"/>
              <a:gd name="connsiteX45" fmla="*/ 5146062 w 11778343"/>
              <a:gd name="connsiteY45" fmla="*/ 6579951 h 6579951"/>
              <a:gd name="connsiteX46" fmla="*/ 4780404 w 11778343"/>
              <a:gd name="connsiteY46" fmla="*/ 6579951 h 6579951"/>
              <a:gd name="connsiteX47" fmla="*/ 3966522 w 11778343"/>
              <a:gd name="connsiteY47" fmla="*/ 6579951 h 6579951"/>
              <a:gd name="connsiteX48" fmla="*/ 3600865 w 11778343"/>
              <a:gd name="connsiteY48" fmla="*/ 6579951 h 6579951"/>
              <a:gd name="connsiteX49" fmla="*/ 2786983 w 11778343"/>
              <a:gd name="connsiteY49" fmla="*/ 6579951 h 6579951"/>
              <a:gd name="connsiteX50" fmla="*/ 2533382 w 11778343"/>
              <a:gd name="connsiteY50" fmla="*/ 6579951 h 6579951"/>
              <a:gd name="connsiteX51" fmla="*/ 1831556 w 11778343"/>
              <a:gd name="connsiteY51" fmla="*/ 6579951 h 6579951"/>
              <a:gd name="connsiteX52" fmla="*/ 1017673 w 11778343"/>
              <a:gd name="connsiteY52" fmla="*/ 6579951 h 6579951"/>
              <a:gd name="connsiteX53" fmla="*/ 286359 w 11778343"/>
              <a:gd name="connsiteY53" fmla="*/ 6579951 h 6579951"/>
              <a:gd name="connsiteX54" fmla="*/ 0 w 11778343"/>
              <a:gd name="connsiteY54" fmla="*/ 6293592 h 6579951"/>
              <a:gd name="connsiteX55" fmla="*/ 0 w 11778343"/>
              <a:gd name="connsiteY55" fmla="*/ 5867625 h 6579951"/>
              <a:gd name="connsiteX56" fmla="*/ 0 w 11778343"/>
              <a:gd name="connsiteY56" fmla="*/ 5381585 h 6579951"/>
              <a:gd name="connsiteX57" fmla="*/ 0 w 11778343"/>
              <a:gd name="connsiteY57" fmla="*/ 4715328 h 6579951"/>
              <a:gd name="connsiteX58" fmla="*/ 0 w 11778343"/>
              <a:gd name="connsiteY58" fmla="*/ 4109144 h 6579951"/>
              <a:gd name="connsiteX59" fmla="*/ 0 w 11778343"/>
              <a:gd name="connsiteY59" fmla="*/ 3743249 h 6579951"/>
              <a:gd name="connsiteX60" fmla="*/ 0 w 11778343"/>
              <a:gd name="connsiteY60" fmla="*/ 3377353 h 6579951"/>
              <a:gd name="connsiteX61" fmla="*/ 0 w 11778343"/>
              <a:gd name="connsiteY61" fmla="*/ 2711097 h 6579951"/>
              <a:gd name="connsiteX62" fmla="*/ 0 w 11778343"/>
              <a:gd name="connsiteY62" fmla="*/ 2345202 h 6579951"/>
              <a:gd name="connsiteX63" fmla="*/ 0 w 11778343"/>
              <a:gd name="connsiteY63" fmla="*/ 1979306 h 6579951"/>
              <a:gd name="connsiteX64" fmla="*/ 0 w 11778343"/>
              <a:gd name="connsiteY64" fmla="*/ 1373122 h 6579951"/>
              <a:gd name="connsiteX65" fmla="*/ 0 w 11778343"/>
              <a:gd name="connsiteY65" fmla="*/ 286359 h 6579951"/>
              <a:gd name="connsiteX0" fmla="*/ 0 w 11778343"/>
              <a:gd name="connsiteY0" fmla="*/ 286359 h 6579951"/>
              <a:gd name="connsiteX1" fmla="*/ 286359 w 11778343"/>
              <a:gd name="connsiteY1" fmla="*/ 0 h 6579951"/>
              <a:gd name="connsiteX2" fmla="*/ 1100241 w 11778343"/>
              <a:gd name="connsiteY2" fmla="*/ 0 h 6579951"/>
              <a:gd name="connsiteX3" fmla="*/ 1577955 w 11778343"/>
              <a:gd name="connsiteY3" fmla="*/ 0 h 6579951"/>
              <a:gd name="connsiteX4" fmla="*/ 1943612 w 11778343"/>
              <a:gd name="connsiteY4" fmla="*/ 0 h 6579951"/>
              <a:gd name="connsiteX5" fmla="*/ 2645438 w 11778343"/>
              <a:gd name="connsiteY5" fmla="*/ 0 h 6579951"/>
              <a:gd name="connsiteX6" fmla="*/ 3123151 w 11778343"/>
              <a:gd name="connsiteY6" fmla="*/ 0 h 6579951"/>
              <a:gd name="connsiteX7" fmla="*/ 3937034 w 11778343"/>
              <a:gd name="connsiteY7" fmla="*/ 0 h 6579951"/>
              <a:gd name="connsiteX8" fmla="*/ 4302691 w 11778343"/>
              <a:gd name="connsiteY8" fmla="*/ 0 h 6579951"/>
              <a:gd name="connsiteX9" fmla="*/ 5116573 w 11778343"/>
              <a:gd name="connsiteY9" fmla="*/ 0 h 6579951"/>
              <a:gd name="connsiteX10" fmla="*/ 5370174 w 11778343"/>
              <a:gd name="connsiteY10" fmla="*/ 0 h 6579951"/>
              <a:gd name="connsiteX11" fmla="*/ 5959944 w 11778343"/>
              <a:gd name="connsiteY11" fmla="*/ 0 h 6579951"/>
              <a:gd name="connsiteX12" fmla="*/ 6549714 w 11778343"/>
              <a:gd name="connsiteY12" fmla="*/ 0 h 6579951"/>
              <a:gd name="connsiteX13" fmla="*/ 7027427 w 11778343"/>
              <a:gd name="connsiteY13" fmla="*/ 0 h 6579951"/>
              <a:gd name="connsiteX14" fmla="*/ 7841309 w 11778343"/>
              <a:gd name="connsiteY14" fmla="*/ 0 h 6579951"/>
              <a:gd name="connsiteX15" fmla="*/ 8655192 w 11778343"/>
              <a:gd name="connsiteY15" fmla="*/ 0 h 6579951"/>
              <a:gd name="connsiteX16" fmla="*/ 9020849 w 11778343"/>
              <a:gd name="connsiteY16" fmla="*/ 0 h 6579951"/>
              <a:gd name="connsiteX17" fmla="*/ 9610619 w 11778343"/>
              <a:gd name="connsiteY17" fmla="*/ 0 h 6579951"/>
              <a:gd name="connsiteX18" fmla="*/ 10424501 w 11778343"/>
              <a:gd name="connsiteY18" fmla="*/ 0 h 6579951"/>
              <a:gd name="connsiteX19" fmla="*/ 11491984 w 11778343"/>
              <a:gd name="connsiteY19" fmla="*/ 0 h 6579951"/>
              <a:gd name="connsiteX20" fmla="*/ 11778343 w 11778343"/>
              <a:gd name="connsiteY20" fmla="*/ 286359 h 6579951"/>
              <a:gd name="connsiteX21" fmla="*/ 11778343 w 11778343"/>
              <a:gd name="connsiteY21" fmla="*/ 712326 h 6579951"/>
              <a:gd name="connsiteX22" fmla="*/ 11778343 w 11778343"/>
              <a:gd name="connsiteY22" fmla="*/ 1258439 h 6579951"/>
              <a:gd name="connsiteX23" fmla="*/ 11778343 w 11778343"/>
              <a:gd name="connsiteY23" fmla="*/ 1684406 h 6579951"/>
              <a:gd name="connsiteX24" fmla="*/ 11778343 w 11778343"/>
              <a:gd name="connsiteY24" fmla="*/ 2230518 h 6579951"/>
              <a:gd name="connsiteX25" fmla="*/ 11778343 w 11778343"/>
              <a:gd name="connsiteY25" fmla="*/ 2596413 h 6579951"/>
              <a:gd name="connsiteX26" fmla="*/ 11778343 w 11778343"/>
              <a:gd name="connsiteY26" fmla="*/ 2962308 h 6579951"/>
              <a:gd name="connsiteX27" fmla="*/ 11778343 w 11778343"/>
              <a:gd name="connsiteY27" fmla="*/ 3508420 h 6579951"/>
              <a:gd name="connsiteX28" fmla="*/ 11778343 w 11778343"/>
              <a:gd name="connsiteY28" fmla="*/ 3934388 h 6579951"/>
              <a:gd name="connsiteX29" fmla="*/ 11778343 w 11778343"/>
              <a:gd name="connsiteY29" fmla="*/ 4540572 h 6579951"/>
              <a:gd name="connsiteX30" fmla="*/ 11778343 w 11778343"/>
              <a:gd name="connsiteY30" fmla="*/ 4966540 h 6579951"/>
              <a:gd name="connsiteX31" fmla="*/ 11778343 w 11778343"/>
              <a:gd name="connsiteY31" fmla="*/ 5572724 h 6579951"/>
              <a:gd name="connsiteX32" fmla="*/ 11778343 w 11778343"/>
              <a:gd name="connsiteY32" fmla="*/ 6293592 h 6579951"/>
              <a:gd name="connsiteX33" fmla="*/ 11491984 w 11778343"/>
              <a:gd name="connsiteY33" fmla="*/ 6579951 h 6579951"/>
              <a:gd name="connsiteX34" fmla="*/ 11014271 w 11778343"/>
              <a:gd name="connsiteY34" fmla="*/ 6579951 h 6579951"/>
              <a:gd name="connsiteX35" fmla="*/ 10648613 w 11778343"/>
              <a:gd name="connsiteY35" fmla="*/ 6579951 h 6579951"/>
              <a:gd name="connsiteX36" fmla="*/ 10318755 w 11778343"/>
              <a:gd name="connsiteY36" fmla="*/ 6579951 h 6579951"/>
              <a:gd name="connsiteX37" fmla="*/ 9946787 w 11778343"/>
              <a:gd name="connsiteY37" fmla="*/ 6579951 h 6579951"/>
              <a:gd name="connsiteX38" fmla="*/ 9581130 w 11778343"/>
              <a:gd name="connsiteY38" fmla="*/ 6579951 h 6579951"/>
              <a:gd name="connsiteX39" fmla="*/ 9327529 w 11778343"/>
              <a:gd name="connsiteY39" fmla="*/ 6579951 h 6579951"/>
              <a:gd name="connsiteX40" fmla="*/ 8961872 w 11778343"/>
              <a:gd name="connsiteY40" fmla="*/ 6579951 h 6579951"/>
              <a:gd name="connsiteX41" fmla="*/ 8484158 w 11778343"/>
              <a:gd name="connsiteY41" fmla="*/ 6579951 h 6579951"/>
              <a:gd name="connsiteX42" fmla="*/ 7894389 w 11778343"/>
              <a:gd name="connsiteY42" fmla="*/ 6579951 h 6579951"/>
              <a:gd name="connsiteX43" fmla="*/ 7528731 w 11778343"/>
              <a:gd name="connsiteY43" fmla="*/ 6579951 h 6579951"/>
              <a:gd name="connsiteX44" fmla="*/ 6714849 w 11778343"/>
              <a:gd name="connsiteY44" fmla="*/ 6579951 h 6579951"/>
              <a:gd name="connsiteX45" fmla="*/ 6125079 w 11778343"/>
              <a:gd name="connsiteY45" fmla="*/ 6579951 h 6579951"/>
              <a:gd name="connsiteX46" fmla="*/ 5311197 w 11778343"/>
              <a:gd name="connsiteY46" fmla="*/ 6579951 h 6579951"/>
              <a:gd name="connsiteX47" fmla="*/ 4609371 w 11778343"/>
              <a:gd name="connsiteY47" fmla="*/ 6579951 h 6579951"/>
              <a:gd name="connsiteX48" fmla="*/ 4131658 w 11778343"/>
              <a:gd name="connsiteY48" fmla="*/ 6579951 h 6579951"/>
              <a:gd name="connsiteX49" fmla="*/ 3429832 w 11778343"/>
              <a:gd name="connsiteY49" fmla="*/ 6579951 h 6579951"/>
              <a:gd name="connsiteX50" fmla="*/ 3064174 w 11778343"/>
              <a:gd name="connsiteY50" fmla="*/ 6579951 h 6579951"/>
              <a:gd name="connsiteX51" fmla="*/ 2474405 w 11778343"/>
              <a:gd name="connsiteY51" fmla="*/ 6579951 h 6579951"/>
              <a:gd name="connsiteX52" fmla="*/ 2220804 w 11778343"/>
              <a:gd name="connsiteY52" fmla="*/ 6579951 h 6579951"/>
              <a:gd name="connsiteX53" fmla="*/ 1406922 w 11778343"/>
              <a:gd name="connsiteY53" fmla="*/ 6579951 h 6579951"/>
              <a:gd name="connsiteX54" fmla="*/ 817152 w 11778343"/>
              <a:gd name="connsiteY54" fmla="*/ 6579951 h 6579951"/>
              <a:gd name="connsiteX55" fmla="*/ 286359 w 11778343"/>
              <a:gd name="connsiteY55" fmla="*/ 6579951 h 6579951"/>
              <a:gd name="connsiteX56" fmla="*/ 0 w 11778343"/>
              <a:gd name="connsiteY56" fmla="*/ 6293592 h 6579951"/>
              <a:gd name="connsiteX57" fmla="*/ 0 w 11778343"/>
              <a:gd name="connsiteY57" fmla="*/ 5687408 h 6579951"/>
              <a:gd name="connsiteX58" fmla="*/ 0 w 11778343"/>
              <a:gd name="connsiteY58" fmla="*/ 5081223 h 6579951"/>
              <a:gd name="connsiteX59" fmla="*/ 0 w 11778343"/>
              <a:gd name="connsiteY59" fmla="*/ 4414966 h 6579951"/>
              <a:gd name="connsiteX60" fmla="*/ 0 w 11778343"/>
              <a:gd name="connsiteY60" fmla="*/ 3808782 h 6579951"/>
              <a:gd name="connsiteX61" fmla="*/ 0 w 11778343"/>
              <a:gd name="connsiteY61" fmla="*/ 3142525 h 6579951"/>
              <a:gd name="connsiteX62" fmla="*/ 0 w 11778343"/>
              <a:gd name="connsiteY62" fmla="*/ 2536341 h 6579951"/>
              <a:gd name="connsiteX63" fmla="*/ 0 w 11778343"/>
              <a:gd name="connsiteY63" fmla="*/ 2110373 h 6579951"/>
              <a:gd name="connsiteX64" fmla="*/ 0 w 11778343"/>
              <a:gd name="connsiteY64" fmla="*/ 1504189 h 6579951"/>
              <a:gd name="connsiteX65" fmla="*/ 0 w 11778343"/>
              <a:gd name="connsiteY65" fmla="*/ 1018149 h 6579951"/>
              <a:gd name="connsiteX66" fmla="*/ 0 w 11778343"/>
              <a:gd name="connsiteY66" fmla="*/ 286359 h 65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78343" h="6579951" fill="none" extrusionOk="0">
                <a:moveTo>
                  <a:pt x="0" y="286359"/>
                </a:moveTo>
                <a:cubicBezTo>
                  <a:pt x="40497" y="133471"/>
                  <a:pt x="102810" y="-16357"/>
                  <a:pt x="286359" y="0"/>
                </a:cubicBezTo>
                <a:cubicBezTo>
                  <a:pt x="420202" y="5375"/>
                  <a:pt x="482062" y="20239"/>
                  <a:pt x="539960" y="0"/>
                </a:cubicBezTo>
                <a:cubicBezTo>
                  <a:pt x="654784" y="-12125"/>
                  <a:pt x="850743" y="25504"/>
                  <a:pt x="1129730" y="0"/>
                </a:cubicBezTo>
                <a:cubicBezTo>
                  <a:pt x="1404402" y="-43064"/>
                  <a:pt x="1428323" y="23445"/>
                  <a:pt x="1719499" y="0"/>
                </a:cubicBezTo>
                <a:cubicBezTo>
                  <a:pt x="1989074" y="-27063"/>
                  <a:pt x="2076003" y="27802"/>
                  <a:pt x="2197213" y="0"/>
                </a:cubicBezTo>
                <a:cubicBezTo>
                  <a:pt x="2312187" y="-46535"/>
                  <a:pt x="2644374" y="90026"/>
                  <a:pt x="3011095" y="0"/>
                </a:cubicBezTo>
                <a:cubicBezTo>
                  <a:pt x="3348852" y="-9767"/>
                  <a:pt x="3243906" y="36210"/>
                  <a:pt x="3376752" y="0"/>
                </a:cubicBezTo>
                <a:cubicBezTo>
                  <a:pt x="3561653" y="-27132"/>
                  <a:pt x="4037869" y="52978"/>
                  <a:pt x="4190635" y="0"/>
                </a:cubicBezTo>
                <a:cubicBezTo>
                  <a:pt x="4360899" y="-39778"/>
                  <a:pt x="4499421" y="-5376"/>
                  <a:pt x="4556292" y="0"/>
                </a:cubicBezTo>
                <a:cubicBezTo>
                  <a:pt x="4582654" y="-28483"/>
                  <a:pt x="4990322" y="7797"/>
                  <a:pt x="5258118" y="0"/>
                </a:cubicBezTo>
                <a:cubicBezTo>
                  <a:pt x="5514136" y="19480"/>
                  <a:pt x="5683621" y="31248"/>
                  <a:pt x="6072000" y="0"/>
                </a:cubicBezTo>
                <a:cubicBezTo>
                  <a:pt x="6474976" y="-20884"/>
                  <a:pt x="6276624" y="877"/>
                  <a:pt x="6325601" y="0"/>
                </a:cubicBezTo>
                <a:cubicBezTo>
                  <a:pt x="6466169" y="6315"/>
                  <a:pt x="6781619" y="100387"/>
                  <a:pt x="7139483" y="0"/>
                </a:cubicBezTo>
                <a:cubicBezTo>
                  <a:pt x="7448015" y="-31270"/>
                  <a:pt x="7750977" y="99750"/>
                  <a:pt x="7953366" y="0"/>
                </a:cubicBezTo>
                <a:cubicBezTo>
                  <a:pt x="8170451" y="-99224"/>
                  <a:pt x="8105234" y="13553"/>
                  <a:pt x="8206967" y="0"/>
                </a:cubicBezTo>
                <a:cubicBezTo>
                  <a:pt x="8294091" y="13996"/>
                  <a:pt x="8551533" y="86267"/>
                  <a:pt x="8796736" y="0"/>
                </a:cubicBezTo>
                <a:cubicBezTo>
                  <a:pt x="9052304" y="-59283"/>
                  <a:pt x="9105640" y="23032"/>
                  <a:pt x="9274450" y="0"/>
                </a:cubicBezTo>
                <a:cubicBezTo>
                  <a:pt x="9421981" y="-255"/>
                  <a:pt x="9557307" y="65628"/>
                  <a:pt x="9752163" y="0"/>
                </a:cubicBezTo>
                <a:cubicBezTo>
                  <a:pt x="9919171" y="-44249"/>
                  <a:pt x="10095259" y="45161"/>
                  <a:pt x="10229877" y="0"/>
                </a:cubicBezTo>
                <a:cubicBezTo>
                  <a:pt x="10339889" y="-39003"/>
                  <a:pt x="10364899" y="-987"/>
                  <a:pt x="10483478" y="0"/>
                </a:cubicBezTo>
                <a:cubicBezTo>
                  <a:pt x="10604610" y="40217"/>
                  <a:pt x="11232774" y="156176"/>
                  <a:pt x="11491984" y="0"/>
                </a:cubicBezTo>
                <a:cubicBezTo>
                  <a:pt x="11675063" y="21041"/>
                  <a:pt x="11766814" y="152307"/>
                  <a:pt x="11778343" y="286359"/>
                </a:cubicBezTo>
                <a:cubicBezTo>
                  <a:pt x="11817170" y="474013"/>
                  <a:pt x="11754070" y="482515"/>
                  <a:pt x="11778343" y="652254"/>
                </a:cubicBezTo>
                <a:cubicBezTo>
                  <a:pt x="11794427" y="821489"/>
                  <a:pt x="11756757" y="942575"/>
                  <a:pt x="11778343" y="1198366"/>
                </a:cubicBezTo>
                <a:cubicBezTo>
                  <a:pt x="11830410" y="1462960"/>
                  <a:pt x="11775804" y="1607661"/>
                  <a:pt x="11778343" y="1804551"/>
                </a:cubicBezTo>
                <a:cubicBezTo>
                  <a:pt x="11797688" y="1992371"/>
                  <a:pt x="11746518" y="2117196"/>
                  <a:pt x="11778343" y="2290590"/>
                </a:cubicBezTo>
                <a:cubicBezTo>
                  <a:pt x="11831028" y="2474571"/>
                  <a:pt x="11784706" y="2518630"/>
                  <a:pt x="11778343" y="2716558"/>
                </a:cubicBezTo>
                <a:cubicBezTo>
                  <a:pt x="11791490" y="2907062"/>
                  <a:pt x="11749680" y="2954578"/>
                  <a:pt x="11778343" y="3142525"/>
                </a:cubicBezTo>
                <a:cubicBezTo>
                  <a:pt x="11841343" y="3305560"/>
                  <a:pt x="11747399" y="3663315"/>
                  <a:pt x="11778343" y="3748710"/>
                </a:cubicBezTo>
                <a:cubicBezTo>
                  <a:pt x="11825750" y="3868599"/>
                  <a:pt x="11763757" y="3958691"/>
                  <a:pt x="11778343" y="4114605"/>
                </a:cubicBezTo>
                <a:cubicBezTo>
                  <a:pt x="11801086" y="4241030"/>
                  <a:pt x="11740470" y="4383890"/>
                  <a:pt x="11778343" y="4600645"/>
                </a:cubicBezTo>
                <a:cubicBezTo>
                  <a:pt x="11839667" y="4784350"/>
                  <a:pt x="11778811" y="4965839"/>
                  <a:pt x="11778343" y="5146757"/>
                </a:cubicBezTo>
                <a:cubicBezTo>
                  <a:pt x="11776970" y="5310204"/>
                  <a:pt x="11747203" y="5480966"/>
                  <a:pt x="11778343" y="5572724"/>
                </a:cubicBezTo>
                <a:cubicBezTo>
                  <a:pt x="11794742" y="5619477"/>
                  <a:pt x="11706981" y="6044778"/>
                  <a:pt x="11778343" y="6293592"/>
                </a:cubicBezTo>
                <a:cubicBezTo>
                  <a:pt x="11725987" y="6480630"/>
                  <a:pt x="11658959" y="6591401"/>
                  <a:pt x="11491984" y="6579951"/>
                </a:cubicBezTo>
                <a:cubicBezTo>
                  <a:pt x="11156769" y="6607826"/>
                  <a:pt x="10997890" y="6455619"/>
                  <a:pt x="10790158" y="6579951"/>
                </a:cubicBezTo>
                <a:cubicBezTo>
                  <a:pt x="10567645" y="6672105"/>
                  <a:pt x="10417378" y="6537362"/>
                  <a:pt x="10200388" y="6579951"/>
                </a:cubicBezTo>
                <a:cubicBezTo>
                  <a:pt x="9979551" y="6674100"/>
                  <a:pt x="9735728" y="6563232"/>
                  <a:pt x="9498562" y="6579951"/>
                </a:cubicBezTo>
                <a:cubicBezTo>
                  <a:pt x="9309344" y="6560049"/>
                  <a:pt x="9001872" y="6529796"/>
                  <a:pt x="8796736" y="6579951"/>
                </a:cubicBezTo>
                <a:cubicBezTo>
                  <a:pt x="8590252" y="6667796"/>
                  <a:pt x="8450477" y="6544717"/>
                  <a:pt x="7982854" y="6579951"/>
                </a:cubicBezTo>
                <a:cubicBezTo>
                  <a:pt x="7575345" y="6629864"/>
                  <a:pt x="7560872" y="6540922"/>
                  <a:pt x="7393084" y="6579951"/>
                </a:cubicBezTo>
                <a:cubicBezTo>
                  <a:pt x="7220255" y="6608317"/>
                  <a:pt x="7232511" y="6562843"/>
                  <a:pt x="7139483" y="6579951"/>
                </a:cubicBezTo>
                <a:cubicBezTo>
                  <a:pt x="7132083" y="6617034"/>
                  <a:pt x="6684244" y="6526722"/>
                  <a:pt x="6325601" y="6579951"/>
                </a:cubicBezTo>
                <a:cubicBezTo>
                  <a:pt x="6004531" y="6642789"/>
                  <a:pt x="5937378" y="6561782"/>
                  <a:pt x="5735831" y="6579951"/>
                </a:cubicBezTo>
                <a:cubicBezTo>
                  <a:pt x="5514363" y="6583399"/>
                  <a:pt x="5425462" y="6496603"/>
                  <a:pt x="5146062" y="6579951"/>
                </a:cubicBezTo>
                <a:cubicBezTo>
                  <a:pt x="4877907" y="6634913"/>
                  <a:pt x="4938485" y="6565341"/>
                  <a:pt x="4780404" y="6579951"/>
                </a:cubicBezTo>
                <a:cubicBezTo>
                  <a:pt x="4701216" y="6521701"/>
                  <a:pt x="4293133" y="6457223"/>
                  <a:pt x="3966522" y="6579951"/>
                </a:cubicBezTo>
                <a:cubicBezTo>
                  <a:pt x="3673095" y="6611763"/>
                  <a:pt x="3695766" y="6567213"/>
                  <a:pt x="3600865" y="6579951"/>
                </a:cubicBezTo>
                <a:cubicBezTo>
                  <a:pt x="3420357" y="6526677"/>
                  <a:pt x="3228530" y="6486292"/>
                  <a:pt x="2786983" y="6579951"/>
                </a:cubicBezTo>
                <a:cubicBezTo>
                  <a:pt x="2425940" y="6652020"/>
                  <a:pt x="2659195" y="6588508"/>
                  <a:pt x="2533382" y="6579951"/>
                </a:cubicBezTo>
                <a:cubicBezTo>
                  <a:pt x="2412798" y="6624914"/>
                  <a:pt x="2142643" y="6508890"/>
                  <a:pt x="1831556" y="6579951"/>
                </a:cubicBezTo>
                <a:cubicBezTo>
                  <a:pt x="1512478" y="6649561"/>
                  <a:pt x="1284838" y="6496688"/>
                  <a:pt x="1017673" y="6579951"/>
                </a:cubicBezTo>
                <a:cubicBezTo>
                  <a:pt x="732537" y="6701592"/>
                  <a:pt x="537831" y="6492392"/>
                  <a:pt x="286359" y="6579951"/>
                </a:cubicBezTo>
                <a:cubicBezTo>
                  <a:pt x="118348" y="6559918"/>
                  <a:pt x="-645" y="6513503"/>
                  <a:pt x="0" y="6293592"/>
                </a:cubicBezTo>
                <a:cubicBezTo>
                  <a:pt x="-29810" y="6136453"/>
                  <a:pt x="41949" y="6065725"/>
                  <a:pt x="0" y="5867625"/>
                </a:cubicBezTo>
                <a:cubicBezTo>
                  <a:pt x="-35972" y="5685711"/>
                  <a:pt x="54922" y="5596139"/>
                  <a:pt x="0" y="5381585"/>
                </a:cubicBezTo>
                <a:cubicBezTo>
                  <a:pt x="-57462" y="5155746"/>
                  <a:pt x="59617" y="4840193"/>
                  <a:pt x="0" y="4715328"/>
                </a:cubicBezTo>
                <a:cubicBezTo>
                  <a:pt x="-78203" y="4525917"/>
                  <a:pt x="61471" y="4255819"/>
                  <a:pt x="0" y="4109144"/>
                </a:cubicBezTo>
                <a:cubicBezTo>
                  <a:pt x="-46395" y="3976508"/>
                  <a:pt x="40963" y="3824451"/>
                  <a:pt x="0" y="3743249"/>
                </a:cubicBezTo>
                <a:cubicBezTo>
                  <a:pt x="-43372" y="3687676"/>
                  <a:pt x="46820" y="3431827"/>
                  <a:pt x="0" y="3377353"/>
                </a:cubicBezTo>
                <a:cubicBezTo>
                  <a:pt x="-45905" y="3281245"/>
                  <a:pt x="109841" y="3005911"/>
                  <a:pt x="0" y="2711097"/>
                </a:cubicBezTo>
                <a:cubicBezTo>
                  <a:pt x="-47844" y="2380021"/>
                  <a:pt x="7808" y="2458254"/>
                  <a:pt x="0" y="2345202"/>
                </a:cubicBezTo>
                <a:cubicBezTo>
                  <a:pt x="-1496" y="2252124"/>
                  <a:pt x="40753" y="2134608"/>
                  <a:pt x="0" y="1979306"/>
                </a:cubicBezTo>
                <a:cubicBezTo>
                  <a:pt x="-78514" y="1804497"/>
                  <a:pt x="25818" y="1570949"/>
                  <a:pt x="0" y="1373122"/>
                </a:cubicBezTo>
                <a:cubicBezTo>
                  <a:pt x="-7516" y="1184586"/>
                  <a:pt x="112537" y="806961"/>
                  <a:pt x="0" y="286359"/>
                </a:cubicBezTo>
                <a:close/>
              </a:path>
              <a:path w="11778343" h="6579951" stroke="0" extrusionOk="0">
                <a:moveTo>
                  <a:pt x="0" y="286359"/>
                </a:moveTo>
                <a:cubicBezTo>
                  <a:pt x="-37500" y="153802"/>
                  <a:pt x="84615" y="4616"/>
                  <a:pt x="286359" y="0"/>
                </a:cubicBezTo>
                <a:cubicBezTo>
                  <a:pt x="661538" y="-42702"/>
                  <a:pt x="703993" y="16518"/>
                  <a:pt x="1100241" y="0"/>
                </a:cubicBezTo>
                <a:cubicBezTo>
                  <a:pt x="1506365" y="-33267"/>
                  <a:pt x="1448777" y="22686"/>
                  <a:pt x="1577955" y="0"/>
                </a:cubicBezTo>
                <a:cubicBezTo>
                  <a:pt x="1712953" y="-9198"/>
                  <a:pt x="1822293" y="20058"/>
                  <a:pt x="1943612" y="0"/>
                </a:cubicBezTo>
                <a:cubicBezTo>
                  <a:pt x="2116463" y="-14649"/>
                  <a:pt x="2281239" y="5669"/>
                  <a:pt x="2645438" y="0"/>
                </a:cubicBezTo>
                <a:cubicBezTo>
                  <a:pt x="2958750" y="-645"/>
                  <a:pt x="2946222" y="3633"/>
                  <a:pt x="3123151" y="0"/>
                </a:cubicBezTo>
                <a:cubicBezTo>
                  <a:pt x="3302377" y="4495"/>
                  <a:pt x="3665699" y="45339"/>
                  <a:pt x="3937034" y="0"/>
                </a:cubicBezTo>
                <a:cubicBezTo>
                  <a:pt x="4152423" y="6069"/>
                  <a:pt x="4207175" y="37419"/>
                  <a:pt x="4302691" y="0"/>
                </a:cubicBezTo>
                <a:cubicBezTo>
                  <a:pt x="4412952" y="-57394"/>
                  <a:pt x="4931045" y="47543"/>
                  <a:pt x="5116573" y="0"/>
                </a:cubicBezTo>
                <a:cubicBezTo>
                  <a:pt x="5311536" y="-77341"/>
                  <a:pt x="5232338" y="28098"/>
                  <a:pt x="5370174" y="0"/>
                </a:cubicBezTo>
                <a:cubicBezTo>
                  <a:pt x="5468890" y="-34834"/>
                  <a:pt x="5679756" y="33565"/>
                  <a:pt x="5959944" y="0"/>
                </a:cubicBezTo>
                <a:cubicBezTo>
                  <a:pt x="6164093" y="-20267"/>
                  <a:pt x="6376750" y="96070"/>
                  <a:pt x="6549714" y="0"/>
                </a:cubicBezTo>
                <a:cubicBezTo>
                  <a:pt x="6724686" y="-82076"/>
                  <a:pt x="6822457" y="4743"/>
                  <a:pt x="7027427" y="0"/>
                </a:cubicBezTo>
                <a:cubicBezTo>
                  <a:pt x="7220716" y="-39126"/>
                  <a:pt x="7442923" y="41941"/>
                  <a:pt x="7841309" y="0"/>
                </a:cubicBezTo>
                <a:cubicBezTo>
                  <a:pt x="8206108" y="-75341"/>
                  <a:pt x="8278885" y="16081"/>
                  <a:pt x="8655192" y="0"/>
                </a:cubicBezTo>
                <a:cubicBezTo>
                  <a:pt x="9019740" y="-51994"/>
                  <a:pt x="8859990" y="53427"/>
                  <a:pt x="9020849" y="0"/>
                </a:cubicBezTo>
                <a:cubicBezTo>
                  <a:pt x="9177435" y="-62866"/>
                  <a:pt x="9321471" y="8894"/>
                  <a:pt x="9610619" y="0"/>
                </a:cubicBezTo>
                <a:cubicBezTo>
                  <a:pt x="9888516" y="-31994"/>
                  <a:pt x="10178695" y="87289"/>
                  <a:pt x="10424501" y="0"/>
                </a:cubicBezTo>
                <a:cubicBezTo>
                  <a:pt x="10708634" y="-126784"/>
                  <a:pt x="11102741" y="159897"/>
                  <a:pt x="11491984" y="0"/>
                </a:cubicBezTo>
                <a:cubicBezTo>
                  <a:pt x="11628318" y="11001"/>
                  <a:pt x="11825926" y="167994"/>
                  <a:pt x="11778343" y="286359"/>
                </a:cubicBezTo>
                <a:cubicBezTo>
                  <a:pt x="11805597" y="439379"/>
                  <a:pt x="11758801" y="636380"/>
                  <a:pt x="11778343" y="712326"/>
                </a:cubicBezTo>
                <a:cubicBezTo>
                  <a:pt x="11816267" y="810037"/>
                  <a:pt x="11797835" y="1123228"/>
                  <a:pt x="11778343" y="1258439"/>
                </a:cubicBezTo>
                <a:cubicBezTo>
                  <a:pt x="11806315" y="1356358"/>
                  <a:pt x="11725829" y="1572091"/>
                  <a:pt x="11778343" y="1684406"/>
                </a:cubicBezTo>
                <a:cubicBezTo>
                  <a:pt x="11834031" y="1811802"/>
                  <a:pt x="11738092" y="2108760"/>
                  <a:pt x="11778343" y="2230518"/>
                </a:cubicBezTo>
                <a:cubicBezTo>
                  <a:pt x="11840232" y="2350451"/>
                  <a:pt x="11728035" y="2459902"/>
                  <a:pt x="11778343" y="2596413"/>
                </a:cubicBezTo>
                <a:cubicBezTo>
                  <a:pt x="11809237" y="2739990"/>
                  <a:pt x="11750756" y="2814214"/>
                  <a:pt x="11778343" y="2962308"/>
                </a:cubicBezTo>
                <a:cubicBezTo>
                  <a:pt x="11774461" y="3147463"/>
                  <a:pt x="11703961" y="3350676"/>
                  <a:pt x="11778343" y="3508420"/>
                </a:cubicBezTo>
                <a:cubicBezTo>
                  <a:pt x="11820928" y="3683146"/>
                  <a:pt x="11759350" y="3736817"/>
                  <a:pt x="11778343" y="3934388"/>
                </a:cubicBezTo>
                <a:cubicBezTo>
                  <a:pt x="11794026" y="4127578"/>
                  <a:pt x="11714594" y="4355739"/>
                  <a:pt x="11778343" y="4540572"/>
                </a:cubicBezTo>
                <a:cubicBezTo>
                  <a:pt x="11793126" y="4682644"/>
                  <a:pt x="11749696" y="4891023"/>
                  <a:pt x="11778343" y="4966540"/>
                </a:cubicBezTo>
                <a:cubicBezTo>
                  <a:pt x="11808061" y="5057751"/>
                  <a:pt x="11746569" y="5432942"/>
                  <a:pt x="11778343" y="5572724"/>
                </a:cubicBezTo>
                <a:cubicBezTo>
                  <a:pt x="11797415" y="5723709"/>
                  <a:pt x="11762349" y="6066548"/>
                  <a:pt x="11778343" y="6293592"/>
                </a:cubicBezTo>
                <a:cubicBezTo>
                  <a:pt x="11807311" y="6372963"/>
                  <a:pt x="11650636" y="6577828"/>
                  <a:pt x="11491984" y="6579951"/>
                </a:cubicBezTo>
                <a:cubicBezTo>
                  <a:pt x="11286816" y="6630844"/>
                  <a:pt x="11145341" y="6569504"/>
                  <a:pt x="11014271" y="6579951"/>
                </a:cubicBezTo>
                <a:cubicBezTo>
                  <a:pt x="10873395" y="6593346"/>
                  <a:pt x="10795261" y="6571453"/>
                  <a:pt x="10648613" y="6579951"/>
                </a:cubicBezTo>
                <a:cubicBezTo>
                  <a:pt x="10549474" y="6600036"/>
                  <a:pt x="10456523" y="6543903"/>
                  <a:pt x="10318755" y="6579951"/>
                </a:cubicBezTo>
                <a:cubicBezTo>
                  <a:pt x="10180987" y="6615999"/>
                  <a:pt x="10055603" y="6559247"/>
                  <a:pt x="9946787" y="6579951"/>
                </a:cubicBezTo>
                <a:cubicBezTo>
                  <a:pt x="9783460" y="6577961"/>
                  <a:pt x="9757595" y="6540369"/>
                  <a:pt x="9581130" y="6579951"/>
                </a:cubicBezTo>
                <a:cubicBezTo>
                  <a:pt x="9405654" y="6629126"/>
                  <a:pt x="9434926" y="6559338"/>
                  <a:pt x="9327529" y="6579951"/>
                </a:cubicBezTo>
                <a:cubicBezTo>
                  <a:pt x="9196382" y="6569715"/>
                  <a:pt x="9069601" y="6532544"/>
                  <a:pt x="8961872" y="6579951"/>
                </a:cubicBezTo>
                <a:cubicBezTo>
                  <a:pt x="8807125" y="6599512"/>
                  <a:pt x="8737478" y="6546122"/>
                  <a:pt x="8484158" y="6579951"/>
                </a:cubicBezTo>
                <a:cubicBezTo>
                  <a:pt x="8239261" y="6606683"/>
                  <a:pt x="8100790" y="6521518"/>
                  <a:pt x="7894389" y="6579951"/>
                </a:cubicBezTo>
                <a:cubicBezTo>
                  <a:pt x="7669993" y="6599557"/>
                  <a:pt x="7714034" y="6548822"/>
                  <a:pt x="7528731" y="6579951"/>
                </a:cubicBezTo>
                <a:cubicBezTo>
                  <a:pt x="7407629" y="6616830"/>
                  <a:pt x="7035426" y="6519120"/>
                  <a:pt x="6714849" y="6579951"/>
                </a:cubicBezTo>
                <a:cubicBezTo>
                  <a:pt x="6335970" y="6705785"/>
                  <a:pt x="6299392" y="6542750"/>
                  <a:pt x="6125079" y="6579951"/>
                </a:cubicBezTo>
                <a:cubicBezTo>
                  <a:pt x="5910821" y="6632161"/>
                  <a:pt x="5503577" y="6508811"/>
                  <a:pt x="5311197" y="6579951"/>
                </a:cubicBezTo>
                <a:cubicBezTo>
                  <a:pt x="5095531" y="6657637"/>
                  <a:pt x="4837751" y="6564770"/>
                  <a:pt x="4609371" y="6579951"/>
                </a:cubicBezTo>
                <a:cubicBezTo>
                  <a:pt x="4371682" y="6564184"/>
                  <a:pt x="4277489" y="6548268"/>
                  <a:pt x="4131658" y="6579951"/>
                </a:cubicBezTo>
                <a:cubicBezTo>
                  <a:pt x="3992703" y="6624407"/>
                  <a:pt x="3656853" y="6584315"/>
                  <a:pt x="3429832" y="6579951"/>
                </a:cubicBezTo>
                <a:cubicBezTo>
                  <a:pt x="3176573" y="6604288"/>
                  <a:pt x="3172948" y="6552207"/>
                  <a:pt x="3064174" y="6579951"/>
                </a:cubicBezTo>
                <a:cubicBezTo>
                  <a:pt x="3012145" y="6635492"/>
                  <a:pt x="2708779" y="6520215"/>
                  <a:pt x="2474405" y="6579951"/>
                </a:cubicBezTo>
                <a:cubicBezTo>
                  <a:pt x="2263992" y="6599759"/>
                  <a:pt x="2309087" y="6575580"/>
                  <a:pt x="2220804" y="6579951"/>
                </a:cubicBezTo>
                <a:cubicBezTo>
                  <a:pt x="2097075" y="6572541"/>
                  <a:pt x="1783338" y="6487853"/>
                  <a:pt x="1406922" y="6579951"/>
                </a:cubicBezTo>
                <a:cubicBezTo>
                  <a:pt x="1113706" y="6673924"/>
                  <a:pt x="1038911" y="6526157"/>
                  <a:pt x="817152" y="6579951"/>
                </a:cubicBezTo>
                <a:cubicBezTo>
                  <a:pt x="591287" y="6619875"/>
                  <a:pt x="495882" y="6501913"/>
                  <a:pt x="286359" y="6579951"/>
                </a:cubicBezTo>
                <a:cubicBezTo>
                  <a:pt x="130797" y="6614085"/>
                  <a:pt x="-18122" y="6465637"/>
                  <a:pt x="0" y="6293592"/>
                </a:cubicBezTo>
                <a:cubicBezTo>
                  <a:pt x="13378" y="6186246"/>
                  <a:pt x="59010" y="5914930"/>
                  <a:pt x="0" y="5687408"/>
                </a:cubicBezTo>
                <a:cubicBezTo>
                  <a:pt x="-24960" y="5437522"/>
                  <a:pt x="58162" y="5202328"/>
                  <a:pt x="0" y="5081223"/>
                </a:cubicBezTo>
                <a:cubicBezTo>
                  <a:pt x="-25091" y="4946204"/>
                  <a:pt x="39381" y="4592891"/>
                  <a:pt x="0" y="4414966"/>
                </a:cubicBezTo>
                <a:cubicBezTo>
                  <a:pt x="-45830" y="4228785"/>
                  <a:pt x="79122" y="4035069"/>
                  <a:pt x="0" y="3808782"/>
                </a:cubicBezTo>
                <a:cubicBezTo>
                  <a:pt x="-56776" y="3635494"/>
                  <a:pt x="75633" y="3341945"/>
                  <a:pt x="0" y="3142525"/>
                </a:cubicBezTo>
                <a:cubicBezTo>
                  <a:pt x="-42372" y="2927508"/>
                  <a:pt x="36322" y="2741497"/>
                  <a:pt x="0" y="2536341"/>
                </a:cubicBezTo>
                <a:cubicBezTo>
                  <a:pt x="-64476" y="2359991"/>
                  <a:pt x="22646" y="2276845"/>
                  <a:pt x="0" y="2110373"/>
                </a:cubicBezTo>
                <a:cubicBezTo>
                  <a:pt x="6103" y="1965293"/>
                  <a:pt x="-11142" y="1696835"/>
                  <a:pt x="0" y="1504189"/>
                </a:cubicBezTo>
                <a:cubicBezTo>
                  <a:pt x="-33476" y="1325853"/>
                  <a:pt x="53254" y="1173477"/>
                  <a:pt x="0" y="1018149"/>
                </a:cubicBezTo>
                <a:cubicBezTo>
                  <a:pt x="-81517" y="925766"/>
                  <a:pt x="79896" y="591561"/>
                  <a:pt x="0" y="286359"/>
                </a:cubicBezTo>
                <a:close/>
              </a:path>
              <a:path w="11778343" h="6579951" fill="none" stroke="0" extrusionOk="0">
                <a:moveTo>
                  <a:pt x="0" y="286359"/>
                </a:moveTo>
                <a:cubicBezTo>
                  <a:pt x="15606" y="122010"/>
                  <a:pt x="84858" y="1000"/>
                  <a:pt x="286359" y="0"/>
                </a:cubicBezTo>
                <a:cubicBezTo>
                  <a:pt x="403544" y="-2832"/>
                  <a:pt x="465150" y="28940"/>
                  <a:pt x="539960" y="0"/>
                </a:cubicBezTo>
                <a:cubicBezTo>
                  <a:pt x="564832" y="13094"/>
                  <a:pt x="838917" y="91279"/>
                  <a:pt x="1129730" y="0"/>
                </a:cubicBezTo>
                <a:cubicBezTo>
                  <a:pt x="1407028" y="-32826"/>
                  <a:pt x="1429418" y="22466"/>
                  <a:pt x="1719499" y="0"/>
                </a:cubicBezTo>
                <a:cubicBezTo>
                  <a:pt x="2019827" y="-20780"/>
                  <a:pt x="2082857" y="28502"/>
                  <a:pt x="2197213" y="0"/>
                </a:cubicBezTo>
                <a:cubicBezTo>
                  <a:pt x="2273690" y="-48339"/>
                  <a:pt x="2642571" y="78768"/>
                  <a:pt x="3011095" y="0"/>
                </a:cubicBezTo>
                <a:cubicBezTo>
                  <a:pt x="3320409" y="-48826"/>
                  <a:pt x="3209152" y="55407"/>
                  <a:pt x="3376752" y="0"/>
                </a:cubicBezTo>
                <a:cubicBezTo>
                  <a:pt x="3561580" y="-23552"/>
                  <a:pt x="4054255" y="49616"/>
                  <a:pt x="4190635" y="0"/>
                </a:cubicBezTo>
                <a:cubicBezTo>
                  <a:pt x="4346007" y="-43837"/>
                  <a:pt x="4489779" y="12861"/>
                  <a:pt x="4556292" y="0"/>
                </a:cubicBezTo>
                <a:cubicBezTo>
                  <a:pt x="4636101" y="785"/>
                  <a:pt x="4999217" y="41611"/>
                  <a:pt x="5258118" y="0"/>
                </a:cubicBezTo>
                <a:cubicBezTo>
                  <a:pt x="5530931" y="-375"/>
                  <a:pt x="5686746" y="40683"/>
                  <a:pt x="6072000" y="0"/>
                </a:cubicBezTo>
                <a:cubicBezTo>
                  <a:pt x="6476115" y="-20691"/>
                  <a:pt x="6271519" y="5058"/>
                  <a:pt x="6325601" y="0"/>
                </a:cubicBezTo>
                <a:cubicBezTo>
                  <a:pt x="6319436" y="-3009"/>
                  <a:pt x="6767335" y="70236"/>
                  <a:pt x="7139483" y="0"/>
                </a:cubicBezTo>
                <a:cubicBezTo>
                  <a:pt x="7458770" y="-92520"/>
                  <a:pt x="7712490" y="42465"/>
                  <a:pt x="7953366" y="0"/>
                </a:cubicBezTo>
                <a:cubicBezTo>
                  <a:pt x="8169200" y="-125085"/>
                  <a:pt x="8094315" y="24175"/>
                  <a:pt x="8206967" y="0"/>
                </a:cubicBezTo>
                <a:cubicBezTo>
                  <a:pt x="8297602" y="-457"/>
                  <a:pt x="8582762" y="98875"/>
                  <a:pt x="8796736" y="0"/>
                </a:cubicBezTo>
                <a:cubicBezTo>
                  <a:pt x="9061733" y="-48622"/>
                  <a:pt x="9118693" y="-4389"/>
                  <a:pt x="9274450" y="0"/>
                </a:cubicBezTo>
                <a:cubicBezTo>
                  <a:pt x="9424875" y="27382"/>
                  <a:pt x="9552659" y="39745"/>
                  <a:pt x="9752163" y="0"/>
                </a:cubicBezTo>
                <a:cubicBezTo>
                  <a:pt x="9947075" y="-26353"/>
                  <a:pt x="10106573" y="38157"/>
                  <a:pt x="10229877" y="0"/>
                </a:cubicBezTo>
                <a:cubicBezTo>
                  <a:pt x="10338699" y="-38673"/>
                  <a:pt x="10369506" y="3238"/>
                  <a:pt x="10483478" y="0"/>
                </a:cubicBezTo>
                <a:cubicBezTo>
                  <a:pt x="10631145" y="28061"/>
                  <a:pt x="11197867" y="140728"/>
                  <a:pt x="11491984" y="0"/>
                </a:cubicBezTo>
                <a:cubicBezTo>
                  <a:pt x="11632354" y="57913"/>
                  <a:pt x="11752211" y="89114"/>
                  <a:pt x="11778343" y="286359"/>
                </a:cubicBezTo>
                <a:cubicBezTo>
                  <a:pt x="11821125" y="463160"/>
                  <a:pt x="11748342" y="484281"/>
                  <a:pt x="11778343" y="652254"/>
                </a:cubicBezTo>
                <a:cubicBezTo>
                  <a:pt x="11820853" y="824535"/>
                  <a:pt x="11700833" y="943953"/>
                  <a:pt x="11778343" y="1198366"/>
                </a:cubicBezTo>
                <a:cubicBezTo>
                  <a:pt x="11817047" y="1485631"/>
                  <a:pt x="11744976" y="1571305"/>
                  <a:pt x="11778343" y="1804551"/>
                </a:cubicBezTo>
                <a:cubicBezTo>
                  <a:pt x="11828118" y="1964713"/>
                  <a:pt x="11761832" y="2080845"/>
                  <a:pt x="11778343" y="2290590"/>
                </a:cubicBezTo>
                <a:cubicBezTo>
                  <a:pt x="11796634" y="2457600"/>
                  <a:pt x="11790362" y="2510750"/>
                  <a:pt x="11778343" y="2716558"/>
                </a:cubicBezTo>
                <a:cubicBezTo>
                  <a:pt x="11778223" y="2909348"/>
                  <a:pt x="11752570" y="2978606"/>
                  <a:pt x="11778343" y="3142525"/>
                </a:cubicBezTo>
                <a:cubicBezTo>
                  <a:pt x="11843250" y="3316325"/>
                  <a:pt x="11737882" y="3653203"/>
                  <a:pt x="11778343" y="3748710"/>
                </a:cubicBezTo>
                <a:cubicBezTo>
                  <a:pt x="11832886" y="3876391"/>
                  <a:pt x="11751217" y="3972915"/>
                  <a:pt x="11778343" y="4114605"/>
                </a:cubicBezTo>
                <a:cubicBezTo>
                  <a:pt x="11829119" y="4252917"/>
                  <a:pt x="11791851" y="4448120"/>
                  <a:pt x="11778343" y="4600645"/>
                </a:cubicBezTo>
                <a:cubicBezTo>
                  <a:pt x="11805919" y="4794842"/>
                  <a:pt x="11771122" y="5021538"/>
                  <a:pt x="11778343" y="5146757"/>
                </a:cubicBezTo>
                <a:cubicBezTo>
                  <a:pt x="11809899" y="5315554"/>
                  <a:pt x="11737600" y="5466274"/>
                  <a:pt x="11778343" y="5572724"/>
                </a:cubicBezTo>
                <a:cubicBezTo>
                  <a:pt x="11792399" y="5678846"/>
                  <a:pt x="11729683" y="6043994"/>
                  <a:pt x="11778343" y="6293592"/>
                </a:cubicBezTo>
                <a:cubicBezTo>
                  <a:pt x="11774445" y="6431171"/>
                  <a:pt x="11649278" y="6553285"/>
                  <a:pt x="11491984" y="6579951"/>
                </a:cubicBezTo>
                <a:cubicBezTo>
                  <a:pt x="11138650" y="6635598"/>
                  <a:pt x="10997586" y="6526389"/>
                  <a:pt x="10790158" y="6579951"/>
                </a:cubicBezTo>
                <a:cubicBezTo>
                  <a:pt x="10548371" y="6617091"/>
                  <a:pt x="10470183" y="6490887"/>
                  <a:pt x="10200388" y="6579951"/>
                </a:cubicBezTo>
                <a:cubicBezTo>
                  <a:pt x="9989452" y="6663342"/>
                  <a:pt x="9758248" y="6578720"/>
                  <a:pt x="9498562" y="6579951"/>
                </a:cubicBezTo>
                <a:cubicBezTo>
                  <a:pt x="9276967" y="6590824"/>
                  <a:pt x="8994336" y="6497894"/>
                  <a:pt x="8796736" y="6579951"/>
                </a:cubicBezTo>
                <a:cubicBezTo>
                  <a:pt x="8599692" y="6613922"/>
                  <a:pt x="8401154" y="6471179"/>
                  <a:pt x="7982854" y="6579951"/>
                </a:cubicBezTo>
                <a:cubicBezTo>
                  <a:pt x="7577551" y="6630095"/>
                  <a:pt x="7583688" y="6531846"/>
                  <a:pt x="7393084" y="6579951"/>
                </a:cubicBezTo>
                <a:cubicBezTo>
                  <a:pt x="7221607" y="6604589"/>
                  <a:pt x="7242640" y="6570767"/>
                  <a:pt x="7139483" y="6579951"/>
                </a:cubicBezTo>
                <a:cubicBezTo>
                  <a:pt x="7060137" y="6534657"/>
                  <a:pt x="6657602" y="6478861"/>
                  <a:pt x="6325601" y="6579951"/>
                </a:cubicBezTo>
                <a:cubicBezTo>
                  <a:pt x="6003399" y="6649869"/>
                  <a:pt x="5939150" y="6545551"/>
                  <a:pt x="5735831" y="6579951"/>
                </a:cubicBezTo>
                <a:cubicBezTo>
                  <a:pt x="5555316" y="6630156"/>
                  <a:pt x="5375115" y="6525881"/>
                  <a:pt x="5146062" y="6579951"/>
                </a:cubicBezTo>
                <a:cubicBezTo>
                  <a:pt x="4880757" y="6644621"/>
                  <a:pt x="4915203" y="6560814"/>
                  <a:pt x="4780404" y="6579951"/>
                </a:cubicBezTo>
                <a:cubicBezTo>
                  <a:pt x="4622109" y="6599371"/>
                  <a:pt x="4268230" y="6546848"/>
                  <a:pt x="3966522" y="6579951"/>
                </a:cubicBezTo>
                <a:cubicBezTo>
                  <a:pt x="3654277" y="6613025"/>
                  <a:pt x="3720252" y="6574137"/>
                  <a:pt x="3600865" y="6579951"/>
                </a:cubicBezTo>
                <a:cubicBezTo>
                  <a:pt x="3399099" y="6577864"/>
                  <a:pt x="3078785" y="6544384"/>
                  <a:pt x="2786983" y="6579951"/>
                </a:cubicBezTo>
                <a:cubicBezTo>
                  <a:pt x="2414031" y="6645923"/>
                  <a:pt x="2658500" y="6575633"/>
                  <a:pt x="2533382" y="6579951"/>
                </a:cubicBezTo>
                <a:cubicBezTo>
                  <a:pt x="2378565" y="6624100"/>
                  <a:pt x="2116103" y="6542948"/>
                  <a:pt x="1831556" y="6579951"/>
                </a:cubicBezTo>
                <a:cubicBezTo>
                  <a:pt x="1485873" y="6642226"/>
                  <a:pt x="1359810" y="6547674"/>
                  <a:pt x="1017673" y="6579951"/>
                </a:cubicBezTo>
                <a:cubicBezTo>
                  <a:pt x="635404" y="6647865"/>
                  <a:pt x="478992" y="6450697"/>
                  <a:pt x="286359" y="6579951"/>
                </a:cubicBezTo>
                <a:cubicBezTo>
                  <a:pt x="122940" y="6581461"/>
                  <a:pt x="40752" y="6468562"/>
                  <a:pt x="0" y="6293592"/>
                </a:cubicBezTo>
                <a:cubicBezTo>
                  <a:pt x="-13273" y="6121372"/>
                  <a:pt x="35380" y="6050011"/>
                  <a:pt x="0" y="5867625"/>
                </a:cubicBezTo>
                <a:cubicBezTo>
                  <a:pt x="-30318" y="5699903"/>
                  <a:pt x="61663" y="5583407"/>
                  <a:pt x="0" y="5381585"/>
                </a:cubicBezTo>
                <a:cubicBezTo>
                  <a:pt x="-24586" y="5161798"/>
                  <a:pt x="73766" y="4833526"/>
                  <a:pt x="0" y="4715328"/>
                </a:cubicBezTo>
                <a:cubicBezTo>
                  <a:pt x="-80078" y="4561136"/>
                  <a:pt x="65134" y="4273189"/>
                  <a:pt x="0" y="4109144"/>
                </a:cubicBezTo>
                <a:cubicBezTo>
                  <a:pt x="-46082" y="3977127"/>
                  <a:pt x="40847" y="3816568"/>
                  <a:pt x="0" y="3743249"/>
                </a:cubicBezTo>
                <a:cubicBezTo>
                  <a:pt x="-32805" y="3656075"/>
                  <a:pt x="53785" y="3460008"/>
                  <a:pt x="0" y="3377353"/>
                </a:cubicBezTo>
                <a:cubicBezTo>
                  <a:pt x="-26438" y="3290164"/>
                  <a:pt x="126808" y="2999984"/>
                  <a:pt x="0" y="2711097"/>
                </a:cubicBezTo>
                <a:cubicBezTo>
                  <a:pt x="-36141" y="2403630"/>
                  <a:pt x="4368" y="2463476"/>
                  <a:pt x="0" y="2345202"/>
                </a:cubicBezTo>
                <a:cubicBezTo>
                  <a:pt x="-20888" y="2235320"/>
                  <a:pt x="40146" y="2119951"/>
                  <a:pt x="0" y="1979306"/>
                </a:cubicBezTo>
                <a:cubicBezTo>
                  <a:pt x="-31787" y="1820104"/>
                  <a:pt x="64085" y="1536683"/>
                  <a:pt x="0" y="1373122"/>
                </a:cubicBezTo>
                <a:cubicBezTo>
                  <a:pt x="-9108" y="1205364"/>
                  <a:pt x="106273" y="786589"/>
                  <a:pt x="0" y="286359"/>
                </a:cubicBezTo>
                <a:close/>
              </a:path>
            </a:pathLst>
          </a:custGeom>
          <a:solidFill>
            <a:sysClr val="window" lastClr="FFFFFF"/>
          </a:solidFill>
          <a:ln w="12700" cap="flat" cmpd="dbl" algn="ctr">
            <a:solidFill>
              <a:srgbClr val="00B050"/>
            </a:solidFill>
            <a:prstDash val="solid"/>
            <a:miter lim="800000"/>
            <a:extLst>
              <a:ext uri="{C807C97D-BFC1-408E-A445-0C87EB9F89A2}">
                <ask:lineSketchStyleProps xmlns:ask="http://schemas.microsoft.com/office/drawing/2018/sketchyshapes" sd="1219033472">
                  <a:custGeom>
                    <a:avLst/>
                    <a:gdLst>
                      <a:gd name="connsiteX0" fmla="*/ 0 w 11778343"/>
                      <a:gd name="connsiteY0" fmla="*/ 286359 h 6579951"/>
                      <a:gd name="connsiteX1" fmla="*/ 286359 w 11778343"/>
                      <a:gd name="connsiteY1" fmla="*/ 0 h 6579951"/>
                      <a:gd name="connsiteX2" fmla="*/ 539960 w 11778343"/>
                      <a:gd name="connsiteY2" fmla="*/ 0 h 6579951"/>
                      <a:gd name="connsiteX3" fmla="*/ 1129730 w 11778343"/>
                      <a:gd name="connsiteY3" fmla="*/ 0 h 6579951"/>
                      <a:gd name="connsiteX4" fmla="*/ 1719499 w 11778343"/>
                      <a:gd name="connsiteY4" fmla="*/ 0 h 6579951"/>
                      <a:gd name="connsiteX5" fmla="*/ 2197213 w 11778343"/>
                      <a:gd name="connsiteY5" fmla="*/ 0 h 6579951"/>
                      <a:gd name="connsiteX6" fmla="*/ 3011095 w 11778343"/>
                      <a:gd name="connsiteY6" fmla="*/ 0 h 6579951"/>
                      <a:gd name="connsiteX7" fmla="*/ 3376752 w 11778343"/>
                      <a:gd name="connsiteY7" fmla="*/ 0 h 6579951"/>
                      <a:gd name="connsiteX8" fmla="*/ 4190635 w 11778343"/>
                      <a:gd name="connsiteY8" fmla="*/ 0 h 6579951"/>
                      <a:gd name="connsiteX9" fmla="*/ 4556292 w 11778343"/>
                      <a:gd name="connsiteY9" fmla="*/ 0 h 6579951"/>
                      <a:gd name="connsiteX10" fmla="*/ 5258118 w 11778343"/>
                      <a:gd name="connsiteY10" fmla="*/ 0 h 6579951"/>
                      <a:gd name="connsiteX11" fmla="*/ 6072000 w 11778343"/>
                      <a:gd name="connsiteY11" fmla="*/ 0 h 6579951"/>
                      <a:gd name="connsiteX12" fmla="*/ 6325601 w 11778343"/>
                      <a:gd name="connsiteY12" fmla="*/ 0 h 6579951"/>
                      <a:gd name="connsiteX13" fmla="*/ 7139483 w 11778343"/>
                      <a:gd name="connsiteY13" fmla="*/ 0 h 6579951"/>
                      <a:gd name="connsiteX14" fmla="*/ 7953366 w 11778343"/>
                      <a:gd name="connsiteY14" fmla="*/ 0 h 6579951"/>
                      <a:gd name="connsiteX15" fmla="*/ 8206967 w 11778343"/>
                      <a:gd name="connsiteY15" fmla="*/ 0 h 6579951"/>
                      <a:gd name="connsiteX16" fmla="*/ 8796736 w 11778343"/>
                      <a:gd name="connsiteY16" fmla="*/ 0 h 6579951"/>
                      <a:gd name="connsiteX17" fmla="*/ 9274450 w 11778343"/>
                      <a:gd name="connsiteY17" fmla="*/ 0 h 6579951"/>
                      <a:gd name="connsiteX18" fmla="*/ 9752163 w 11778343"/>
                      <a:gd name="connsiteY18" fmla="*/ 0 h 6579951"/>
                      <a:gd name="connsiteX19" fmla="*/ 10229877 w 11778343"/>
                      <a:gd name="connsiteY19" fmla="*/ 0 h 6579951"/>
                      <a:gd name="connsiteX20" fmla="*/ 10483478 w 11778343"/>
                      <a:gd name="connsiteY20" fmla="*/ 0 h 6579951"/>
                      <a:gd name="connsiteX21" fmla="*/ 11491984 w 11778343"/>
                      <a:gd name="connsiteY21" fmla="*/ 0 h 6579951"/>
                      <a:gd name="connsiteX22" fmla="*/ 11778343 w 11778343"/>
                      <a:gd name="connsiteY22" fmla="*/ 286359 h 6579951"/>
                      <a:gd name="connsiteX23" fmla="*/ 11778343 w 11778343"/>
                      <a:gd name="connsiteY23" fmla="*/ 652254 h 6579951"/>
                      <a:gd name="connsiteX24" fmla="*/ 11778343 w 11778343"/>
                      <a:gd name="connsiteY24" fmla="*/ 1198366 h 6579951"/>
                      <a:gd name="connsiteX25" fmla="*/ 11778343 w 11778343"/>
                      <a:gd name="connsiteY25" fmla="*/ 1804551 h 6579951"/>
                      <a:gd name="connsiteX26" fmla="*/ 11778343 w 11778343"/>
                      <a:gd name="connsiteY26" fmla="*/ 2290590 h 6579951"/>
                      <a:gd name="connsiteX27" fmla="*/ 11778343 w 11778343"/>
                      <a:gd name="connsiteY27" fmla="*/ 2716558 h 6579951"/>
                      <a:gd name="connsiteX28" fmla="*/ 11778343 w 11778343"/>
                      <a:gd name="connsiteY28" fmla="*/ 3142525 h 6579951"/>
                      <a:gd name="connsiteX29" fmla="*/ 11778343 w 11778343"/>
                      <a:gd name="connsiteY29" fmla="*/ 3748710 h 6579951"/>
                      <a:gd name="connsiteX30" fmla="*/ 11778343 w 11778343"/>
                      <a:gd name="connsiteY30" fmla="*/ 4114605 h 6579951"/>
                      <a:gd name="connsiteX31" fmla="*/ 11778343 w 11778343"/>
                      <a:gd name="connsiteY31" fmla="*/ 4600645 h 6579951"/>
                      <a:gd name="connsiteX32" fmla="*/ 11778343 w 11778343"/>
                      <a:gd name="connsiteY32" fmla="*/ 5146757 h 6579951"/>
                      <a:gd name="connsiteX33" fmla="*/ 11778343 w 11778343"/>
                      <a:gd name="connsiteY33" fmla="*/ 5572724 h 6579951"/>
                      <a:gd name="connsiteX34" fmla="*/ 11778343 w 11778343"/>
                      <a:gd name="connsiteY34" fmla="*/ 6293592 h 6579951"/>
                      <a:gd name="connsiteX35" fmla="*/ 11491984 w 11778343"/>
                      <a:gd name="connsiteY35" fmla="*/ 6579951 h 6579951"/>
                      <a:gd name="connsiteX36" fmla="*/ 10790158 w 11778343"/>
                      <a:gd name="connsiteY36" fmla="*/ 6579951 h 6579951"/>
                      <a:gd name="connsiteX37" fmla="*/ 10200388 w 11778343"/>
                      <a:gd name="connsiteY37" fmla="*/ 6579951 h 6579951"/>
                      <a:gd name="connsiteX38" fmla="*/ 9498562 w 11778343"/>
                      <a:gd name="connsiteY38" fmla="*/ 6579951 h 6579951"/>
                      <a:gd name="connsiteX39" fmla="*/ 8796736 w 11778343"/>
                      <a:gd name="connsiteY39" fmla="*/ 6579951 h 6579951"/>
                      <a:gd name="connsiteX40" fmla="*/ 7982854 w 11778343"/>
                      <a:gd name="connsiteY40" fmla="*/ 6579951 h 6579951"/>
                      <a:gd name="connsiteX41" fmla="*/ 7393084 w 11778343"/>
                      <a:gd name="connsiteY41" fmla="*/ 6579951 h 6579951"/>
                      <a:gd name="connsiteX42" fmla="*/ 7139483 w 11778343"/>
                      <a:gd name="connsiteY42" fmla="*/ 6579951 h 6579951"/>
                      <a:gd name="connsiteX43" fmla="*/ 6325601 w 11778343"/>
                      <a:gd name="connsiteY43" fmla="*/ 6579951 h 6579951"/>
                      <a:gd name="connsiteX44" fmla="*/ 5735831 w 11778343"/>
                      <a:gd name="connsiteY44" fmla="*/ 6579951 h 6579951"/>
                      <a:gd name="connsiteX45" fmla="*/ 5146062 w 11778343"/>
                      <a:gd name="connsiteY45" fmla="*/ 6579951 h 6579951"/>
                      <a:gd name="connsiteX46" fmla="*/ 4780404 w 11778343"/>
                      <a:gd name="connsiteY46" fmla="*/ 6579951 h 6579951"/>
                      <a:gd name="connsiteX47" fmla="*/ 3966522 w 11778343"/>
                      <a:gd name="connsiteY47" fmla="*/ 6579951 h 6579951"/>
                      <a:gd name="connsiteX48" fmla="*/ 3600865 w 11778343"/>
                      <a:gd name="connsiteY48" fmla="*/ 6579951 h 6579951"/>
                      <a:gd name="connsiteX49" fmla="*/ 2786983 w 11778343"/>
                      <a:gd name="connsiteY49" fmla="*/ 6579951 h 6579951"/>
                      <a:gd name="connsiteX50" fmla="*/ 2533382 w 11778343"/>
                      <a:gd name="connsiteY50" fmla="*/ 6579951 h 6579951"/>
                      <a:gd name="connsiteX51" fmla="*/ 1831556 w 11778343"/>
                      <a:gd name="connsiteY51" fmla="*/ 6579951 h 6579951"/>
                      <a:gd name="connsiteX52" fmla="*/ 1017673 w 11778343"/>
                      <a:gd name="connsiteY52" fmla="*/ 6579951 h 6579951"/>
                      <a:gd name="connsiteX53" fmla="*/ 286359 w 11778343"/>
                      <a:gd name="connsiteY53" fmla="*/ 6579951 h 6579951"/>
                      <a:gd name="connsiteX54" fmla="*/ 0 w 11778343"/>
                      <a:gd name="connsiteY54" fmla="*/ 6293592 h 6579951"/>
                      <a:gd name="connsiteX55" fmla="*/ 0 w 11778343"/>
                      <a:gd name="connsiteY55" fmla="*/ 5867625 h 6579951"/>
                      <a:gd name="connsiteX56" fmla="*/ 0 w 11778343"/>
                      <a:gd name="connsiteY56" fmla="*/ 5381585 h 6579951"/>
                      <a:gd name="connsiteX57" fmla="*/ 0 w 11778343"/>
                      <a:gd name="connsiteY57" fmla="*/ 4715328 h 6579951"/>
                      <a:gd name="connsiteX58" fmla="*/ 0 w 11778343"/>
                      <a:gd name="connsiteY58" fmla="*/ 4109144 h 6579951"/>
                      <a:gd name="connsiteX59" fmla="*/ 0 w 11778343"/>
                      <a:gd name="connsiteY59" fmla="*/ 3743249 h 6579951"/>
                      <a:gd name="connsiteX60" fmla="*/ 0 w 11778343"/>
                      <a:gd name="connsiteY60" fmla="*/ 3377353 h 6579951"/>
                      <a:gd name="connsiteX61" fmla="*/ 0 w 11778343"/>
                      <a:gd name="connsiteY61" fmla="*/ 2711097 h 6579951"/>
                      <a:gd name="connsiteX62" fmla="*/ 0 w 11778343"/>
                      <a:gd name="connsiteY62" fmla="*/ 2345202 h 6579951"/>
                      <a:gd name="connsiteX63" fmla="*/ 0 w 11778343"/>
                      <a:gd name="connsiteY63" fmla="*/ 1979306 h 6579951"/>
                      <a:gd name="connsiteX64" fmla="*/ 0 w 11778343"/>
                      <a:gd name="connsiteY64" fmla="*/ 1373122 h 6579951"/>
                      <a:gd name="connsiteX65" fmla="*/ 0 w 11778343"/>
                      <a:gd name="connsiteY65" fmla="*/ 286359 h 65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78343" h="6579951" fill="none" extrusionOk="0">
                        <a:moveTo>
                          <a:pt x="0" y="286359"/>
                        </a:moveTo>
                        <a:cubicBezTo>
                          <a:pt x="38127" y="135901"/>
                          <a:pt x="97408" y="-3710"/>
                          <a:pt x="286359" y="0"/>
                        </a:cubicBezTo>
                        <a:cubicBezTo>
                          <a:pt x="400767" y="-3417"/>
                          <a:pt x="472277" y="28713"/>
                          <a:pt x="539960" y="0"/>
                        </a:cubicBezTo>
                        <a:cubicBezTo>
                          <a:pt x="607643" y="-28713"/>
                          <a:pt x="849757" y="31362"/>
                          <a:pt x="1129730" y="0"/>
                        </a:cubicBezTo>
                        <a:cubicBezTo>
                          <a:pt x="1409703" y="-31362"/>
                          <a:pt x="1428109" y="21840"/>
                          <a:pt x="1719499" y="0"/>
                        </a:cubicBezTo>
                        <a:cubicBezTo>
                          <a:pt x="2010889" y="-21840"/>
                          <a:pt x="2076509" y="41566"/>
                          <a:pt x="2197213" y="0"/>
                        </a:cubicBezTo>
                        <a:cubicBezTo>
                          <a:pt x="2317917" y="-41566"/>
                          <a:pt x="2699318" y="25341"/>
                          <a:pt x="3011095" y="0"/>
                        </a:cubicBezTo>
                        <a:cubicBezTo>
                          <a:pt x="3322872" y="-25341"/>
                          <a:pt x="3220544" y="39575"/>
                          <a:pt x="3376752" y="0"/>
                        </a:cubicBezTo>
                        <a:cubicBezTo>
                          <a:pt x="3532960" y="-39575"/>
                          <a:pt x="4019852" y="41344"/>
                          <a:pt x="4190635" y="0"/>
                        </a:cubicBezTo>
                        <a:cubicBezTo>
                          <a:pt x="4361418" y="-41344"/>
                          <a:pt x="4480616" y="5367"/>
                          <a:pt x="4556292" y="0"/>
                        </a:cubicBezTo>
                        <a:cubicBezTo>
                          <a:pt x="4631968" y="-5367"/>
                          <a:pt x="4996971" y="18345"/>
                          <a:pt x="5258118" y="0"/>
                        </a:cubicBezTo>
                        <a:cubicBezTo>
                          <a:pt x="5519265" y="-18345"/>
                          <a:pt x="5669366" y="19394"/>
                          <a:pt x="6072000" y="0"/>
                        </a:cubicBezTo>
                        <a:cubicBezTo>
                          <a:pt x="6474634" y="-19394"/>
                          <a:pt x="6269791" y="13186"/>
                          <a:pt x="6325601" y="0"/>
                        </a:cubicBezTo>
                        <a:cubicBezTo>
                          <a:pt x="6381411" y="-13186"/>
                          <a:pt x="6797273" y="90893"/>
                          <a:pt x="7139483" y="0"/>
                        </a:cubicBezTo>
                        <a:cubicBezTo>
                          <a:pt x="7481693" y="-90893"/>
                          <a:pt x="7739560" y="97647"/>
                          <a:pt x="7953366" y="0"/>
                        </a:cubicBezTo>
                        <a:cubicBezTo>
                          <a:pt x="8167172" y="-97647"/>
                          <a:pt x="8107312" y="16586"/>
                          <a:pt x="8206967" y="0"/>
                        </a:cubicBezTo>
                        <a:cubicBezTo>
                          <a:pt x="8306622" y="-16586"/>
                          <a:pt x="8531236" y="60588"/>
                          <a:pt x="8796736" y="0"/>
                        </a:cubicBezTo>
                        <a:cubicBezTo>
                          <a:pt x="9062236" y="-60588"/>
                          <a:pt x="9104083" y="4277"/>
                          <a:pt x="9274450" y="0"/>
                        </a:cubicBezTo>
                        <a:cubicBezTo>
                          <a:pt x="9444817" y="-4277"/>
                          <a:pt x="9563717" y="39155"/>
                          <a:pt x="9752163" y="0"/>
                        </a:cubicBezTo>
                        <a:cubicBezTo>
                          <a:pt x="9940609" y="-39155"/>
                          <a:pt x="10122626" y="29691"/>
                          <a:pt x="10229877" y="0"/>
                        </a:cubicBezTo>
                        <a:cubicBezTo>
                          <a:pt x="10337128" y="-29691"/>
                          <a:pt x="10372352" y="3399"/>
                          <a:pt x="10483478" y="0"/>
                        </a:cubicBezTo>
                        <a:cubicBezTo>
                          <a:pt x="10594604" y="-3399"/>
                          <a:pt x="11211839" y="98537"/>
                          <a:pt x="11491984" y="0"/>
                        </a:cubicBezTo>
                        <a:cubicBezTo>
                          <a:pt x="11642801" y="36942"/>
                          <a:pt x="11770351" y="113182"/>
                          <a:pt x="11778343" y="286359"/>
                        </a:cubicBezTo>
                        <a:cubicBezTo>
                          <a:pt x="11806207" y="458486"/>
                          <a:pt x="11748520" y="487966"/>
                          <a:pt x="11778343" y="652254"/>
                        </a:cubicBezTo>
                        <a:cubicBezTo>
                          <a:pt x="11808166" y="816543"/>
                          <a:pt x="11731242" y="937280"/>
                          <a:pt x="11778343" y="1198366"/>
                        </a:cubicBezTo>
                        <a:cubicBezTo>
                          <a:pt x="11825444" y="1459452"/>
                          <a:pt x="11760554" y="1620363"/>
                          <a:pt x="11778343" y="1804551"/>
                        </a:cubicBezTo>
                        <a:cubicBezTo>
                          <a:pt x="11796132" y="1988739"/>
                          <a:pt x="11741348" y="2116410"/>
                          <a:pt x="11778343" y="2290590"/>
                        </a:cubicBezTo>
                        <a:cubicBezTo>
                          <a:pt x="11815338" y="2464770"/>
                          <a:pt x="11775343" y="2525518"/>
                          <a:pt x="11778343" y="2716558"/>
                        </a:cubicBezTo>
                        <a:cubicBezTo>
                          <a:pt x="11781343" y="2907598"/>
                          <a:pt x="11746501" y="2962163"/>
                          <a:pt x="11778343" y="3142525"/>
                        </a:cubicBezTo>
                        <a:cubicBezTo>
                          <a:pt x="11810185" y="3322887"/>
                          <a:pt x="11744865" y="3627071"/>
                          <a:pt x="11778343" y="3748710"/>
                        </a:cubicBezTo>
                        <a:cubicBezTo>
                          <a:pt x="11811821" y="3870349"/>
                          <a:pt x="11752496" y="3977085"/>
                          <a:pt x="11778343" y="4114605"/>
                        </a:cubicBezTo>
                        <a:cubicBezTo>
                          <a:pt x="11804190" y="4252125"/>
                          <a:pt x="11762191" y="4417387"/>
                          <a:pt x="11778343" y="4600645"/>
                        </a:cubicBezTo>
                        <a:cubicBezTo>
                          <a:pt x="11794495" y="4783903"/>
                          <a:pt x="11757717" y="4988773"/>
                          <a:pt x="11778343" y="5146757"/>
                        </a:cubicBezTo>
                        <a:cubicBezTo>
                          <a:pt x="11798969" y="5304741"/>
                          <a:pt x="11749111" y="5481667"/>
                          <a:pt x="11778343" y="5572724"/>
                        </a:cubicBezTo>
                        <a:cubicBezTo>
                          <a:pt x="11807575" y="5663781"/>
                          <a:pt x="11703168" y="6038043"/>
                          <a:pt x="11778343" y="6293592"/>
                        </a:cubicBezTo>
                        <a:cubicBezTo>
                          <a:pt x="11750481" y="6456763"/>
                          <a:pt x="11660445" y="6573231"/>
                          <a:pt x="11491984" y="6579951"/>
                        </a:cubicBezTo>
                        <a:cubicBezTo>
                          <a:pt x="11188137" y="6612599"/>
                          <a:pt x="10995934" y="6501609"/>
                          <a:pt x="10790158" y="6579951"/>
                        </a:cubicBezTo>
                        <a:cubicBezTo>
                          <a:pt x="10584382" y="6658293"/>
                          <a:pt x="10436422" y="6527417"/>
                          <a:pt x="10200388" y="6579951"/>
                        </a:cubicBezTo>
                        <a:cubicBezTo>
                          <a:pt x="9964354" y="6632485"/>
                          <a:pt x="9714366" y="6571197"/>
                          <a:pt x="9498562" y="6579951"/>
                        </a:cubicBezTo>
                        <a:cubicBezTo>
                          <a:pt x="9282758" y="6588705"/>
                          <a:pt x="8995291" y="6530705"/>
                          <a:pt x="8796736" y="6579951"/>
                        </a:cubicBezTo>
                        <a:cubicBezTo>
                          <a:pt x="8598181" y="6629197"/>
                          <a:pt x="8381137" y="6530355"/>
                          <a:pt x="7982854" y="6579951"/>
                        </a:cubicBezTo>
                        <a:cubicBezTo>
                          <a:pt x="7584571" y="6629547"/>
                          <a:pt x="7572759" y="6548862"/>
                          <a:pt x="7393084" y="6579951"/>
                        </a:cubicBezTo>
                        <a:cubicBezTo>
                          <a:pt x="7213409" y="6611040"/>
                          <a:pt x="7232703" y="6571538"/>
                          <a:pt x="7139483" y="6579951"/>
                        </a:cubicBezTo>
                        <a:cubicBezTo>
                          <a:pt x="7046263" y="6588364"/>
                          <a:pt x="6643152" y="6533138"/>
                          <a:pt x="6325601" y="6579951"/>
                        </a:cubicBezTo>
                        <a:cubicBezTo>
                          <a:pt x="6008050" y="6626764"/>
                          <a:pt x="5948750" y="6555838"/>
                          <a:pt x="5735831" y="6579951"/>
                        </a:cubicBezTo>
                        <a:cubicBezTo>
                          <a:pt x="5522912" y="6604064"/>
                          <a:pt x="5404832" y="6517573"/>
                          <a:pt x="5146062" y="6579951"/>
                        </a:cubicBezTo>
                        <a:cubicBezTo>
                          <a:pt x="4887292" y="6642329"/>
                          <a:pt x="4915371" y="6569185"/>
                          <a:pt x="4780404" y="6579951"/>
                        </a:cubicBezTo>
                        <a:cubicBezTo>
                          <a:pt x="4645437" y="6590717"/>
                          <a:pt x="4268805" y="6538146"/>
                          <a:pt x="3966522" y="6579951"/>
                        </a:cubicBezTo>
                        <a:cubicBezTo>
                          <a:pt x="3664239" y="6621756"/>
                          <a:pt x="3713880" y="6573559"/>
                          <a:pt x="3600865" y="6579951"/>
                        </a:cubicBezTo>
                        <a:cubicBezTo>
                          <a:pt x="3487850" y="6586343"/>
                          <a:pt x="3156727" y="6510243"/>
                          <a:pt x="2786983" y="6579951"/>
                        </a:cubicBezTo>
                        <a:cubicBezTo>
                          <a:pt x="2417239" y="6649659"/>
                          <a:pt x="2658205" y="6579365"/>
                          <a:pt x="2533382" y="6579951"/>
                        </a:cubicBezTo>
                        <a:cubicBezTo>
                          <a:pt x="2408559" y="6580537"/>
                          <a:pt x="2120794" y="6531238"/>
                          <a:pt x="1831556" y="6579951"/>
                        </a:cubicBezTo>
                        <a:cubicBezTo>
                          <a:pt x="1542318" y="6628664"/>
                          <a:pt x="1343229" y="6502195"/>
                          <a:pt x="1017673" y="6579951"/>
                        </a:cubicBezTo>
                        <a:cubicBezTo>
                          <a:pt x="692117" y="6657707"/>
                          <a:pt x="480795" y="6497397"/>
                          <a:pt x="286359" y="6579951"/>
                        </a:cubicBezTo>
                        <a:cubicBezTo>
                          <a:pt x="119366" y="6588304"/>
                          <a:pt x="24243" y="6485733"/>
                          <a:pt x="0" y="6293592"/>
                        </a:cubicBezTo>
                        <a:cubicBezTo>
                          <a:pt x="-35145" y="6136436"/>
                          <a:pt x="33237" y="6051824"/>
                          <a:pt x="0" y="5867625"/>
                        </a:cubicBezTo>
                        <a:cubicBezTo>
                          <a:pt x="-33237" y="5683426"/>
                          <a:pt x="41371" y="5602404"/>
                          <a:pt x="0" y="5381585"/>
                        </a:cubicBezTo>
                        <a:cubicBezTo>
                          <a:pt x="-41371" y="5160766"/>
                          <a:pt x="76700" y="4869891"/>
                          <a:pt x="0" y="4715328"/>
                        </a:cubicBezTo>
                        <a:cubicBezTo>
                          <a:pt x="-76700" y="4560765"/>
                          <a:pt x="43672" y="4247034"/>
                          <a:pt x="0" y="4109144"/>
                        </a:cubicBezTo>
                        <a:cubicBezTo>
                          <a:pt x="-43672" y="3971254"/>
                          <a:pt x="38191" y="3817501"/>
                          <a:pt x="0" y="3743249"/>
                        </a:cubicBezTo>
                        <a:cubicBezTo>
                          <a:pt x="-38191" y="3668997"/>
                          <a:pt x="34694" y="3451581"/>
                          <a:pt x="0" y="3377353"/>
                        </a:cubicBezTo>
                        <a:cubicBezTo>
                          <a:pt x="-34694" y="3303125"/>
                          <a:pt x="58895" y="3022635"/>
                          <a:pt x="0" y="2711097"/>
                        </a:cubicBezTo>
                        <a:cubicBezTo>
                          <a:pt x="-58895" y="2399559"/>
                          <a:pt x="3190" y="2448435"/>
                          <a:pt x="0" y="2345202"/>
                        </a:cubicBezTo>
                        <a:cubicBezTo>
                          <a:pt x="-3190" y="2241969"/>
                          <a:pt x="31367" y="2120530"/>
                          <a:pt x="0" y="1979306"/>
                        </a:cubicBezTo>
                        <a:cubicBezTo>
                          <a:pt x="-31367" y="1838082"/>
                          <a:pt x="22160" y="1567097"/>
                          <a:pt x="0" y="1373122"/>
                        </a:cubicBezTo>
                        <a:cubicBezTo>
                          <a:pt x="-22160" y="1179147"/>
                          <a:pt x="34653" y="788149"/>
                          <a:pt x="0" y="286359"/>
                        </a:cubicBezTo>
                        <a:close/>
                      </a:path>
                      <a:path w="11778343" h="6579951" stroke="0" extrusionOk="0">
                        <a:moveTo>
                          <a:pt x="0" y="286359"/>
                        </a:moveTo>
                        <a:cubicBezTo>
                          <a:pt x="-12342" y="120594"/>
                          <a:pt x="117155" y="4148"/>
                          <a:pt x="286359" y="0"/>
                        </a:cubicBezTo>
                        <a:cubicBezTo>
                          <a:pt x="660797" y="-36697"/>
                          <a:pt x="699378" y="18665"/>
                          <a:pt x="1100241" y="0"/>
                        </a:cubicBezTo>
                        <a:cubicBezTo>
                          <a:pt x="1501104" y="-18665"/>
                          <a:pt x="1449061" y="40840"/>
                          <a:pt x="1577955" y="0"/>
                        </a:cubicBezTo>
                        <a:cubicBezTo>
                          <a:pt x="1706849" y="-40840"/>
                          <a:pt x="1809881" y="29355"/>
                          <a:pt x="1943612" y="0"/>
                        </a:cubicBezTo>
                        <a:cubicBezTo>
                          <a:pt x="2077343" y="-29355"/>
                          <a:pt x="2333772" y="3305"/>
                          <a:pt x="2645438" y="0"/>
                        </a:cubicBezTo>
                        <a:cubicBezTo>
                          <a:pt x="2957104" y="-3305"/>
                          <a:pt x="2946023" y="4136"/>
                          <a:pt x="3123151" y="0"/>
                        </a:cubicBezTo>
                        <a:cubicBezTo>
                          <a:pt x="3300279" y="-4136"/>
                          <a:pt x="3720821" y="13385"/>
                          <a:pt x="3937034" y="0"/>
                        </a:cubicBezTo>
                        <a:cubicBezTo>
                          <a:pt x="4153247" y="-13385"/>
                          <a:pt x="4210438" y="24233"/>
                          <a:pt x="4302691" y="0"/>
                        </a:cubicBezTo>
                        <a:cubicBezTo>
                          <a:pt x="4394944" y="-24233"/>
                          <a:pt x="4945607" y="65710"/>
                          <a:pt x="5116573" y="0"/>
                        </a:cubicBezTo>
                        <a:cubicBezTo>
                          <a:pt x="5287539" y="-65710"/>
                          <a:pt x="5243970" y="25516"/>
                          <a:pt x="5370174" y="0"/>
                        </a:cubicBezTo>
                        <a:cubicBezTo>
                          <a:pt x="5496378" y="-25516"/>
                          <a:pt x="5730216" y="53022"/>
                          <a:pt x="5959944" y="0"/>
                        </a:cubicBezTo>
                        <a:cubicBezTo>
                          <a:pt x="6189672" y="-53022"/>
                          <a:pt x="6407363" y="67204"/>
                          <a:pt x="6549714" y="0"/>
                        </a:cubicBezTo>
                        <a:cubicBezTo>
                          <a:pt x="6692065" y="-67204"/>
                          <a:pt x="6855949" y="22827"/>
                          <a:pt x="7027427" y="0"/>
                        </a:cubicBezTo>
                        <a:cubicBezTo>
                          <a:pt x="7198905" y="-22827"/>
                          <a:pt x="7482337" y="66410"/>
                          <a:pt x="7841309" y="0"/>
                        </a:cubicBezTo>
                        <a:cubicBezTo>
                          <a:pt x="8200281" y="-66410"/>
                          <a:pt x="8275679" y="38982"/>
                          <a:pt x="8655192" y="0"/>
                        </a:cubicBezTo>
                        <a:cubicBezTo>
                          <a:pt x="9034705" y="-38982"/>
                          <a:pt x="8876430" y="43460"/>
                          <a:pt x="9020849" y="0"/>
                        </a:cubicBezTo>
                        <a:cubicBezTo>
                          <a:pt x="9165268" y="-43460"/>
                          <a:pt x="9359814" y="24997"/>
                          <a:pt x="9610619" y="0"/>
                        </a:cubicBezTo>
                        <a:cubicBezTo>
                          <a:pt x="9861424" y="-24997"/>
                          <a:pt x="10173851" y="82130"/>
                          <a:pt x="10424501" y="0"/>
                        </a:cubicBezTo>
                        <a:cubicBezTo>
                          <a:pt x="10675151" y="-82130"/>
                          <a:pt x="11115176" y="64755"/>
                          <a:pt x="11491984" y="0"/>
                        </a:cubicBezTo>
                        <a:cubicBezTo>
                          <a:pt x="11640099" y="17946"/>
                          <a:pt x="11796883" y="141983"/>
                          <a:pt x="11778343" y="286359"/>
                        </a:cubicBezTo>
                        <a:cubicBezTo>
                          <a:pt x="11804157" y="440626"/>
                          <a:pt x="11757204" y="625748"/>
                          <a:pt x="11778343" y="712326"/>
                        </a:cubicBezTo>
                        <a:cubicBezTo>
                          <a:pt x="11799482" y="798904"/>
                          <a:pt x="11765377" y="1133503"/>
                          <a:pt x="11778343" y="1258439"/>
                        </a:cubicBezTo>
                        <a:cubicBezTo>
                          <a:pt x="11791309" y="1383375"/>
                          <a:pt x="11734061" y="1578042"/>
                          <a:pt x="11778343" y="1684406"/>
                        </a:cubicBezTo>
                        <a:cubicBezTo>
                          <a:pt x="11822625" y="1790770"/>
                          <a:pt x="11716831" y="2105966"/>
                          <a:pt x="11778343" y="2230518"/>
                        </a:cubicBezTo>
                        <a:cubicBezTo>
                          <a:pt x="11839855" y="2355070"/>
                          <a:pt x="11738134" y="2465051"/>
                          <a:pt x="11778343" y="2596413"/>
                        </a:cubicBezTo>
                        <a:cubicBezTo>
                          <a:pt x="11818552" y="2727776"/>
                          <a:pt x="11762751" y="2807150"/>
                          <a:pt x="11778343" y="2962308"/>
                        </a:cubicBezTo>
                        <a:cubicBezTo>
                          <a:pt x="11793935" y="3117466"/>
                          <a:pt x="11723064" y="3324480"/>
                          <a:pt x="11778343" y="3508420"/>
                        </a:cubicBezTo>
                        <a:cubicBezTo>
                          <a:pt x="11833622" y="3692360"/>
                          <a:pt x="11762732" y="3729404"/>
                          <a:pt x="11778343" y="3934388"/>
                        </a:cubicBezTo>
                        <a:cubicBezTo>
                          <a:pt x="11793954" y="4139372"/>
                          <a:pt x="11736341" y="4390231"/>
                          <a:pt x="11778343" y="4540572"/>
                        </a:cubicBezTo>
                        <a:cubicBezTo>
                          <a:pt x="11820345" y="4690913"/>
                          <a:pt x="11728422" y="4872971"/>
                          <a:pt x="11778343" y="4966540"/>
                        </a:cubicBezTo>
                        <a:cubicBezTo>
                          <a:pt x="11828264" y="5060109"/>
                          <a:pt x="11764891" y="5434488"/>
                          <a:pt x="11778343" y="5572724"/>
                        </a:cubicBezTo>
                        <a:cubicBezTo>
                          <a:pt x="11791795" y="5710960"/>
                          <a:pt x="11745969" y="6024258"/>
                          <a:pt x="11778343" y="6293592"/>
                        </a:cubicBezTo>
                        <a:cubicBezTo>
                          <a:pt x="11800765" y="6412816"/>
                          <a:pt x="11637114" y="6574959"/>
                          <a:pt x="11491984" y="6579951"/>
                        </a:cubicBezTo>
                        <a:cubicBezTo>
                          <a:pt x="11309257" y="6602400"/>
                          <a:pt x="11152426" y="6566005"/>
                          <a:pt x="11014271" y="6579951"/>
                        </a:cubicBezTo>
                        <a:cubicBezTo>
                          <a:pt x="10876116" y="6593897"/>
                          <a:pt x="10767924" y="6579097"/>
                          <a:pt x="10648613" y="6579951"/>
                        </a:cubicBezTo>
                        <a:cubicBezTo>
                          <a:pt x="10529302" y="6580805"/>
                          <a:pt x="10098672" y="6578266"/>
                          <a:pt x="9946787" y="6579951"/>
                        </a:cubicBezTo>
                        <a:cubicBezTo>
                          <a:pt x="9794902" y="6581636"/>
                          <a:pt x="9756700" y="6542432"/>
                          <a:pt x="9581130" y="6579951"/>
                        </a:cubicBezTo>
                        <a:cubicBezTo>
                          <a:pt x="9405560" y="6617470"/>
                          <a:pt x="9428747" y="6564553"/>
                          <a:pt x="9327529" y="6579951"/>
                        </a:cubicBezTo>
                        <a:cubicBezTo>
                          <a:pt x="9226311" y="6595349"/>
                          <a:pt x="9092732" y="6549618"/>
                          <a:pt x="8961872" y="6579951"/>
                        </a:cubicBezTo>
                        <a:cubicBezTo>
                          <a:pt x="8831012" y="6610284"/>
                          <a:pt x="8718118" y="6549728"/>
                          <a:pt x="8484158" y="6579951"/>
                        </a:cubicBezTo>
                        <a:cubicBezTo>
                          <a:pt x="8250198" y="6610174"/>
                          <a:pt x="8111436" y="6557626"/>
                          <a:pt x="7894389" y="6579951"/>
                        </a:cubicBezTo>
                        <a:cubicBezTo>
                          <a:pt x="7677342" y="6602276"/>
                          <a:pt x="7702039" y="6542832"/>
                          <a:pt x="7528731" y="6579951"/>
                        </a:cubicBezTo>
                        <a:cubicBezTo>
                          <a:pt x="7355423" y="6617070"/>
                          <a:pt x="7112482" y="6492788"/>
                          <a:pt x="6714849" y="6579951"/>
                        </a:cubicBezTo>
                        <a:cubicBezTo>
                          <a:pt x="6317216" y="6667114"/>
                          <a:pt x="6334383" y="6524416"/>
                          <a:pt x="6125079" y="6579951"/>
                        </a:cubicBezTo>
                        <a:cubicBezTo>
                          <a:pt x="5915775" y="6635486"/>
                          <a:pt x="5500913" y="6549196"/>
                          <a:pt x="5311197" y="6579951"/>
                        </a:cubicBezTo>
                        <a:cubicBezTo>
                          <a:pt x="5121481" y="6610706"/>
                          <a:pt x="4842589" y="6568900"/>
                          <a:pt x="4609371" y="6579951"/>
                        </a:cubicBezTo>
                        <a:cubicBezTo>
                          <a:pt x="4376153" y="6591002"/>
                          <a:pt x="4275144" y="6551001"/>
                          <a:pt x="4131658" y="6579951"/>
                        </a:cubicBezTo>
                        <a:cubicBezTo>
                          <a:pt x="3988172" y="6608901"/>
                          <a:pt x="3691361" y="6550774"/>
                          <a:pt x="3429832" y="6579951"/>
                        </a:cubicBezTo>
                        <a:cubicBezTo>
                          <a:pt x="3168303" y="6609128"/>
                          <a:pt x="3160142" y="6553000"/>
                          <a:pt x="3064174" y="6579951"/>
                        </a:cubicBezTo>
                        <a:cubicBezTo>
                          <a:pt x="2968206" y="6606902"/>
                          <a:pt x="2678695" y="6558641"/>
                          <a:pt x="2474405" y="6579951"/>
                        </a:cubicBezTo>
                        <a:cubicBezTo>
                          <a:pt x="2270115" y="6601261"/>
                          <a:pt x="2307748" y="6577035"/>
                          <a:pt x="2220804" y="6579951"/>
                        </a:cubicBezTo>
                        <a:cubicBezTo>
                          <a:pt x="2133860" y="6582867"/>
                          <a:pt x="1711894" y="6500983"/>
                          <a:pt x="1406922" y="6579951"/>
                        </a:cubicBezTo>
                        <a:cubicBezTo>
                          <a:pt x="1101950" y="6658919"/>
                          <a:pt x="1034061" y="6540216"/>
                          <a:pt x="817152" y="6579951"/>
                        </a:cubicBezTo>
                        <a:cubicBezTo>
                          <a:pt x="600243" y="6619686"/>
                          <a:pt x="492438" y="6523972"/>
                          <a:pt x="286359" y="6579951"/>
                        </a:cubicBezTo>
                        <a:cubicBezTo>
                          <a:pt x="137016" y="6598748"/>
                          <a:pt x="-4836" y="6471523"/>
                          <a:pt x="0" y="6293592"/>
                        </a:cubicBezTo>
                        <a:cubicBezTo>
                          <a:pt x="-3243" y="6170914"/>
                          <a:pt x="40411" y="5944404"/>
                          <a:pt x="0" y="5687408"/>
                        </a:cubicBezTo>
                        <a:cubicBezTo>
                          <a:pt x="-40411" y="5430412"/>
                          <a:pt x="44195" y="5226212"/>
                          <a:pt x="0" y="5081223"/>
                        </a:cubicBezTo>
                        <a:cubicBezTo>
                          <a:pt x="-44195" y="4936235"/>
                          <a:pt x="44822" y="4588741"/>
                          <a:pt x="0" y="4414966"/>
                        </a:cubicBezTo>
                        <a:cubicBezTo>
                          <a:pt x="-44822" y="4241191"/>
                          <a:pt x="61928" y="3996190"/>
                          <a:pt x="0" y="3808782"/>
                        </a:cubicBezTo>
                        <a:cubicBezTo>
                          <a:pt x="-61928" y="3621374"/>
                          <a:pt x="23554" y="3336172"/>
                          <a:pt x="0" y="3142525"/>
                        </a:cubicBezTo>
                        <a:cubicBezTo>
                          <a:pt x="-23554" y="2948878"/>
                          <a:pt x="61535" y="2734357"/>
                          <a:pt x="0" y="2536341"/>
                        </a:cubicBezTo>
                        <a:cubicBezTo>
                          <a:pt x="-61535" y="2338325"/>
                          <a:pt x="3490" y="2286811"/>
                          <a:pt x="0" y="2110373"/>
                        </a:cubicBezTo>
                        <a:cubicBezTo>
                          <a:pt x="-3490" y="1933935"/>
                          <a:pt x="9567" y="1712568"/>
                          <a:pt x="0" y="1504189"/>
                        </a:cubicBezTo>
                        <a:cubicBezTo>
                          <a:pt x="-9567" y="1295810"/>
                          <a:pt x="43088" y="1143012"/>
                          <a:pt x="0" y="1018149"/>
                        </a:cubicBezTo>
                        <a:cubicBezTo>
                          <a:pt x="-43088" y="893286"/>
                          <a:pt x="38386" y="580280"/>
                          <a:pt x="0" y="286359"/>
                        </a:cubicBezTo>
                        <a:close/>
                      </a:path>
                    </a:pathLst>
                  </a:cu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25566CFC-1B1D-4982-BC6F-1FB8BBE7726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50864" y="1474044"/>
            <a:ext cx="10490271" cy="4939419"/>
          </a:xfrm>
          <a:prstGeom prst="rect">
            <a:avLst/>
          </a:prstGeom>
        </p:spPr>
      </p:pic>
      <p:sp>
        <p:nvSpPr>
          <p:cNvPr id="15" name="Oval 14">
            <a:extLst>
              <a:ext uri="{FF2B5EF4-FFF2-40B4-BE49-F238E27FC236}">
                <a16:creationId xmlns:a16="http://schemas.microsoft.com/office/drawing/2014/main" id="{23C2F232-EBB1-4366-AF3F-43FAEAC0A406}"/>
              </a:ext>
            </a:extLst>
          </p:cNvPr>
          <p:cNvSpPr/>
          <p:nvPr/>
        </p:nvSpPr>
        <p:spPr>
          <a:xfrm>
            <a:off x="2967936" y="618543"/>
            <a:ext cx="437322" cy="437322"/>
          </a:xfrm>
          <a:prstGeom prst="ellipse">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endParaRPr kumimoji="0" lang="vi-VN" sz="3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B2E8E320-FEAA-4AAE-97F1-FBC532432B2C}"/>
              </a:ext>
            </a:extLst>
          </p:cNvPr>
          <p:cNvSpPr txBox="1"/>
          <p:nvPr/>
        </p:nvSpPr>
        <p:spPr>
          <a:xfrm>
            <a:off x="3405258" y="618543"/>
            <a:ext cx="8065062" cy="830997"/>
          </a:xfrm>
          <a:prstGeom prst="rect">
            <a:avLst/>
          </a:prstGeom>
          <a:noFill/>
        </p:spPr>
        <p:txBody>
          <a:bodyPr wrap="square" rtlCol="0">
            <a:spAutoFit/>
          </a:bodyPr>
          <a:lstStyle/>
          <a:p>
            <a:r>
              <a:rPr lang="vi-VN" sz="2400" b="1" dirty="0">
                <a:solidFill>
                  <a:prstClr val="black"/>
                </a:solidFill>
                <a:latin typeface="Calibri" panose="020F0502020204030204" pitchFamily="34" charset="0"/>
                <a:cs typeface="Calibri" panose="020F0502020204030204" pitchFamily="34" charset="0"/>
              </a:rPr>
              <a:t>Quan sát tranh rồi chỉ ra hình có dạng khối trụ, hình có dạng khối cầu.</a:t>
            </a:r>
          </a:p>
        </p:txBody>
      </p:sp>
      <p:pic>
        <p:nvPicPr>
          <p:cNvPr id="17" name="Picture 16" descr="Không có mô tả.">
            <a:extLst>
              <a:ext uri="{FF2B5EF4-FFF2-40B4-BE49-F238E27FC236}">
                <a16:creationId xmlns:a16="http://schemas.microsoft.com/office/drawing/2014/main" id="{B04CA040-15D7-48B1-BCE2-B353C10D0D2B}"/>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F75D8B24-F044-495A-9372-57968D14B8A2}"/>
              </a:ext>
            </a:extLst>
          </p:cNvPr>
          <p:cNvSpPr/>
          <p:nvPr/>
        </p:nvSpPr>
        <p:spPr>
          <a:xfrm>
            <a:off x="3405258" y="2412429"/>
            <a:ext cx="744711"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 18">
            <a:extLst>
              <a:ext uri="{FF2B5EF4-FFF2-40B4-BE49-F238E27FC236}">
                <a16:creationId xmlns:a16="http://schemas.microsoft.com/office/drawing/2014/main" id="{E6388C18-39BC-4A32-8D62-4394BBAE8DFB}"/>
              </a:ext>
            </a:extLst>
          </p:cNvPr>
          <p:cNvSpPr/>
          <p:nvPr/>
        </p:nvSpPr>
        <p:spPr>
          <a:xfrm>
            <a:off x="4270858" y="3438916"/>
            <a:ext cx="744711"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Oval 19">
            <a:extLst>
              <a:ext uri="{FF2B5EF4-FFF2-40B4-BE49-F238E27FC236}">
                <a16:creationId xmlns:a16="http://schemas.microsoft.com/office/drawing/2014/main" id="{7312CCB7-45C5-46C6-BC8F-9159341A83A5}"/>
              </a:ext>
            </a:extLst>
          </p:cNvPr>
          <p:cNvSpPr/>
          <p:nvPr/>
        </p:nvSpPr>
        <p:spPr>
          <a:xfrm>
            <a:off x="3032902" y="3484935"/>
            <a:ext cx="744711"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Oval 20">
            <a:extLst>
              <a:ext uri="{FF2B5EF4-FFF2-40B4-BE49-F238E27FC236}">
                <a16:creationId xmlns:a16="http://schemas.microsoft.com/office/drawing/2014/main" id="{CCFB999F-7B19-48DF-A161-FA9B1B2AF1A2}"/>
              </a:ext>
            </a:extLst>
          </p:cNvPr>
          <p:cNvSpPr/>
          <p:nvPr/>
        </p:nvSpPr>
        <p:spPr>
          <a:xfrm>
            <a:off x="3032902" y="3226889"/>
            <a:ext cx="2284686" cy="1921885"/>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Oval 21">
            <a:extLst>
              <a:ext uri="{FF2B5EF4-FFF2-40B4-BE49-F238E27FC236}">
                <a16:creationId xmlns:a16="http://schemas.microsoft.com/office/drawing/2014/main" id="{2D04C732-35BD-41AB-A94E-42781C15D7E6}"/>
              </a:ext>
            </a:extLst>
          </p:cNvPr>
          <p:cNvSpPr/>
          <p:nvPr/>
        </p:nvSpPr>
        <p:spPr>
          <a:xfrm>
            <a:off x="8042033" y="2213137"/>
            <a:ext cx="1481795" cy="1500734"/>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Oval 22">
            <a:extLst>
              <a:ext uri="{FF2B5EF4-FFF2-40B4-BE49-F238E27FC236}">
                <a16:creationId xmlns:a16="http://schemas.microsoft.com/office/drawing/2014/main" id="{0D547432-D726-4CC3-9339-186EB229A242}"/>
              </a:ext>
            </a:extLst>
          </p:cNvPr>
          <p:cNvSpPr/>
          <p:nvPr/>
        </p:nvSpPr>
        <p:spPr>
          <a:xfrm>
            <a:off x="3405257" y="2827692"/>
            <a:ext cx="1237957" cy="1177449"/>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1" name="Oval 30">
            <a:extLst>
              <a:ext uri="{FF2B5EF4-FFF2-40B4-BE49-F238E27FC236}">
                <a16:creationId xmlns:a16="http://schemas.microsoft.com/office/drawing/2014/main" id="{9668487E-A2A1-4EBA-8257-AF0021CFA7DD}"/>
              </a:ext>
            </a:extLst>
          </p:cNvPr>
          <p:cNvSpPr/>
          <p:nvPr/>
        </p:nvSpPr>
        <p:spPr>
          <a:xfrm rot="20664734">
            <a:off x="2232618" y="4182734"/>
            <a:ext cx="1237957"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9253B08F-2B66-4E3C-A3D0-4DB766AFB9F4}"/>
              </a:ext>
            </a:extLst>
          </p:cNvPr>
          <p:cNvSpPr/>
          <p:nvPr/>
        </p:nvSpPr>
        <p:spPr>
          <a:xfrm rot="20664734">
            <a:off x="3386370" y="4217803"/>
            <a:ext cx="1237957"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5" name="Oval 34">
            <a:extLst>
              <a:ext uri="{FF2B5EF4-FFF2-40B4-BE49-F238E27FC236}">
                <a16:creationId xmlns:a16="http://schemas.microsoft.com/office/drawing/2014/main" id="{BFD68A51-2522-4E34-BCF3-22F686BDB304}"/>
              </a:ext>
            </a:extLst>
          </p:cNvPr>
          <p:cNvSpPr/>
          <p:nvPr/>
        </p:nvSpPr>
        <p:spPr>
          <a:xfrm rot="1407970">
            <a:off x="4591828" y="5182758"/>
            <a:ext cx="1237957"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6" name="Oval 35">
            <a:extLst>
              <a:ext uri="{FF2B5EF4-FFF2-40B4-BE49-F238E27FC236}">
                <a16:creationId xmlns:a16="http://schemas.microsoft.com/office/drawing/2014/main" id="{8E3CED37-2FFD-4EDA-BA14-7D7B3E5F3F73}"/>
              </a:ext>
            </a:extLst>
          </p:cNvPr>
          <p:cNvSpPr/>
          <p:nvPr/>
        </p:nvSpPr>
        <p:spPr>
          <a:xfrm rot="1407970">
            <a:off x="5197828" y="4846114"/>
            <a:ext cx="1237957" cy="654327"/>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Oval 36">
            <a:extLst>
              <a:ext uri="{FF2B5EF4-FFF2-40B4-BE49-F238E27FC236}">
                <a16:creationId xmlns:a16="http://schemas.microsoft.com/office/drawing/2014/main" id="{75AAF859-8187-4762-A7ED-AEE9D98A67D3}"/>
              </a:ext>
            </a:extLst>
          </p:cNvPr>
          <p:cNvSpPr/>
          <p:nvPr/>
        </p:nvSpPr>
        <p:spPr>
          <a:xfrm rot="3494565">
            <a:off x="2110960" y="5118037"/>
            <a:ext cx="1237957" cy="948638"/>
          </a:xfrm>
          <a:prstGeom prst="ellipse">
            <a:avLst/>
          </a:prstGeom>
          <a:noFill/>
          <a:ln w="57150" cap="flat" cmpd="sng" algn="ctr">
            <a:solidFill>
              <a:srgbClr val="FFFF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Rectangle: Rounded Corners 37">
            <a:extLst>
              <a:ext uri="{FF2B5EF4-FFF2-40B4-BE49-F238E27FC236}">
                <a16:creationId xmlns:a16="http://schemas.microsoft.com/office/drawing/2014/main" id="{8C62E140-1409-4D52-B72C-F56A878F946B}"/>
              </a:ext>
            </a:extLst>
          </p:cNvPr>
          <p:cNvSpPr/>
          <p:nvPr/>
        </p:nvSpPr>
        <p:spPr>
          <a:xfrm>
            <a:off x="8726750" y="1449540"/>
            <a:ext cx="1636450" cy="569432"/>
          </a:xfrm>
          <a:prstGeom prst="roundRect">
            <a:avLst/>
          </a:prstGeom>
          <a:solidFill>
            <a:sysClr val="window" lastClr="FFFFFF"/>
          </a:solidFill>
          <a:ln w="12700" cap="flat" cmpd="sng" algn="ctr">
            <a:solidFill>
              <a:srgbClr val="333F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Khối</a:t>
            </a:r>
            <a:r>
              <a:rPr kumimoji="0" lang="en-US" sz="2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9" name="Rectangle: Rounded Corners 38">
            <a:extLst>
              <a:ext uri="{FF2B5EF4-FFF2-40B4-BE49-F238E27FC236}">
                <a16:creationId xmlns:a16="http://schemas.microsoft.com/office/drawing/2014/main" id="{EB576E7C-C458-478B-A873-B6A27257F6D2}"/>
              </a:ext>
            </a:extLst>
          </p:cNvPr>
          <p:cNvSpPr/>
          <p:nvPr/>
        </p:nvSpPr>
        <p:spPr>
          <a:xfrm>
            <a:off x="996387" y="3429155"/>
            <a:ext cx="1481795" cy="569432"/>
          </a:xfrm>
          <a:prstGeom prst="roundRect">
            <a:avLst/>
          </a:prstGeom>
          <a:solidFill>
            <a:sysClr val="window" lastClr="FFFFFF"/>
          </a:solidFill>
          <a:ln w="12700" cap="flat" cmpd="sng" algn="ctr">
            <a:solidFill>
              <a:srgbClr val="333F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Khối</a:t>
            </a:r>
            <a:r>
              <a:rPr kumimoji="0" lang="en-US" sz="2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trụ</a:t>
            </a:r>
            <a:endParaRPr kumimoji="0" lang="en-US" sz="2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18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8"/>
                                        </p:tgtEl>
                                      </p:cBhvr>
                                    </p:animEffect>
                                    <p:set>
                                      <p:cBhvr>
                                        <p:cTn id="50" dur="1" fill="hold">
                                          <p:stCondLst>
                                            <p:cond delay="499"/>
                                          </p:stCondLst>
                                        </p:cTn>
                                        <p:tgtEl>
                                          <p:spTgt spid="3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grpId="1" nodeType="clickEffect">
                                  <p:stCondLst>
                                    <p:cond delay="0"/>
                                  </p:stCondLst>
                                  <p:childTnLst>
                                    <p:animEffect transition="out" filter="randombar(horizontal)">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4" presetClass="exit" presetSubtype="10" fill="hold" grpId="1" nodeType="withEffect">
                                  <p:stCondLst>
                                    <p:cond delay="0"/>
                                  </p:stCondLst>
                                  <p:childTnLst>
                                    <p:animEffect transition="out" filter="randombar(horizont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4" presetClass="exit" presetSubtype="10" fill="hold" grpId="1" nodeType="withEffect">
                                  <p:stCondLst>
                                    <p:cond delay="0"/>
                                  </p:stCondLst>
                                  <p:childTnLst>
                                    <p:animEffect transition="out" filter="randombar(horizont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4" presetClass="exit" presetSubtype="10" fill="hold" grpId="1" nodeType="withEffect">
                                  <p:stCondLst>
                                    <p:cond delay="0"/>
                                  </p:stCondLst>
                                  <p:childTnLst>
                                    <p:animEffect transition="out" filter="randombar(horizontal)">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14" presetClass="exit" presetSubtype="10" fill="hold" grpId="1" nodeType="withEffect">
                                  <p:stCondLst>
                                    <p:cond delay="0"/>
                                  </p:stCondLst>
                                  <p:childTnLst>
                                    <p:animEffect transition="out" filter="randombar(horizontal)">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heel(1)">
                                      <p:cBhvr>
                                        <p:cTn id="72" dur="1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heel(1)">
                                      <p:cBhvr>
                                        <p:cTn id="82" dur="10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heel(1)">
                                      <p:cBhvr>
                                        <p:cTn id="87" dur="10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heel(1)">
                                      <p:cBhvr>
                                        <p:cTn id="92" dur="10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heel(1)">
                                      <p:cBhvr>
                                        <p:cTn id="97" dur="10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31" grpId="0" animBg="1"/>
      <p:bldP spid="33" grpId="0" animBg="1"/>
      <p:bldP spid="35" grpId="0" animBg="1"/>
      <p:bldP spid="36" grpId="0" animBg="1"/>
      <p:bldP spid="37" grpId="0" animBg="1"/>
      <p:bldP spid="38" grpId="0" animBg="1"/>
      <p:bldP spid="38" grpId="1"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2" name="图片 11"/>
          <p:cNvPicPr>
            <a:picLocks noChangeAspect="1"/>
          </p:cNvPicPr>
          <p:nvPr/>
        </p:nvPicPr>
        <p:blipFill>
          <a:blip r:embed="rId2"/>
          <a:stretch>
            <a:fillRect/>
          </a:stretch>
        </p:blipFill>
        <p:spPr>
          <a:xfrm>
            <a:off x="1104415" y="1333831"/>
            <a:ext cx="3485403" cy="1240567"/>
          </a:xfrm>
          <a:prstGeom prst="rect">
            <a:avLst/>
          </a:prstGeom>
        </p:spPr>
      </p:pic>
      <p:pic>
        <p:nvPicPr>
          <p:cNvPr id="13" name="图片 12"/>
          <p:cNvPicPr>
            <a:picLocks noChangeAspect="1"/>
          </p:cNvPicPr>
          <p:nvPr/>
        </p:nvPicPr>
        <p:blipFill>
          <a:blip r:embed="rId3"/>
          <a:stretch>
            <a:fillRect/>
          </a:stretch>
        </p:blipFill>
        <p:spPr>
          <a:xfrm>
            <a:off x="6115224" y="690821"/>
            <a:ext cx="1271250" cy="618750"/>
          </a:xfrm>
          <a:prstGeom prst="rect">
            <a:avLst/>
          </a:prstGeom>
        </p:spPr>
      </p:pic>
      <p:pic>
        <p:nvPicPr>
          <p:cNvPr id="14" name="图片 13"/>
          <p:cNvPicPr>
            <a:picLocks noChangeAspect="1"/>
          </p:cNvPicPr>
          <p:nvPr/>
        </p:nvPicPr>
        <p:blipFill>
          <a:blip r:embed="rId4"/>
          <a:stretch>
            <a:fillRect/>
          </a:stretch>
        </p:blipFill>
        <p:spPr>
          <a:xfrm>
            <a:off x="10267051" y="1922473"/>
            <a:ext cx="1102500" cy="596250"/>
          </a:xfrm>
          <a:prstGeom prst="rect">
            <a:avLst/>
          </a:prstGeom>
        </p:spPr>
      </p:pic>
      <p:pic>
        <p:nvPicPr>
          <p:cNvPr id="15" name="图片 14"/>
          <p:cNvPicPr>
            <a:picLocks noChangeAspect="1"/>
          </p:cNvPicPr>
          <p:nvPr/>
        </p:nvPicPr>
        <p:blipFill>
          <a:blip r:embed="rId5"/>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6"/>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0642">
            <a:off x="1798427" y="1080275"/>
            <a:ext cx="9002362" cy="5063828"/>
          </a:xfrm>
          <a:prstGeom prst="rect">
            <a:avLst/>
          </a:prstGeom>
        </p:spPr>
      </p:pic>
      <p:pic>
        <p:nvPicPr>
          <p:cNvPr id="391" name="图片 390"/>
          <p:cNvPicPr>
            <a:picLocks noChangeAspect="1"/>
          </p:cNvPicPr>
          <p:nvPr/>
        </p:nvPicPr>
        <p:blipFill>
          <a:blip r:embed="rId8"/>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9"/>
          <a:stretch>
            <a:fillRect/>
          </a:stretch>
        </p:blipFill>
        <p:spPr>
          <a:xfrm flipH="1">
            <a:off x="-716163" y="2540801"/>
            <a:ext cx="2644522" cy="4247046"/>
          </a:xfrm>
          <a:prstGeom prst="rect">
            <a:avLst/>
          </a:prstGeom>
        </p:spPr>
      </p:pic>
      <p:pic>
        <p:nvPicPr>
          <p:cNvPr id="5" name="Picture 4">
            <a:extLst>
              <a:ext uri="{FF2B5EF4-FFF2-40B4-BE49-F238E27FC236}">
                <a16:creationId xmlns:a16="http://schemas.microsoft.com/office/drawing/2014/main" id="{BAB7C1B1-DA39-468C-A0D9-5EA92DDC3C90}"/>
              </a:ext>
            </a:extLst>
          </p:cNvPr>
          <p:cNvPicPr>
            <a:picLocks noChangeAspect="1"/>
          </p:cNvPicPr>
          <p:nvPr/>
        </p:nvPicPr>
        <p:blipFill>
          <a:blip r:embed="rId10"/>
          <a:stretch>
            <a:fillRect/>
          </a:stretch>
        </p:blipFill>
        <p:spPr>
          <a:xfrm>
            <a:off x="2624961" y="2259982"/>
            <a:ext cx="6980525" cy="3023878"/>
          </a:xfrm>
          <a:prstGeom prst="rect">
            <a:avLst/>
          </a:prstGeom>
        </p:spPr>
      </p:pic>
    </p:spTree>
    <p:extLst>
      <p:ext uri="{BB962C8B-B14F-4D97-AF65-F5344CB8AC3E}">
        <p14:creationId xmlns:p14="http://schemas.microsoft.com/office/powerpoint/2010/main" val="26609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176"/>
                                        </p:tgtEl>
                                        <p:attrNameLst>
                                          <p:attrName>style.visibility</p:attrName>
                                        </p:attrNameLst>
                                      </p:cBhvr>
                                      <p:to>
                                        <p:strVal val="visible"/>
                                      </p:to>
                                    </p:set>
                                    <p:animEffect transition="in" filter="fade">
                                      <p:cBhvr>
                                        <p:cTn id="23" dur="2000"/>
                                        <p:tgtEl>
                                          <p:spTgt spid="1176"/>
                                        </p:tgtEl>
                                      </p:cBhvr>
                                    </p:animEffect>
                                    <p:anim calcmode="lin" valueType="num">
                                      <p:cBhvr>
                                        <p:cTn id="24" dur="2000" fill="hold"/>
                                        <p:tgtEl>
                                          <p:spTgt spid="1176"/>
                                        </p:tgtEl>
                                        <p:attrNameLst>
                                          <p:attrName>ppt_x</p:attrName>
                                        </p:attrNameLst>
                                      </p:cBhvr>
                                      <p:tavLst>
                                        <p:tav tm="0">
                                          <p:val>
                                            <p:strVal val="#ppt_x"/>
                                          </p:val>
                                        </p:tav>
                                        <p:tav tm="100000">
                                          <p:val>
                                            <p:strVal val="#ppt_x"/>
                                          </p:val>
                                        </p:tav>
                                      </p:tavLst>
                                    </p:anim>
                                    <p:anim calcmode="lin" valueType="num">
                                      <p:cBhvr>
                                        <p:cTn id="25" dur="2000" fill="hold"/>
                                        <p:tgtEl>
                                          <p:spTgt spid="117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ppt_x</p:attrName>
                                        </p:attrNameLst>
                                      </p:cBhvr>
                                      <p:tavLst>
                                        <p:tav tm="0">
                                          <p:val>
                                            <p:strVal val="#ppt_x"/>
                                          </p:val>
                                        </p:tav>
                                        <p:tav tm="100000">
                                          <p:val>
                                            <p:strVal val="#ppt_x"/>
                                          </p:val>
                                        </p:tav>
                                      </p:tavLst>
                                    </p:anim>
                                    <p:anim calcmode="lin" valueType="num">
                                      <p:cBhvr>
                                        <p:cTn id="30" dur="2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91"/>
                                        </p:tgtEl>
                                        <p:attrNameLst>
                                          <p:attrName>style.visibility</p:attrName>
                                        </p:attrNameLst>
                                      </p:cBhvr>
                                      <p:to>
                                        <p:strVal val="visible"/>
                                      </p:to>
                                    </p:set>
                                    <p:animEffect transition="in" filter="fade">
                                      <p:cBhvr>
                                        <p:cTn id="33" dur="2000"/>
                                        <p:tgtEl>
                                          <p:spTgt spid="391"/>
                                        </p:tgtEl>
                                      </p:cBhvr>
                                    </p:animEffect>
                                    <p:anim calcmode="lin" valueType="num">
                                      <p:cBhvr>
                                        <p:cTn id="34" dur="2000" fill="hold"/>
                                        <p:tgtEl>
                                          <p:spTgt spid="391"/>
                                        </p:tgtEl>
                                        <p:attrNameLst>
                                          <p:attrName>ppt_x</p:attrName>
                                        </p:attrNameLst>
                                      </p:cBhvr>
                                      <p:tavLst>
                                        <p:tav tm="0">
                                          <p:val>
                                            <p:strVal val="#ppt_x"/>
                                          </p:val>
                                        </p:tav>
                                        <p:tav tm="100000">
                                          <p:val>
                                            <p:strVal val="#ppt_x"/>
                                          </p:val>
                                        </p:tav>
                                      </p:tavLst>
                                    </p:anim>
                                    <p:anim calcmode="lin" valueType="num">
                                      <p:cBhvr>
                                        <p:cTn id="35" dur="2000" fill="hold"/>
                                        <p:tgtEl>
                                          <p:spTgt spid="39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anim calcmode="lin" valueType="num">
                                      <p:cBhvr>
                                        <p:cTn id="39" dur="2000" fill="hold"/>
                                        <p:tgtEl>
                                          <p:spTgt spid="12"/>
                                        </p:tgtEl>
                                        <p:attrNameLst>
                                          <p:attrName>ppt_x</p:attrName>
                                        </p:attrNameLst>
                                      </p:cBhvr>
                                      <p:tavLst>
                                        <p:tav tm="0">
                                          <p:val>
                                            <p:strVal val="#ppt_x"/>
                                          </p:val>
                                        </p:tav>
                                        <p:tav tm="100000">
                                          <p:val>
                                            <p:strVal val="#ppt_x"/>
                                          </p:val>
                                        </p:tav>
                                      </p:tavLst>
                                    </p:anim>
                                    <p:anim calcmode="lin" valueType="num">
                                      <p:cBhvr>
                                        <p:cTn id="40" dur="2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ppt_x</p:attrName>
                                        </p:attrNameLst>
                                      </p:cBhvr>
                                      <p:tavLst>
                                        <p:tav tm="0">
                                          <p:val>
                                            <p:strVal val="#ppt_x"/>
                                          </p:val>
                                        </p:tav>
                                        <p:tav tm="100000">
                                          <p:val>
                                            <p:strVal val="#ppt_x"/>
                                          </p:val>
                                        </p:tav>
                                      </p:tavLst>
                                    </p:anim>
                                    <p:anim calcmode="lin" valueType="num">
                                      <p:cBhvr>
                                        <p:cTn id="45" dur="2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anim calcmode="lin" valueType="num">
                                      <p:cBhvr>
                                        <p:cTn id="49" dur="2000" fill="hold"/>
                                        <p:tgtEl>
                                          <p:spTgt spid="15"/>
                                        </p:tgtEl>
                                        <p:attrNameLst>
                                          <p:attrName>ppt_x</p:attrName>
                                        </p:attrNameLst>
                                      </p:cBhvr>
                                      <p:tavLst>
                                        <p:tav tm="0">
                                          <p:val>
                                            <p:strVal val="#ppt_x"/>
                                          </p:val>
                                        </p:tav>
                                        <p:tav tm="100000">
                                          <p:val>
                                            <p:strVal val="#ppt_x"/>
                                          </p:val>
                                        </p:tav>
                                      </p:tavLst>
                                    </p:anim>
                                    <p:anim calcmode="lin" valueType="num">
                                      <p:cBhvr>
                                        <p:cTn id="50" dur="2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ppt_x</p:attrName>
                                        </p:attrNameLst>
                                      </p:cBhvr>
                                      <p:tavLst>
                                        <p:tav tm="0">
                                          <p:val>
                                            <p:strVal val="#ppt_x"/>
                                          </p:val>
                                        </p:tav>
                                        <p:tav tm="100000">
                                          <p:val>
                                            <p:strVal val="#ppt_x"/>
                                          </p:val>
                                        </p:tav>
                                      </p:tavLst>
                                    </p:anim>
                                    <p:anim calcmode="lin" valueType="num">
                                      <p:cBhvr>
                                        <p:cTn id="55" dur="2000" fill="hold"/>
                                        <p:tgtEl>
                                          <p:spTgt spid="1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1186"/>
                                        </p:tgtEl>
                                        <p:attrNameLst>
                                          <p:attrName>style.visibility</p:attrName>
                                        </p:attrNameLst>
                                      </p:cBhvr>
                                      <p:to>
                                        <p:strVal val="visible"/>
                                      </p:to>
                                    </p:set>
                                    <p:anim calcmode="lin" valueType="num">
                                      <p:cBhvr>
                                        <p:cTn id="58" dur="2000" fill="hold"/>
                                        <p:tgtEl>
                                          <p:spTgt spid="1186"/>
                                        </p:tgtEl>
                                        <p:attrNameLst>
                                          <p:attrName>ppt_w</p:attrName>
                                        </p:attrNameLst>
                                      </p:cBhvr>
                                      <p:tavLst>
                                        <p:tav tm="0">
                                          <p:val>
                                            <p:fltVal val="0"/>
                                          </p:val>
                                        </p:tav>
                                        <p:tav tm="100000">
                                          <p:val>
                                            <p:strVal val="#ppt_w"/>
                                          </p:val>
                                        </p:tav>
                                      </p:tavLst>
                                    </p:anim>
                                    <p:anim calcmode="lin" valueType="num">
                                      <p:cBhvr>
                                        <p:cTn id="59" dur="2000" fill="hold"/>
                                        <p:tgtEl>
                                          <p:spTgt spid="1186"/>
                                        </p:tgtEl>
                                        <p:attrNameLst>
                                          <p:attrName>ppt_h</p:attrName>
                                        </p:attrNameLst>
                                      </p:cBhvr>
                                      <p:tavLst>
                                        <p:tav tm="0">
                                          <p:val>
                                            <p:fltVal val="0"/>
                                          </p:val>
                                        </p:tav>
                                        <p:tav tm="100000">
                                          <p:val>
                                            <p:strVal val="#ppt_h"/>
                                          </p:val>
                                        </p:tav>
                                      </p:tavLst>
                                    </p:anim>
                                    <p:anim calcmode="lin" valueType="num">
                                      <p:cBhvr>
                                        <p:cTn id="60" dur="2000" fill="hold"/>
                                        <p:tgtEl>
                                          <p:spTgt spid="1186"/>
                                        </p:tgtEl>
                                        <p:attrNameLst>
                                          <p:attrName>style.rotation</p:attrName>
                                        </p:attrNameLst>
                                      </p:cBhvr>
                                      <p:tavLst>
                                        <p:tav tm="0">
                                          <p:val>
                                            <p:fltVal val="90"/>
                                          </p:val>
                                        </p:tav>
                                        <p:tav tm="100000">
                                          <p:val>
                                            <p:fltVal val="0"/>
                                          </p:val>
                                        </p:tav>
                                      </p:tavLst>
                                    </p:anim>
                                    <p:animEffect transition="in" filter="fade">
                                      <p:cBhvr>
                                        <p:cTn id="61" dur="2000"/>
                                        <p:tgtEl>
                                          <p:spTgt spid="1186"/>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heel(1)">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hông có mô tả.">
            <a:extLst>
              <a:ext uri="{FF2B5EF4-FFF2-40B4-BE49-F238E27FC236}">
                <a16:creationId xmlns:a16="http://schemas.microsoft.com/office/drawing/2014/main" id="{CDAA696E-49D3-4C46-A97B-A7AEDC8D9F09}"/>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493715" y="507333"/>
            <a:ext cx="2627167" cy="1019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C97AF7-DAA8-415A-9A5D-CB54E7BFC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99" y="2187101"/>
            <a:ext cx="3834319" cy="3834319"/>
          </a:xfrm>
          <a:prstGeom prst="rect">
            <a:avLst/>
          </a:prstGeom>
        </p:spPr>
      </p:pic>
      <p:sp>
        <p:nvSpPr>
          <p:cNvPr id="14" name="Rounded Rectangle 11">
            <a:extLst>
              <a:ext uri="{FF2B5EF4-FFF2-40B4-BE49-F238E27FC236}">
                <a16:creationId xmlns:a16="http://schemas.microsoft.com/office/drawing/2014/main" id="{FDEC9FC1-67C9-4E05-AE31-363EB3779C79}"/>
              </a:ext>
            </a:extLst>
          </p:cNvPr>
          <p:cNvSpPr/>
          <p:nvPr/>
        </p:nvSpPr>
        <p:spPr>
          <a:xfrm>
            <a:off x="4678118" y="2005273"/>
            <a:ext cx="6998151" cy="1191816"/>
          </a:xfrm>
          <a:prstGeom prst="roundRect">
            <a:avLst/>
          </a:prstGeom>
          <a:solidFill>
            <a:srgbClr val="FFE890"/>
          </a:solidFill>
          <a:ln w="28575">
            <a:solidFill>
              <a:srgbClr val="70AD47">
                <a:lumMod val="75000"/>
              </a:srgbClr>
            </a:solidFill>
            <a:prstDash val="dash"/>
          </a:ln>
        </p:spPr>
        <p:txBody>
          <a:bodyPr wrap="square">
            <a:spAutoFit/>
          </a:bodyPr>
          <a:lstStyle/>
          <a:p>
            <a:r>
              <a:rPr lang="en-US" sz="3200">
                <a:latin typeface="Arial" panose="020B0604020202020204" pitchFamily="34" charset="0"/>
                <a:cs typeface="Arial" panose="020B0604020202020204" pitchFamily="34" charset="0"/>
              </a:rPr>
              <a:t>Nắp của hộp sữa hình tròn, đáy của hộp sữa cũng hình tròn.</a:t>
            </a:r>
            <a:endParaRPr lang="en-US" sz="3200" dirty="0">
              <a:latin typeface="Arial" panose="020B0604020202020204" pitchFamily="34" charset="0"/>
              <a:cs typeface="Arial" panose="020B0604020202020204" pitchFamily="34" charset="0"/>
            </a:endParaRPr>
          </a:p>
        </p:txBody>
      </p:sp>
      <p:sp>
        <p:nvSpPr>
          <p:cNvPr id="15" name="Rounded Rectangle 11">
            <a:extLst>
              <a:ext uri="{FF2B5EF4-FFF2-40B4-BE49-F238E27FC236}">
                <a16:creationId xmlns:a16="http://schemas.microsoft.com/office/drawing/2014/main" id="{B88F5F45-B5FB-4CAA-97E3-2B069566C473}"/>
              </a:ext>
            </a:extLst>
          </p:cNvPr>
          <p:cNvSpPr/>
          <p:nvPr/>
        </p:nvSpPr>
        <p:spPr>
          <a:xfrm>
            <a:off x="4678118" y="3856947"/>
            <a:ext cx="6998151" cy="1191816"/>
          </a:xfrm>
          <a:prstGeom prst="roundRect">
            <a:avLst/>
          </a:prstGeom>
          <a:solidFill>
            <a:srgbClr val="FFE890"/>
          </a:solidFill>
          <a:ln w="28575">
            <a:solidFill>
              <a:srgbClr val="70AD47">
                <a:lumMod val="75000"/>
              </a:srgbClr>
            </a:solidFill>
            <a:prstDash val="dash"/>
          </a:ln>
        </p:spPr>
        <p:txBody>
          <a:bodyPr wrap="square">
            <a:spAutoFit/>
          </a:bodyPr>
          <a:lstStyle/>
          <a:p>
            <a:r>
              <a:rPr lang="vi-VN" sz="3200" dirty="0">
                <a:latin typeface="Arial" panose="020B0604020202020204" pitchFamily="34" charset="0"/>
                <a:cs typeface="Arial" panose="020B0604020202020204" pitchFamily="34" charset="0"/>
              </a:rPr>
              <a:t>Người ta nói, hộp sữa có dạng khối trụ.</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1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hông có mô tả.">
            <a:extLst>
              <a:ext uri="{FF2B5EF4-FFF2-40B4-BE49-F238E27FC236}">
                <a16:creationId xmlns:a16="http://schemas.microsoft.com/office/drawing/2014/main" id="{CDAA696E-49D3-4C46-A97B-A7AEDC8D9F09}"/>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493715" y="507333"/>
            <a:ext cx="2627167" cy="1019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7B2952C-8A88-4523-B262-227817D2F1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25" y="1350523"/>
            <a:ext cx="4738991" cy="4738991"/>
          </a:xfrm>
          <a:prstGeom prst="rect">
            <a:avLst/>
          </a:prstGeom>
        </p:spPr>
      </p:pic>
      <p:grpSp>
        <p:nvGrpSpPr>
          <p:cNvPr id="8" name="Group 7">
            <a:extLst>
              <a:ext uri="{FF2B5EF4-FFF2-40B4-BE49-F238E27FC236}">
                <a16:creationId xmlns:a16="http://schemas.microsoft.com/office/drawing/2014/main" id="{56B94D31-701B-478D-9D0C-D7D22EA30E42}"/>
              </a:ext>
            </a:extLst>
          </p:cNvPr>
          <p:cNvGrpSpPr/>
          <p:nvPr/>
        </p:nvGrpSpPr>
        <p:grpSpPr>
          <a:xfrm>
            <a:off x="4147153" y="1619978"/>
            <a:ext cx="6683757" cy="1463040"/>
            <a:chOff x="5909269" y="1319722"/>
            <a:chExt cx="6683757" cy="1463040"/>
          </a:xfrm>
        </p:grpSpPr>
        <p:sp>
          <p:nvSpPr>
            <p:cNvPr id="9" name="Rounded Rectangular Callout 5">
              <a:extLst>
                <a:ext uri="{FF2B5EF4-FFF2-40B4-BE49-F238E27FC236}">
                  <a16:creationId xmlns:a16="http://schemas.microsoft.com/office/drawing/2014/main" id="{9455D36C-CDB8-431B-8EF8-A9988F560741}"/>
                </a:ext>
              </a:extLst>
            </p:cNvPr>
            <p:cNvSpPr/>
            <p:nvPr/>
          </p:nvSpPr>
          <p:spPr>
            <a:xfrm rot="368258">
              <a:off x="5909269" y="1319722"/>
              <a:ext cx="6683757" cy="1463040"/>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a:endParaRPr lang="en-US" dirty="0"/>
            </a:p>
          </p:txBody>
        </p:sp>
        <p:sp>
          <p:nvSpPr>
            <p:cNvPr id="10" name="Rounded Rectangle 6">
              <a:extLst>
                <a:ext uri="{FF2B5EF4-FFF2-40B4-BE49-F238E27FC236}">
                  <a16:creationId xmlns:a16="http://schemas.microsoft.com/office/drawing/2014/main" id="{89D02959-F54A-4A5A-9D76-C2B3DA14D276}"/>
                </a:ext>
              </a:extLst>
            </p:cNvPr>
            <p:cNvSpPr/>
            <p:nvPr/>
          </p:nvSpPr>
          <p:spPr>
            <a:xfrm rot="391599">
              <a:off x="6153882" y="1592676"/>
              <a:ext cx="6194527" cy="907482"/>
            </a:xfrm>
            <a:prstGeom prst="roundRect">
              <a:avLst/>
            </a:prstGeom>
            <a:noFill/>
          </p:spPr>
          <p:txBody>
            <a:bodyPr wrap="square">
              <a:spAutoFit/>
            </a:bodyPr>
            <a:lstStyle/>
            <a:p>
              <a:pPr>
                <a:lnSpc>
                  <a:spcPct val="114000"/>
                </a:lnSpc>
                <a:spcAft>
                  <a:spcPts val="1000"/>
                </a:spcAft>
              </a:pPr>
              <a:r>
                <a:rPr lang="en-US" sz="4400" dirty="0" err="1">
                  <a:latin typeface="Calibri" panose="020F0502020204030204" pitchFamily="34" charset="0"/>
                  <a:cs typeface="Calibri" panose="020F0502020204030204" pitchFamily="34" charset="0"/>
                </a:rPr>
                <a:t>K</a:t>
              </a:r>
              <a:r>
                <a:rPr lang="en-US" sz="4400" dirty="0" err="1">
                  <a:effectLst/>
                  <a:latin typeface="Calibri" panose="020F0502020204030204" pitchFamily="34" charset="0"/>
                  <a:cs typeface="Calibri" panose="020F0502020204030204" pitchFamily="34" charset="0"/>
                </a:rPr>
                <a:t>húc</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gỗ</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có</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dạng</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khối</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gì</a:t>
              </a:r>
              <a:r>
                <a:rPr lang="en-US" sz="4400" dirty="0">
                  <a:effectLst/>
                  <a:latin typeface="Calibri" panose="020F0502020204030204" pitchFamily="34" charset="0"/>
                  <a:cs typeface="Calibri" panose="020F0502020204030204" pitchFamily="34" charset="0"/>
                </a:rPr>
                <a:t>?</a:t>
              </a:r>
            </a:p>
          </p:txBody>
        </p:sp>
      </p:grpSp>
      <p:grpSp>
        <p:nvGrpSpPr>
          <p:cNvPr id="17" name="Group 16">
            <a:extLst>
              <a:ext uri="{FF2B5EF4-FFF2-40B4-BE49-F238E27FC236}">
                <a16:creationId xmlns:a16="http://schemas.microsoft.com/office/drawing/2014/main" id="{40E8F8D3-F9FF-4FE3-8F97-EC720C52868E}"/>
              </a:ext>
            </a:extLst>
          </p:cNvPr>
          <p:cNvGrpSpPr/>
          <p:nvPr/>
        </p:nvGrpSpPr>
        <p:grpSpPr>
          <a:xfrm>
            <a:off x="4147150" y="1615153"/>
            <a:ext cx="6683757" cy="1463040"/>
            <a:chOff x="5909269" y="1319722"/>
            <a:chExt cx="6683757" cy="1463040"/>
          </a:xfrm>
        </p:grpSpPr>
        <p:sp>
          <p:nvSpPr>
            <p:cNvPr id="18" name="Rounded Rectangular Callout 5">
              <a:extLst>
                <a:ext uri="{FF2B5EF4-FFF2-40B4-BE49-F238E27FC236}">
                  <a16:creationId xmlns:a16="http://schemas.microsoft.com/office/drawing/2014/main" id="{C398A267-7004-443F-B599-14B0E822BF38}"/>
                </a:ext>
              </a:extLst>
            </p:cNvPr>
            <p:cNvSpPr/>
            <p:nvPr/>
          </p:nvSpPr>
          <p:spPr>
            <a:xfrm rot="368258">
              <a:off x="5909269" y="1319722"/>
              <a:ext cx="6683757" cy="1463040"/>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a:endParaRPr lang="en-US" dirty="0"/>
            </a:p>
          </p:txBody>
        </p:sp>
        <p:sp>
          <p:nvSpPr>
            <p:cNvPr id="19" name="Rounded Rectangle 6">
              <a:extLst>
                <a:ext uri="{FF2B5EF4-FFF2-40B4-BE49-F238E27FC236}">
                  <a16:creationId xmlns:a16="http://schemas.microsoft.com/office/drawing/2014/main" id="{A0184495-8BCD-4BFC-AEA9-B4ADCAF44F9A}"/>
                </a:ext>
              </a:extLst>
            </p:cNvPr>
            <p:cNvSpPr/>
            <p:nvPr/>
          </p:nvSpPr>
          <p:spPr>
            <a:xfrm rot="391599">
              <a:off x="6153882" y="1592676"/>
              <a:ext cx="6194527" cy="907482"/>
            </a:xfrm>
            <a:prstGeom prst="roundRect">
              <a:avLst/>
            </a:prstGeom>
            <a:noFill/>
          </p:spPr>
          <p:txBody>
            <a:bodyPr wrap="square">
              <a:spAutoFit/>
            </a:bodyPr>
            <a:lstStyle/>
            <a:p>
              <a:pPr>
                <a:lnSpc>
                  <a:spcPct val="114000"/>
                </a:lnSpc>
                <a:spcAft>
                  <a:spcPts val="1000"/>
                </a:spcAft>
              </a:pPr>
              <a:r>
                <a:rPr lang="en-US" sz="4400" dirty="0" err="1">
                  <a:latin typeface="Calibri" panose="020F0502020204030204" pitchFamily="34" charset="0"/>
                  <a:cs typeface="Calibri" panose="020F0502020204030204" pitchFamily="34" charset="0"/>
                </a:rPr>
                <a:t>K</a:t>
              </a:r>
              <a:r>
                <a:rPr lang="en-US" sz="4400" dirty="0" err="1">
                  <a:effectLst/>
                  <a:latin typeface="Calibri" panose="020F0502020204030204" pitchFamily="34" charset="0"/>
                  <a:cs typeface="Calibri" panose="020F0502020204030204" pitchFamily="34" charset="0"/>
                </a:rPr>
                <a:t>húc</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gỗ</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có</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dạng</a:t>
              </a:r>
              <a:r>
                <a:rPr lang="en-US" sz="4400" dirty="0">
                  <a:effectLst/>
                  <a:latin typeface="Calibri" panose="020F0502020204030204" pitchFamily="34" charset="0"/>
                  <a:cs typeface="Calibri" panose="020F0502020204030204" pitchFamily="34" charset="0"/>
                </a:rPr>
                <a:t> </a:t>
              </a:r>
              <a:r>
                <a:rPr lang="en-US" sz="4400" dirty="0" err="1">
                  <a:effectLst/>
                  <a:latin typeface="Calibri" panose="020F0502020204030204" pitchFamily="34" charset="0"/>
                  <a:cs typeface="Calibri" panose="020F0502020204030204" pitchFamily="34" charset="0"/>
                </a:rPr>
                <a:t>khối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trụ</a:t>
              </a:r>
              <a:endParaRPr lang="en-US" sz="440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874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5">
            <a:extLst>
              <a:ext uri="{FF2B5EF4-FFF2-40B4-BE49-F238E27FC236}">
                <a16:creationId xmlns:a16="http://schemas.microsoft.com/office/drawing/2014/main" id="{20FC289B-D157-4D65-B798-6FB75D9AFED6}"/>
              </a:ext>
            </a:extLst>
          </p:cNvPr>
          <p:cNvSpPr/>
          <p:nvPr/>
        </p:nvSpPr>
        <p:spPr>
          <a:xfrm>
            <a:off x="3142033" y="462329"/>
            <a:ext cx="6456981" cy="908817"/>
          </a:xfrm>
          <a:prstGeom prst="roundRect">
            <a:avLst/>
          </a:prstGeom>
          <a:solidFill>
            <a:srgbClr val="66FFFF">
              <a:alpha val="80000"/>
            </a:srgbClr>
          </a:solidFill>
          <a:ln w="28575" cap="flat" cmpd="sng" algn="ctr">
            <a:solidFill>
              <a:srgbClr val="0064D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Arial"/>
                <a:ea typeface="微软雅黑"/>
                <a:cs typeface="+mn-cs"/>
              </a:rPr>
              <a:t>Các</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đồ</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vật</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có</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hình</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khối</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trụ</a:t>
            </a:r>
            <a:endParaRPr kumimoji="0" lang="en-US" sz="4000" b="1" i="0" u="none" strike="noStrike" kern="0" cap="none" spc="0" normalizeH="0" baseline="0" noProof="0" dirty="0">
              <a:ln>
                <a:noFill/>
              </a:ln>
              <a:solidFill>
                <a:srgbClr val="000000"/>
              </a:solidFill>
              <a:effectLst/>
              <a:uLnTx/>
              <a:uFillTx/>
              <a:latin typeface="Arial"/>
              <a:ea typeface="微软雅黑"/>
              <a:cs typeface="+mn-cs"/>
            </a:endParaRPr>
          </a:p>
        </p:txBody>
      </p:sp>
      <p:pic>
        <p:nvPicPr>
          <p:cNvPr id="11" name="Picture 10">
            <a:extLst>
              <a:ext uri="{FF2B5EF4-FFF2-40B4-BE49-F238E27FC236}">
                <a16:creationId xmlns:a16="http://schemas.microsoft.com/office/drawing/2014/main" id="{3E953397-FD18-4B5F-933D-3C9B25C81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9" y="2138825"/>
            <a:ext cx="3159328" cy="3159328"/>
          </a:xfrm>
          <a:prstGeom prst="rect">
            <a:avLst/>
          </a:prstGeom>
        </p:spPr>
      </p:pic>
      <p:pic>
        <p:nvPicPr>
          <p:cNvPr id="13" name="Picture 12">
            <a:extLst>
              <a:ext uri="{FF2B5EF4-FFF2-40B4-BE49-F238E27FC236}">
                <a16:creationId xmlns:a16="http://schemas.microsoft.com/office/drawing/2014/main" id="{1E6C9789-46E3-49D5-ABFD-BAA01680E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515" y="2749853"/>
            <a:ext cx="4296383" cy="2416715"/>
          </a:xfrm>
          <a:prstGeom prst="rect">
            <a:avLst/>
          </a:prstGeom>
        </p:spPr>
      </p:pic>
      <p:pic>
        <p:nvPicPr>
          <p:cNvPr id="15" name="Picture 14">
            <a:extLst>
              <a:ext uri="{FF2B5EF4-FFF2-40B4-BE49-F238E27FC236}">
                <a16:creationId xmlns:a16="http://schemas.microsoft.com/office/drawing/2014/main" id="{62A652E9-26B1-40B3-865B-68358C6E6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3056" y="2007240"/>
            <a:ext cx="3159328" cy="3159328"/>
          </a:xfrm>
          <a:prstGeom prst="rect">
            <a:avLst/>
          </a:prstGeom>
        </p:spPr>
      </p:pic>
    </p:spTree>
    <p:extLst>
      <p:ext uri="{BB962C8B-B14F-4D97-AF65-F5344CB8AC3E}">
        <p14:creationId xmlns:p14="http://schemas.microsoft.com/office/powerpoint/2010/main" val="21401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hông có mô tả.">
            <a:extLst>
              <a:ext uri="{FF2B5EF4-FFF2-40B4-BE49-F238E27FC236}">
                <a16:creationId xmlns:a16="http://schemas.microsoft.com/office/drawing/2014/main" id="{CDAA696E-49D3-4C46-A97B-A7AEDC8D9F09}"/>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493715" y="507333"/>
            <a:ext cx="2627167" cy="1019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C97AF7-DAA8-415A-9A5D-CB54E7BFC0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0335" y="2099552"/>
            <a:ext cx="3834319" cy="3834319"/>
          </a:xfrm>
          <a:prstGeom prst="rect">
            <a:avLst/>
          </a:prstGeom>
        </p:spPr>
      </p:pic>
      <p:sp>
        <p:nvSpPr>
          <p:cNvPr id="14" name="Rounded Rectangle 11">
            <a:extLst>
              <a:ext uri="{FF2B5EF4-FFF2-40B4-BE49-F238E27FC236}">
                <a16:creationId xmlns:a16="http://schemas.microsoft.com/office/drawing/2014/main" id="{FDEC9FC1-67C9-4E05-AE31-363EB3779C79}"/>
              </a:ext>
            </a:extLst>
          </p:cNvPr>
          <p:cNvSpPr/>
          <p:nvPr/>
        </p:nvSpPr>
        <p:spPr>
          <a:xfrm>
            <a:off x="4678118" y="2005273"/>
            <a:ext cx="6998151" cy="1191816"/>
          </a:xfrm>
          <a:prstGeom prst="roundRect">
            <a:avLst/>
          </a:prstGeom>
          <a:solidFill>
            <a:srgbClr val="FFE890"/>
          </a:solidFill>
          <a:ln w="28575">
            <a:solidFill>
              <a:srgbClr val="70AD47">
                <a:lumMod val="75000"/>
              </a:srgbClr>
            </a:solidFill>
            <a:prstDash val="dash"/>
          </a:ln>
        </p:spPr>
        <p:txBody>
          <a:bodyPr wrap="square">
            <a:spAutoFit/>
          </a:bodyPr>
          <a:lstStyle/>
          <a:p>
            <a:pPr lvl="0"/>
            <a:r>
              <a:rPr lang="en-US" sz="3200" dirty="0" err="1">
                <a:solidFill>
                  <a:srgbClr val="000000"/>
                </a:solidFill>
                <a:latin typeface="Arial" panose="020B0604020202020204" pitchFamily="34" charset="0"/>
                <a:cs typeface="Arial" panose="020B0604020202020204" pitchFamily="34" charset="0"/>
              </a:rPr>
              <a:t>Các</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em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quan</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sát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quả</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bóng</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có</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dạng</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hình</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khối</a:t>
            </a:r>
            <a:r>
              <a:rPr lang="en-US" sz="3200" dirty="0">
                <a:solidFill>
                  <a:srgbClr val="000000"/>
                </a:solidFill>
                <a:latin typeface="Arial" panose="020B0604020202020204" pitchFamily="34" charset="0"/>
                <a:cs typeface="Arial" panose="020B0604020202020204" pitchFamily="34" charset="0"/>
              </a:rPr>
              <a:t>. </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ounded Rectangle 11">
            <a:extLst>
              <a:ext uri="{FF2B5EF4-FFF2-40B4-BE49-F238E27FC236}">
                <a16:creationId xmlns:a16="http://schemas.microsoft.com/office/drawing/2014/main" id="{B88F5F45-B5FB-4CAA-97E3-2B069566C473}"/>
              </a:ext>
            </a:extLst>
          </p:cNvPr>
          <p:cNvSpPr/>
          <p:nvPr/>
        </p:nvSpPr>
        <p:spPr>
          <a:xfrm>
            <a:off x="4678118" y="3856947"/>
            <a:ext cx="6998151" cy="646986"/>
          </a:xfrm>
          <a:prstGeom prst="roundRect">
            <a:avLst/>
          </a:prstGeom>
          <a:solidFill>
            <a:srgbClr val="FFE890"/>
          </a:solidFill>
          <a:ln w="28575">
            <a:solidFill>
              <a:srgbClr val="70AD47">
                <a:lumMod val="75000"/>
              </a:srgbClr>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Cô</a:t>
            </a:r>
            <a:r>
              <a:rPr kumimoji="0" lang="en-US" sz="3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000000"/>
                </a:solidFill>
                <a:effectLst/>
                <a:uLnTx/>
                <a:uFillTx/>
                <a:latin typeface="Arial" panose="020B0604020202020204" pitchFamily="34" charset="0"/>
                <a:ea typeface="+mn-ea"/>
                <a:cs typeface="Arial" panose="020B0604020202020204" pitchFamily="34" charset="0"/>
              </a:rPr>
              <a:t>nói</a:t>
            </a: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quả</a:t>
            </a:r>
            <a:r>
              <a:rPr kumimoji="0" lang="en-US" sz="3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noProof="0" dirty="0" err="1">
                <a:ln>
                  <a:noFill/>
                </a:ln>
                <a:solidFill>
                  <a:srgbClr val="000000"/>
                </a:solidFill>
                <a:effectLst/>
                <a:uLnTx/>
                <a:uFillTx/>
                <a:latin typeface="Arial" panose="020B0604020202020204" pitchFamily="34" charset="0"/>
                <a:ea typeface="+mn-ea"/>
                <a:cs typeface="Arial" panose="020B0604020202020204" pitchFamily="34" charset="0"/>
              </a:rPr>
              <a:t>bóng</a:t>
            </a: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có dạng khối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cầu</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8604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5">
            <a:extLst>
              <a:ext uri="{FF2B5EF4-FFF2-40B4-BE49-F238E27FC236}">
                <a16:creationId xmlns:a16="http://schemas.microsoft.com/office/drawing/2014/main" id="{20FC289B-D157-4D65-B798-6FB75D9AFED6}"/>
              </a:ext>
            </a:extLst>
          </p:cNvPr>
          <p:cNvSpPr/>
          <p:nvPr/>
        </p:nvSpPr>
        <p:spPr>
          <a:xfrm>
            <a:off x="2752929" y="462329"/>
            <a:ext cx="6846086" cy="908817"/>
          </a:xfrm>
          <a:prstGeom prst="roundRect">
            <a:avLst/>
          </a:prstGeom>
          <a:solidFill>
            <a:srgbClr val="66FFFF">
              <a:alpha val="80000"/>
            </a:srgbClr>
          </a:solidFill>
          <a:ln w="28575" cap="flat" cmpd="sng" algn="ctr">
            <a:solidFill>
              <a:srgbClr val="0064D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Arial"/>
                <a:ea typeface="微软雅黑"/>
                <a:cs typeface="+mn-cs"/>
              </a:rPr>
              <a:t>Các</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đồ</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vật</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có</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hình</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khối</a:t>
            </a:r>
            <a:r>
              <a:rPr kumimoji="0" lang="en-US" sz="4000" b="0" i="0" u="none" strike="noStrike" kern="0" cap="none" spc="0" normalizeH="0" baseline="0" noProof="0" dirty="0">
                <a:ln>
                  <a:noFill/>
                </a:ln>
                <a:solidFill>
                  <a:srgbClr val="000000"/>
                </a:solidFill>
                <a:effectLst/>
                <a:uLnTx/>
                <a:uFillTx/>
                <a:latin typeface="Arial"/>
                <a:ea typeface="微软雅黑"/>
                <a:cs typeface="+mn-cs"/>
              </a:rPr>
              <a:t> </a:t>
            </a:r>
            <a:r>
              <a:rPr kumimoji="0" lang="en-US" sz="4000" b="0" i="0" u="none" strike="noStrike" kern="0" cap="none" spc="0" normalizeH="0" baseline="0" noProof="0" dirty="0" err="1">
                <a:ln>
                  <a:noFill/>
                </a:ln>
                <a:solidFill>
                  <a:srgbClr val="000000"/>
                </a:solidFill>
                <a:effectLst/>
                <a:uLnTx/>
                <a:uFillTx/>
                <a:latin typeface="Arial"/>
                <a:ea typeface="微软雅黑"/>
                <a:cs typeface="+mn-cs"/>
              </a:rPr>
              <a:t>cầu</a:t>
            </a:r>
            <a:endParaRPr kumimoji="0" lang="en-US" sz="4000" b="1" i="0" u="none" strike="noStrike" kern="0" cap="none" spc="0" normalizeH="0" baseline="0" noProof="0" dirty="0">
              <a:ln>
                <a:noFill/>
              </a:ln>
              <a:solidFill>
                <a:srgbClr val="000000"/>
              </a:solidFill>
              <a:effectLst/>
              <a:uLnTx/>
              <a:uFillTx/>
              <a:latin typeface="Arial"/>
              <a:ea typeface="微软雅黑"/>
              <a:cs typeface="+mn-cs"/>
            </a:endParaRPr>
          </a:p>
        </p:txBody>
      </p:sp>
      <p:pic>
        <p:nvPicPr>
          <p:cNvPr id="11" name="Picture 10">
            <a:extLst>
              <a:ext uri="{FF2B5EF4-FFF2-40B4-BE49-F238E27FC236}">
                <a16:creationId xmlns:a16="http://schemas.microsoft.com/office/drawing/2014/main" id="{3E953397-FD18-4B5F-933D-3C9B25C814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9029" y="2576570"/>
            <a:ext cx="3159328" cy="3159328"/>
          </a:xfrm>
          <a:prstGeom prst="rect">
            <a:avLst/>
          </a:prstGeom>
        </p:spPr>
      </p:pic>
      <p:pic>
        <p:nvPicPr>
          <p:cNvPr id="13" name="Picture 12">
            <a:extLst>
              <a:ext uri="{FF2B5EF4-FFF2-40B4-BE49-F238E27FC236}">
                <a16:creationId xmlns:a16="http://schemas.microsoft.com/office/drawing/2014/main" id="{1E6C9789-46E3-49D5-ABFD-BAA01680E9A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54737" y="2576570"/>
            <a:ext cx="3159328" cy="3159328"/>
          </a:xfrm>
          <a:prstGeom prst="rect">
            <a:avLst/>
          </a:prstGeom>
        </p:spPr>
      </p:pic>
      <p:pic>
        <p:nvPicPr>
          <p:cNvPr id="15" name="Picture 14">
            <a:extLst>
              <a:ext uri="{FF2B5EF4-FFF2-40B4-BE49-F238E27FC236}">
                <a16:creationId xmlns:a16="http://schemas.microsoft.com/office/drawing/2014/main" id="{62A652E9-26B1-40B3-865B-68358C6E69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44177" y="2576570"/>
            <a:ext cx="3215092" cy="3215092"/>
          </a:xfrm>
          <a:prstGeom prst="rect">
            <a:avLst/>
          </a:prstGeom>
        </p:spPr>
      </p:pic>
    </p:spTree>
    <p:extLst>
      <p:ext uri="{BB962C8B-B14F-4D97-AF65-F5344CB8AC3E}">
        <p14:creationId xmlns:p14="http://schemas.microsoft.com/office/powerpoint/2010/main" val="31679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
          <p:cNvSpPr/>
          <p:nvPr/>
        </p:nvSpPr>
        <p:spPr>
          <a:xfrm>
            <a:off x="1007987" y="2459695"/>
            <a:ext cx="1183597" cy="1262340"/>
          </a:xfrm>
          <a:custGeom>
            <a:avLst/>
            <a:gdLst/>
            <a:ahLst/>
            <a:cxnLst/>
            <a:rect l="l" t="t" r="r" b="b"/>
            <a:pathLst>
              <a:path w="32678" h="34852" extrusionOk="0">
                <a:moveTo>
                  <a:pt x="17328" y="1812"/>
                </a:moveTo>
                <a:cubicBezTo>
                  <a:pt x="17419" y="2290"/>
                  <a:pt x="17419" y="2858"/>
                  <a:pt x="17419" y="3427"/>
                </a:cubicBezTo>
                <a:cubicBezTo>
                  <a:pt x="17419" y="3813"/>
                  <a:pt x="17419" y="4086"/>
                  <a:pt x="17714" y="4473"/>
                </a:cubicBezTo>
                <a:cubicBezTo>
                  <a:pt x="17896" y="4655"/>
                  <a:pt x="18283" y="4746"/>
                  <a:pt x="18556" y="4746"/>
                </a:cubicBezTo>
                <a:cubicBezTo>
                  <a:pt x="19033" y="4746"/>
                  <a:pt x="19602" y="4268"/>
                  <a:pt x="20170" y="4086"/>
                </a:cubicBezTo>
                <a:lnTo>
                  <a:pt x="20170" y="4086"/>
                </a:lnTo>
                <a:cubicBezTo>
                  <a:pt x="19988" y="4473"/>
                  <a:pt x="19693" y="4746"/>
                  <a:pt x="19602" y="4950"/>
                </a:cubicBezTo>
                <a:cubicBezTo>
                  <a:pt x="19215" y="5405"/>
                  <a:pt x="18851" y="5883"/>
                  <a:pt x="18465" y="6360"/>
                </a:cubicBezTo>
                <a:cubicBezTo>
                  <a:pt x="18374" y="6360"/>
                  <a:pt x="18374" y="6451"/>
                  <a:pt x="18374" y="6451"/>
                </a:cubicBezTo>
                <a:cubicBezTo>
                  <a:pt x="17419" y="5610"/>
                  <a:pt x="16373" y="4837"/>
                  <a:pt x="15440" y="3995"/>
                </a:cubicBezTo>
                <a:cubicBezTo>
                  <a:pt x="16100" y="3245"/>
                  <a:pt x="16759" y="2563"/>
                  <a:pt x="17328" y="1812"/>
                </a:cubicBezTo>
                <a:close/>
                <a:moveTo>
                  <a:pt x="2365" y="19617"/>
                </a:moveTo>
                <a:cubicBezTo>
                  <a:pt x="2547" y="19822"/>
                  <a:pt x="2638" y="19913"/>
                  <a:pt x="2729" y="20095"/>
                </a:cubicBezTo>
                <a:cubicBezTo>
                  <a:pt x="2729" y="20095"/>
                  <a:pt x="2638" y="20186"/>
                  <a:pt x="2638" y="20300"/>
                </a:cubicBezTo>
                <a:cubicBezTo>
                  <a:pt x="2365" y="20186"/>
                  <a:pt x="2274" y="20095"/>
                  <a:pt x="2365" y="19822"/>
                </a:cubicBezTo>
                <a:lnTo>
                  <a:pt x="2365" y="19617"/>
                </a:lnTo>
                <a:close/>
                <a:moveTo>
                  <a:pt x="5776" y="23711"/>
                </a:moveTo>
                <a:cubicBezTo>
                  <a:pt x="5958" y="23893"/>
                  <a:pt x="6049" y="23984"/>
                  <a:pt x="6254" y="24165"/>
                </a:cubicBezTo>
                <a:cubicBezTo>
                  <a:pt x="6140" y="24279"/>
                  <a:pt x="6049" y="24279"/>
                  <a:pt x="5958" y="24370"/>
                </a:cubicBezTo>
                <a:cubicBezTo>
                  <a:pt x="5776" y="24370"/>
                  <a:pt x="5685" y="24165"/>
                  <a:pt x="5685" y="23984"/>
                </a:cubicBezTo>
                <a:cubicBezTo>
                  <a:pt x="5776" y="23893"/>
                  <a:pt x="5776" y="23802"/>
                  <a:pt x="5776" y="23711"/>
                </a:cubicBezTo>
                <a:close/>
                <a:moveTo>
                  <a:pt x="9369" y="27781"/>
                </a:moveTo>
                <a:lnTo>
                  <a:pt x="9369" y="27781"/>
                </a:lnTo>
                <a:cubicBezTo>
                  <a:pt x="9460" y="27872"/>
                  <a:pt x="9551" y="27963"/>
                  <a:pt x="9665" y="28145"/>
                </a:cubicBezTo>
                <a:cubicBezTo>
                  <a:pt x="9369" y="28145"/>
                  <a:pt x="9278" y="27963"/>
                  <a:pt x="9369" y="27781"/>
                </a:cubicBezTo>
                <a:close/>
                <a:moveTo>
                  <a:pt x="12962" y="31670"/>
                </a:moveTo>
                <a:cubicBezTo>
                  <a:pt x="13076" y="31761"/>
                  <a:pt x="13166" y="31943"/>
                  <a:pt x="13348" y="32033"/>
                </a:cubicBezTo>
                <a:cubicBezTo>
                  <a:pt x="13257" y="32033"/>
                  <a:pt x="13257" y="32124"/>
                  <a:pt x="13166" y="32238"/>
                </a:cubicBezTo>
                <a:cubicBezTo>
                  <a:pt x="12871" y="32124"/>
                  <a:pt x="12871" y="32033"/>
                  <a:pt x="12871" y="31761"/>
                </a:cubicBezTo>
                <a:lnTo>
                  <a:pt x="12962" y="31670"/>
                </a:lnTo>
                <a:close/>
                <a:moveTo>
                  <a:pt x="13348" y="3700"/>
                </a:moveTo>
                <a:cubicBezTo>
                  <a:pt x="19033" y="8361"/>
                  <a:pt x="24150" y="13364"/>
                  <a:pt x="28880" y="18958"/>
                </a:cubicBezTo>
                <a:cubicBezTo>
                  <a:pt x="28992" y="19091"/>
                  <a:pt x="29125" y="19147"/>
                  <a:pt x="29257" y="19147"/>
                </a:cubicBezTo>
                <a:cubicBezTo>
                  <a:pt x="29689" y="19147"/>
                  <a:pt x="30110" y="18552"/>
                  <a:pt x="29744" y="18117"/>
                </a:cubicBezTo>
                <a:cubicBezTo>
                  <a:pt x="26424" y="14319"/>
                  <a:pt x="22922" y="10635"/>
                  <a:pt x="19124" y="7224"/>
                </a:cubicBezTo>
                <a:cubicBezTo>
                  <a:pt x="19124" y="7224"/>
                  <a:pt x="19215" y="7224"/>
                  <a:pt x="19215" y="7111"/>
                </a:cubicBezTo>
                <a:cubicBezTo>
                  <a:pt x="19329" y="7020"/>
                  <a:pt x="19511" y="6929"/>
                  <a:pt x="19602" y="6747"/>
                </a:cubicBezTo>
                <a:cubicBezTo>
                  <a:pt x="21216" y="8634"/>
                  <a:pt x="22831" y="10431"/>
                  <a:pt x="24536" y="12227"/>
                </a:cubicBezTo>
                <a:cubicBezTo>
                  <a:pt x="25378" y="13000"/>
                  <a:pt x="30494" y="17071"/>
                  <a:pt x="30130" y="18594"/>
                </a:cubicBezTo>
                <a:cubicBezTo>
                  <a:pt x="30017" y="18685"/>
                  <a:pt x="29926" y="18685"/>
                  <a:pt x="29835" y="18776"/>
                </a:cubicBezTo>
                <a:cubicBezTo>
                  <a:pt x="25855" y="24165"/>
                  <a:pt x="21307" y="29100"/>
                  <a:pt x="16282" y="33375"/>
                </a:cubicBezTo>
                <a:cubicBezTo>
                  <a:pt x="15350" y="32511"/>
                  <a:pt x="14485" y="31556"/>
                  <a:pt x="13644" y="30715"/>
                </a:cubicBezTo>
                <a:cubicBezTo>
                  <a:pt x="13826" y="30533"/>
                  <a:pt x="14008" y="30328"/>
                  <a:pt x="14213" y="30146"/>
                </a:cubicBezTo>
                <a:cubicBezTo>
                  <a:pt x="14394" y="30237"/>
                  <a:pt x="14576" y="30419"/>
                  <a:pt x="14781" y="30419"/>
                </a:cubicBezTo>
                <a:cubicBezTo>
                  <a:pt x="14886" y="30452"/>
                  <a:pt x="14991" y="30467"/>
                  <a:pt x="15094" y="30467"/>
                </a:cubicBezTo>
                <a:cubicBezTo>
                  <a:pt x="15638" y="30467"/>
                  <a:pt x="16129" y="30041"/>
                  <a:pt x="16282" y="29487"/>
                </a:cubicBezTo>
                <a:cubicBezTo>
                  <a:pt x="16373" y="28827"/>
                  <a:pt x="16009" y="28054"/>
                  <a:pt x="15440" y="27781"/>
                </a:cubicBezTo>
                <a:cubicBezTo>
                  <a:pt x="15266" y="27679"/>
                  <a:pt x="15077" y="27631"/>
                  <a:pt x="14894" y="27631"/>
                </a:cubicBezTo>
                <a:cubicBezTo>
                  <a:pt x="14384" y="27631"/>
                  <a:pt x="13917" y="28004"/>
                  <a:pt x="13917" y="28622"/>
                </a:cubicBezTo>
                <a:lnTo>
                  <a:pt x="13917" y="28918"/>
                </a:lnTo>
                <a:cubicBezTo>
                  <a:pt x="13530" y="29191"/>
                  <a:pt x="13166" y="29487"/>
                  <a:pt x="12780" y="29850"/>
                </a:cubicBezTo>
                <a:cubicBezTo>
                  <a:pt x="11825" y="28827"/>
                  <a:pt x="10892" y="27781"/>
                  <a:pt x="10028" y="26735"/>
                </a:cubicBezTo>
                <a:lnTo>
                  <a:pt x="10119" y="26644"/>
                </a:lnTo>
                <a:lnTo>
                  <a:pt x="10688" y="26076"/>
                </a:lnTo>
                <a:cubicBezTo>
                  <a:pt x="10892" y="26258"/>
                  <a:pt x="10983" y="26348"/>
                  <a:pt x="11256" y="26439"/>
                </a:cubicBezTo>
                <a:cubicBezTo>
                  <a:pt x="11325" y="26451"/>
                  <a:pt x="11393" y="26456"/>
                  <a:pt x="11461" y="26456"/>
                </a:cubicBezTo>
                <a:cubicBezTo>
                  <a:pt x="12065" y="26456"/>
                  <a:pt x="12607" y="26019"/>
                  <a:pt x="12689" y="25507"/>
                </a:cubicBezTo>
                <a:cubicBezTo>
                  <a:pt x="12871" y="24848"/>
                  <a:pt x="12507" y="24075"/>
                  <a:pt x="11939" y="23802"/>
                </a:cubicBezTo>
                <a:cubicBezTo>
                  <a:pt x="11755" y="23698"/>
                  <a:pt x="11560" y="23650"/>
                  <a:pt x="11371" y="23650"/>
                </a:cubicBezTo>
                <a:cubicBezTo>
                  <a:pt x="10858" y="23650"/>
                  <a:pt x="10390" y="24004"/>
                  <a:pt x="10324" y="24552"/>
                </a:cubicBezTo>
                <a:cubicBezTo>
                  <a:pt x="10324" y="24734"/>
                  <a:pt x="10415" y="24848"/>
                  <a:pt x="10415" y="24848"/>
                </a:cubicBezTo>
                <a:cubicBezTo>
                  <a:pt x="10028" y="25121"/>
                  <a:pt x="9551" y="25507"/>
                  <a:pt x="9187" y="25871"/>
                </a:cubicBezTo>
                <a:cubicBezTo>
                  <a:pt x="8323" y="24848"/>
                  <a:pt x="7391" y="23802"/>
                  <a:pt x="6526" y="22847"/>
                </a:cubicBezTo>
                <a:cubicBezTo>
                  <a:pt x="6708" y="22665"/>
                  <a:pt x="6913" y="22460"/>
                  <a:pt x="7095" y="22278"/>
                </a:cubicBezTo>
                <a:cubicBezTo>
                  <a:pt x="7186" y="22460"/>
                  <a:pt x="7391" y="22574"/>
                  <a:pt x="7572" y="22665"/>
                </a:cubicBezTo>
                <a:cubicBezTo>
                  <a:pt x="7658" y="22688"/>
                  <a:pt x="7743" y="22699"/>
                  <a:pt x="7828" y="22699"/>
                </a:cubicBezTo>
                <a:cubicBezTo>
                  <a:pt x="8395" y="22699"/>
                  <a:pt x="8918" y="22204"/>
                  <a:pt x="9096" y="21710"/>
                </a:cubicBezTo>
                <a:cubicBezTo>
                  <a:pt x="9187" y="21050"/>
                  <a:pt x="8891" y="20300"/>
                  <a:pt x="8232" y="20004"/>
                </a:cubicBezTo>
                <a:cubicBezTo>
                  <a:pt x="8054" y="19900"/>
                  <a:pt x="7862" y="19852"/>
                  <a:pt x="7676" y="19852"/>
                </a:cubicBezTo>
                <a:cubicBezTo>
                  <a:pt x="7170" y="19852"/>
                  <a:pt x="6708" y="20206"/>
                  <a:pt x="6708" y="20754"/>
                </a:cubicBezTo>
                <a:cubicBezTo>
                  <a:pt x="6708" y="20959"/>
                  <a:pt x="6708" y="21050"/>
                  <a:pt x="6822" y="21050"/>
                </a:cubicBezTo>
                <a:cubicBezTo>
                  <a:pt x="6435" y="21323"/>
                  <a:pt x="6049" y="21619"/>
                  <a:pt x="5776" y="21891"/>
                </a:cubicBezTo>
                <a:cubicBezTo>
                  <a:pt x="4821" y="20868"/>
                  <a:pt x="3980" y="19822"/>
                  <a:pt x="3115" y="18685"/>
                </a:cubicBezTo>
                <a:cubicBezTo>
                  <a:pt x="3297" y="18480"/>
                  <a:pt x="3502" y="18299"/>
                  <a:pt x="3684" y="18208"/>
                </a:cubicBezTo>
                <a:cubicBezTo>
                  <a:pt x="3775" y="18299"/>
                  <a:pt x="3980" y="18390"/>
                  <a:pt x="4161" y="18480"/>
                </a:cubicBezTo>
                <a:cubicBezTo>
                  <a:pt x="4267" y="18513"/>
                  <a:pt x="4372" y="18528"/>
                  <a:pt x="4475" y="18528"/>
                </a:cubicBezTo>
                <a:cubicBezTo>
                  <a:pt x="5020" y="18528"/>
                  <a:pt x="5513" y="18103"/>
                  <a:pt x="5685" y="17548"/>
                </a:cubicBezTo>
                <a:cubicBezTo>
                  <a:pt x="5867" y="16889"/>
                  <a:pt x="5480" y="16116"/>
                  <a:pt x="4912" y="15843"/>
                </a:cubicBezTo>
                <a:cubicBezTo>
                  <a:pt x="4713" y="15740"/>
                  <a:pt x="4507" y="15692"/>
                  <a:pt x="4311" y="15692"/>
                </a:cubicBezTo>
                <a:cubicBezTo>
                  <a:pt x="3765" y="15692"/>
                  <a:pt x="3297" y="16065"/>
                  <a:pt x="3297" y="16684"/>
                </a:cubicBezTo>
                <a:cubicBezTo>
                  <a:pt x="3297" y="16775"/>
                  <a:pt x="3297" y="16889"/>
                  <a:pt x="3411" y="16980"/>
                </a:cubicBezTo>
                <a:cubicBezTo>
                  <a:pt x="3024" y="17162"/>
                  <a:pt x="2638" y="17457"/>
                  <a:pt x="2365" y="17730"/>
                </a:cubicBezTo>
                <a:cubicBezTo>
                  <a:pt x="1978" y="17253"/>
                  <a:pt x="1592" y="16775"/>
                  <a:pt x="1137" y="16320"/>
                </a:cubicBezTo>
                <a:lnTo>
                  <a:pt x="1228" y="16207"/>
                </a:lnTo>
                <a:cubicBezTo>
                  <a:pt x="5208" y="12045"/>
                  <a:pt x="9096" y="7497"/>
                  <a:pt x="13348" y="3700"/>
                </a:cubicBezTo>
                <a:close/>
                <a:moveTo>
                  <a:pt x="17709" y="1"/>
                </a:moveTo>
                <a:cubicBezTo>
                  <a:pt x="17574" y="1"/>
                  <a:pt x="17440" y="60"/>
                  <a:pt x="17328" y="198"/>
                </a:cubicBezTo>
                <a:cubicBezTo>
                  <a:pt x="16373" y="1244"/>
                  <a:pt x="15440" y="2199"/>
                  <a:pt x="14576" y="3245"/>
                </a:cubicBezTo>
                <a:cubicBezTo>
                  <a:pt x="14394" y="3131"/>
                  <a:pt x="14303" y="3040"/>
                  <a:pt x="14099" y="2858"/>
                </a:cubicBezTo>
                <a:cubicBezTo>
                  <a:pt x="14008" y="2767"/>
                  <a:pt x="13917" y="2767"/>
                  <a:pt x="13826" y="2767"/>
                </a:cubicBezTo>
                <a:cubicBezTo>
                  <a:pt x="13707" y="2575"/>
                  <a:pt x="13502" y="2469"/>
                  <a:pt x="13266" y="2469"/>
                </a:cubicBezTo>
                <a:cubicBezTo>
                  <a:pt x="13140" y="2469"/>
                  <a:pt x="13006" y="2499"/>
                  <a:pt x="12871" y="2563"/>
                </a:cubicBezTo>
                <a:cubicBezTo>
                  <a:pt x="9278" y="5792"/>
                  <a:pt x="5958" y="9498"/>
                  <a:pt x="2638" y="13091"/>
                </a:cubicBezTo>
                <a:cubicBezTo>
                  <a:pt x="5958" y="8930"/>
                  <a:pt x="9665" y="5132"/>
                  <a:pt x="13644" y="1721"/>
                </a:cubicBezTo>
                <a:cubicBezTo>
                  <a:pt x="13826" y="1903"/>
                  <a:pt x="14008" y="2199"/>
                  <a:pt x="14213" y="2472"/>
                </a:cubicBezTo>
                <a:cubicBezTo>
                  <a:pt x="14327" y="2679"/>
                  <a:pt x="14500" y="2765"/>
                  <a:pt x="14671" y="2765"/>
                </a:cubicBezTo>
                <a:cubicBezTo>
                  <a:pt x="15044" y="2765"/>
                  <a:pt x="15410" y="2355"/>
                  <a:pt x="15145" y="1903"/>
                </a:cubicBezTo>
                <a:cubicBezTo>
                  <a:pt x="14872" y="1335"/>
                  <a:pt x="14485" y="971"/>
                  <a:pt x="14099" y="493"/>
                </a:cubicBezTo>
                <a:cubicBezTo>
                  <a:pt x="13974" y="359"/>
                  <a:pt x="13845" y="304"/>
                  <a:pt x="13716" y="304"/>
                </a:cubicBezTo>
                <a:cubicBezTo>
                  <a:pt x="13561" y="304"/>
                  <a:pt x="13406" y="382"/>
                  <a:pt x="13257" y="493"/>
                </a:cubicBezTo>
                <a:cubicBezTo>
                  <a:pt x="8619" y="4473"/>
                  <a:pt x="4343" y="8930"/>
                  <a:pt x="660" y="13751"/>
                </a:cubicBezTo>
                <a:cubicBezTo>
                  <a:pt x="273" y="14228"/>
                  <a:pt x="750" y="14615"/>
                  <a:pt x="1228" y="14615"/>
                </a:cubicBezTo>
                <a:cubicBezTo>
                  <a:pt x="932" y="14888"/>
                  <a:pt x="660" y="15183"/>
                  <a:pt x="455" y="15365"/>
                </a:cubicBezTo>
                <a:cubicBezTo>
                  <a:pt x="273" y="15638"/>
                  <a:pt x="273" y="15843"/>
                  <a:pt x="364" y="16025"/>
                </a:cubicBezTo>
                <a:cubicBezTo>
                  <a:pt x="91" y="16207"/>
                  <a:pt x="0" y="16593"/>
                  <a:pt x="182" y="16889"/>
                </a:cubicBezTo>
                <a:cubicBezTo>
                  <a:pt x="660" y="17457"/>
                  <a:pt x="1137" y="18117"/>
                  <a:pt x="1592" y="18685"/>
                </a:cubicBezTo>
                <a:cubicBezTo>
                  <a:pt x="1319" y="19049"/>
                  <a:pt x="1137" y="19527"/>
                  <a:pt x="1228" y="20095"/>
                </a:cubicBezTo>
                <a:cubicBezTo>
                  <a:pt x="1228" y="20901"/>
                  <a:pt x="1874" y="21423"/>
                  <a:pt x="2537" y="21423"/>
                </a:cubicBezTo>
                <a:cubicBezTo>
                  <a:pt x="2885" y="21423"/>
                  <a:pt x="3236" y="21280"/>
                  <a:pt x="3502" y="20959"/>
                </a:cubicBezTo>
                <a:cubicBezTo>
                  <a:pt x="3980" y="21528"/>
                  <a:pt x="4548" y="22187"/>
                  <a:pt x="5003" y="22756"/>
                </a:cubicBezTo>
                <a:cubicBezTo>
                  <a:pt x="4730" y="23233"/>
                  <a:pt x="4548" y="23711"/>
                  <a:pt x="4548" y="24165"/>
                </a:cubicBezTo>
                <a:cubicBezTo>
                  <a:pt x="4607" y="25028"/>
                  <a:pt x="5248" y="25571"/>
                  <a:pt x="5903" y="25571"/>
                </a:cubicBezTo>
                <a:cubicBezTo>
                  <a:pt x="6268" y="25571"/>
                  <a:pt x="6637" y="25403"/>
                  <a:pt x="6913" y="25030"/>
                </a:cubicBezTo>
                <a:cubicBezTo>
                  <a:pt x="7482" y="25598"/>
                  <a:pt x="7959" y="26258"/>
                  <a:pt x="8528" y="26826"/>
                </a:cubicBezTo>
                <a:cubicBezTo>
                  <a:pt x="8323" y="27213"/>
                  <a:pt x="8232" y="27576"/>
                  <a:pt x="8232" y="27963"/>
                </a:cubicBezTo>
                <a:cubicBezTo>
                  <a:pt x="8293" y="28790"/>
                  <a:pt x="8921" y="29317"/>
                  <a:pt x="9554" y="29317"/>
                </a:cubicBezTo>
                <a:cubicBezTo>
                  <a:pt x="9861" y="29317"/>
                  <a:pt x="10170" y="29193"/>
                  <a:pt x="10415" y="28918"/>
                </a:cubicBezTo>
                <a:cubicBezTo>
                  <a:pt x="10983" y="29578"/>
                  <a:pt x="11552" y="30146"/>
                  <a:pt x="12120" y="30715"/>
                </a:cubicBezTo>
                <a:cubicBezTo>
                  <a:pt x="11825" y="31101"/>
                  <a:pt x="11734" y="31556"/>
                  <a:pt x="11734" y="32033"/>
                </a:cubicBezTo>
                <a:cubicBezTo>
                  <a:pt x="11792" y="32820"/>
                  <a:pt x="12439" y="33336"/>
                  <a:pt x="13093" y="33336"/>
                </a:cubicBezTo>
                <a:cubicBezTo>
                  <a:pt x="13460" y="33336"/>
                  <a:pt x="13829" y="33174"/>
                  <a:pt x="14099" y="32807"/>
                </a:cubicBezTo>
                <a:cubicBezTo>
                  <a:pt x="14576" y="33261"/>
                  <a:pt x="15054" y="33739"/>
                  <a:pt x="15531" y="34216"/>
                </a:cubicBezTo>
                <a:cubicBezTo>
                  <a:pt x="15467" y="34557"/>
                  <a:pt x="15738" y="34852"/>
                  <a:pt x="16072" y="34852"/>
                </a:cubicBezTo>
                <a:cubicBezTo>
                  <a:pt x="16206" y="34852"/>
                  <a:pt x="16350" y="34805"/>
                  <a:pt x="16487" y="34694"/>
                </a:cubicBezTo>
                <a:cubicBezTo>
                  <a:pt x="21694" y="30237"/>
                  <a:pt x="26424" y="25302"/>
                  <a:pt x="30494" y="19822"/>
                </a:cubicBezTo>
                <a:cubicBezTo>
                  <a:pt x="30585" y="19822"/>
                  <a:pt x="30699" y="19731"/>
                  <a:pt x="30881" y="19617"/>
                </a:cubicBezTo>
                <a:cubicBezTo>
                  <a:pt x="32677" y="17343"/>
                  <a:pt x="29562" y="15456"/>
                  <a:pt x="28129" y="14046"/>
                </a:cubicBezTo>
                <a:cubicBezTo>
                  <a:pt x="25378" y="11477"/>
                  <a:pt x="22831" y="8725"/>
                  <a:pt x="20352" y="5792"/>
                </a:cubicBezTo>
                <a:cubicBezTo>
                  <a:pt x="21216" y="4746"/>
                  <a:pt x="22058" y="3427"/>
                  <a:pt x="21125" y="2949"/>
                </a:cubicBezTo>
                <a:cubicBezTo>
                  <a:pt x="21023" y="2904"/>
                  <a:pt x="20926" y="2881"/>
                  <a:pt x="20821" y="2881"/>
                </a:cubicBezTo>
                <a:cubicBezTo>
                  <a:pt x="20716" y="2881"/>
                  <a:pt x="20602" y="2904"/>
                  <a:pt x="20466" y="2949"/>
                </a:cubicBezTo>
                <a:cubicBezTo>
                  <a:pt x="20102" y="2949"/>
                  <a:pt x="18989" y="3616"/>
                  <a:pt x="18615" y="3616"/>
                </a:cubicBezTo>
                <a:cubicBezTo>
                  <a:pt x="18593" y="3616"/>
                  <a:pt x="18573" y="3614"/>
                  <a:pt x="18556" y="3609"/>
                </a:cubicBezTo>
                <a:cubicBezTo>
                  <a:pt x="18647" y="3609"/>
                  <a:pt x="18374" y="857"/>
                  <a:pt x="18283" y="402"/>
                </a:cubicBezTo>
                <a:cubicBezTo>
                  <a:pt x="18156" y="162"/>
                  <a:pt x="17932" y="1"/>
                  <a:pt x="177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2" name="Google Shape;512;p1"/>
          <p:cNvSpPr/>
          <p:nvPr/>
        </p:nvSpPr>
        <p:spPr>
          <a:xfrm>
            <a:off x="1146039" y="1367660"/>
            <a:ext cx="285015" cy="239088"/>
          </a:xfrm>
          <a:custGeom>
            <a:avLst/>
            <a:gdLst/>
            <a:ahLst/>
            <a:cxnLst/>
            <a:rect l="l" t="t" r="r" b="b"/>
            <a:pathLst>
              <a:path w="7869" h="6601" extrusionOk="0">
                <a:moveTo>
                  <a:pt x="5567" y="1149"/>
                </a:moveTo>
                <a:cubicBezTo>
                  <a:pt x="6881" y="1149"/>
                  <a:pt x="5104" y="4012"/>
                  <a:pt x="4275" y="5221"/>
                </a:cubicBezTo>
                <a:cubicBezTo>
                  <a:pt x="3525" y="4562"/>
                  <a:pt x="2570" y="4084"/>
                  <a:pt x="1910" y="3334"/>
                </a:cubicBezTo>
                <a:cubicBezTo>
                  <a:pt x="1706" y="3129"/>
                  <a:pt x="1137" y="2652"/>
                  <a:pt x="1137" y="2379"/>
                </a:cubicBezTo>
                <a:cubicBezTo>
                  <a:pt x="1524" y="2083"/>
                  <a:pt x="1820" y="1901"/>
                  <a:pt x="2092" y="1719"/>
                </a:cubicBezTo>
                <a:cubicBezTo>
                  <a:pt x="2092" y="1810"/>
                  <a:pt x="2183" y="1810"/>
                  <a:pt x="2274" y="1901"/>
                </a:cubicBezTo>
                <a:cubicBezTo>
                  <a:pt x="2570" y="2083"/>
                  <a:pt x="2752" y="2379"/>
                  <a:pt x="3138" y="2379"/>
                </a:cubicBezTo>
                <a:cubicBezTo>
                  <a:pt x="3242" y="2403"/>
                  <a:pt x="3344" y="2415"/>
                  <a:pt x="3443" y="2415"/>
                </a:cubicBezTo>
                <a:cubicBezTo>
                  <a:pt x="3715" y="2415"/>
                  <a:pt x="3968" y="2330"/>
                  <a:pt x="4184" y="2197"/>
                </a:cubicBezTo>
                <a:cubicBezTo>
                  <a:pt x="4548" y="1992"/>
                  <a:pt x="5117" y="1242"/>
                  <a:pt x="5503" y="1151"/>
                </a:cubicBezTo>
                <a:cubicBezTo>
                  <a:pt x="5525" y="1150"/>
                  <a:pt x="5546" y="1149"/>
                  <a:pt x="5567" y="1149"/>
                </a:cubicBezTo>
                <a:close/>
                <a:moveTo>
                  <a:pt x="5889" y="0"/>
                </a:moveTo>
                <a:cubicBezTo>
                  <a:pt x="5823" y="0"/>
                  <a:pt x="5756" y="5"/>
                  <a:pt x="5685" y="14"/>
                </a:cubicBezTo>
                <a:cubicBezTo>
                  <a:pt x="5230" y="14"/>
                  <a:pt x="4844" y="196"/>
                  <a:pt x="4457" y="492"/>
                </a:cubicBezTo>
                <a:cubicBezTo>
                  <a:pt x="4366" y="673"/>
                  <a:pt x="4184" y="855"/>
                  <a:pt x="3980" y="946"/>
                </a:cubicBezTo>
                <a:cubicBezTo>
                  <a:pt x="3707" y="1060"/>
                  <a:pt x="3320" y="1060"/>
                  <a:pt x="3047" y="1151"/>
                </a:cubicBezTo>
                <a:cubicBezTo>
                  <a:pt x="2957" y="946"/>
                  <a:pt x="2843" y="855"/>
                  <a:pt x="2752" y="764"/>
                </a:cubicBezTo>
                <a:cubicBezTo>
                  <a:pt x="2377" y="510"/>
                  <a:pt x="2042" y="304"/>
                  <a:pt x="1669" y="304"/>
                </a:cubicBezTo>
                <a:cubicBezTo>
                  <a:pt x="1475" y="304"/>
                  <a:pt x="1271" y="360"/>
                  <a:pt x="1046" y="492"/>
                </a:cubicBezTo>
                <a:cubicBezTo>
                  <a:pt x="387" y="764"/>
                  <a:pt x="0" y="1333"/>
                  <a:pt x="0" y="1992"/>
                </a:cubicBezTo>
                <a:cubicBezTo>
                  <a:pt x="0" y="4175"/>
                  <a:pt x="2661" y="5130"/>
                  <a:pt x="3889" y="6358"/>
                </a:cubicBezTo>
                <a:cubicBezTo>
                  <a:pt x="3980" y="6449"/>
                  <a:pt x="4094" y="6449"/>
                  <a:pt x="4094" y="6540"/>
                </a:cubicBezTo>
                <a:cubicBezTo>
                  <a:pt x="4169" y="6578"/>
                  <a:pt x="4260" y="6600"/>
                  <a:pt x="4355" y="6600"/>
                </a:cubicBezTo>
                <a:cubicBezTo>
                  <a:pt x="4490" y="6600"/>
                  <a:pt x="4633" y="6556"/>
                  <a:pt x="4753" y="6449"/>
                </a:cubicBezTo>
                <a:cubicBezTo>
                  <a:pt x="5799" y="5130"/>
                  <a:pt x="7868" y="2652"/>
                  <a:pt x="7027" y="855"/>
                </a:cubicBezTo>
                <a:cubicBezTo>
                  <a:pt x="6843" y="345"/>
                  <a:pt x="6458" y="0"/>
                  <a:pt x="588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3" name="Google Shape;513;p1"/>
          <p:cNvSpPr/>
          <p:nvPr/>
        </p:nvSpPr>
        <p:spPr>
          <a:xfrm rot="-2375128">
            <a:off x="9419865" y="1366491"/>
            <a:ext cx="977668" cy="674549"/>
          </a:xfrm>
          <a:custGeom>
            <a:avLst/>
            <a:gdLst/>
            <a:ahLst/>
            <a:cxnLst/>
            <a:rect l="l" t="t" r="r" b="b"/>
            <a:pathLst>
              <a:path w="26993" h="18624" extrusionOk="0">
                <a:moveTo>
                  <a:pt x="6618" y="2699"/>
                </a:moveTo>
                <a:cubicBezTo>
                  <a:pt x="12871" y="4404"/>
                  <a:pt x="19125" y="6110"/>
                  <a:pt x="25287" y="7997"/>
                </a:cubicBezTo>
                <a:cubicBezTo>
                  <a:pt x="23786" y="8474"/>
                  <a:pt x="22263" y="8952"/>
                  <a:pt x="20648" y="9316"/>
                </a:cubicBezTo>
                <a:cubicBezTo>
                  <a:pt x="20557" y="9430"/>
                  <a:pt x="20466" y="9430"/>
                  <a:pt x="20466" y="9520"/>
                </a:cubicBezTo>
                <a:cubicBezTo>
                  <a:pt x="20375" y="9430"/>
                  <a:pt x="20262" y="9430"/>
                  <a:pt x="20171" y="9316"/>
                </a:cubicBezTo>
                <a:cubicBezTo>
                  <a:pt x="15714" y="7156"/>
                  <a:pt x="11166" y="4973"/>
                  <a:pt x="6618" y="2699"/>
                </a:cubicBezTo>
                <a:close/>
                <a:moveTo>
                  <a:pt x="2070" y="2221"/>
                </a:moveTo>
                <a:cubicBezTo>
                  <a:pt x="6913" y="5336"/>
                  <a:pt x="11643" y="8565"/>
                  <a:pt x="16282" y="11976"/>
                </a:cubicBezTo>
                <a:cubicBezTo>
                  <a:pt x="14008" y="12931"/>
                  <a:pt x="11734" y="14068"/>
                  <a:pt x="9460" y="15205"/>
                </a:cubicBezTo>
                <a:cubicBezTo>
                  <a:pt x="6731" y="11021"/>
                  <a:pt x="4253" y="6769"/>
                  <a:pt x="2070" y="2221"/>
                </a:cubicBezTo>
                <a:close/>
                <a:moveTo>
                  <a:pt x="7300" y="4313"/>
                </a:moveTo>
                <a:lnTo>
                  <a:pt x="7300" y="4313"/>
                </a:lnTo>
                <a:cubicBezTo>
                  <a:pt x="11370" y="6291"/>
                  <a:pt x="15532" y="8293"/>
                  <a:pt x="19602" y="10362"/>
                </a:cubicBezTo>
                <a:lnTo>
                  <a:pt x="19693" y="10362"/>
                </a:lnTo>
                <a:cubicBezTo>
                  <a:pt x="18943" y="12067"/>
                  <a:pt x="18192" y="13773"/>
                  <a:pt x="17419" y="15387"/>
                </a:cubicBezTo>
                <a:cubicBezTo>
                  <a:pt x="17624" y="14546"/>
                  <a:pt x="17806" y="13591"/>
                  <a:pt x="17988" y="12636"/>
                </a:cubicBezTo>
                <a:cubicBezTo>
                  <a:pt x="17988" y="12363"/>
                  <a:pt x="17897" y="12158"/>
                  <a:pt x="17715" y="12067"/>
                </a:cubicBezTo>
                <a:cubicBezTo>
                  <a:pt x="17715" y="11976"/>
                  <a:pt x="17624" y="11794"/>
                  <a:pt x="17419" y="11704"/>
                </a:cubicBezTo>
                <a:cubicBezTo>
                  <a:pt x="17419" y="11499"/>
                  <a:pt x="17419" y="11317"/>
                  <a:pt x="17237" y="11226"/>
                </a:cubicBezTo>
                <a:cubicBezTo>
                  <a:pt x="13917" y="8861"/>
                  <a:pt x="10597" y="6587"/>
                  <a:pt x="7300" y="4313"/>
                </a:cubicBezTo>
                <a:close/>
                <a:moveTo>
                  <a:pt x="16760" y="12931"/>
                </a:moveTo>
                <a:lnTo>
                  <a:pt x="16760" y="12931"/>
                </a:lnTo>
                <a:cubicBezTo>
                  <a:pt x="16487" y="14159"/>
                  <a:pt x="16282" y="15387"/>
                  <a:pt x="16009" y="16706"/>
                </a:cubicBezTo>
                <a:cubicBezTo>
                  <a:pt x="15441" y="15865"/>
                  <a:pt x="14781" y="15001"/>
                  <a:pt x="14213" y="14159"/>
                </a:cubicBezTo>
                <a:cubicBezTo>
                  <a:pt x="15054" y="13682"/>
                  <a:pt x="15918" y="13295"/>
                  <a:pt x="16760" y="12931"/>
                </a:cubicBezTo>
                <a:close/>
                <a:moveTo>
                  <a:pt x="995" y="0"/>
                </a:moveTo>
                <a:cubicBezTo>
                  <a:pt x="826" y="0"/>
                  <a:pt x="698" y="65"/>
                  <a:pt x="569" y="129"/>
                </a:cubicBezTo>
                <a:cubicBezTo>
                  <a:pt x="273" y="220"/>
                  <a:pt x="0" y="606"/>
                  <a:pt x="182" y="993"/>
                </a:cubicBezTo>
                <a:cubicBezTo>
                  <a:pt x="2638" y="6291"/>
                  <a:pt x="5481" y="11408"/>
                  <a:pt x="8801" y="16251"/>
                </a:cubicBezTo>
                <a:cubicBezTo>
                  <a:pt x="8933" y="16428"/>
                  <a:pt x="9094" y="16528"/>
                  <a:pt x="9270" y="16528"/>
                </a:cubicBezTo>
                <a:cubicBezTo>
                  <a:pt x="9367" y="16528"/>
                  <a:pt x="9469" y="16498"/>
                  <a:pt x="9574" y="16433"/>
                </a:cubicBezTo>
                <a:cubicBezTo>
                  <a:pt x="10802" y="15774"/>
                  <a:pt x="11939" y="15205"/>
                  <a:pt x="13167" y="14637"/>
                </a:cubicBezTo>
                <a:cubicBezTo>
                  <a:pt x="14008" y="15865"/>
                  <a:pt x="14963" y="17093"/>
                  <a:pt x="15827" y="18321"/>
                </a:cubicBezTo>
                <a:cubicBezTo>
                  <a:pt x="15925" y="18527"/>
                  <a:pt x="16132" y="18623"/>
                  <a:pt x="16331" y="18623"/>
                </a:cubicBezTo>
                <a:cubicBezTo>
                  <a:pt x="16506" y="18623"/>
                  <a:pt x="16675" y="18550"/>
                  <a:pt x="16760" y="18412"/>
                </a:cubicBezTo>
                <a:cubicBezTo>
                  <a:pt x="16964" y="18412"/>
                  <a:pt x="17146" y="18412"/>
                  <a:pt x="17328" y="18139"/>
                </a:cubicBezTo>
                <a:cubicBezTo>
                  <a:pt x="18556" y="15683"/>
                  <a:pt x="19807" y="13204"/>
                  <a:pt x="20739" y="10657"/>
                </a:cubicBezTo>
                <a:cubicBezTo>
                  <a:pt x="20830" y="10567"/>
                  <a:pt x="20830" y="10567"/>
                  <a:pt x="20830" y="10453"/>
                </a:cubicBezTo>
                <a:lnTo>
                  <a:pt x="20944" y="10453"/>
                </a:lnTo>
                <a:cubicBezTo>
                  <a:pt x="22649" y="9998"/>
                  <a:pt x="24355" y="9520"/>
                  <a:pt x="26060" y="8952"/>
                </a:cubicBezTo>
                <a:cubicBezTo>
                  <a:pt x="26424" y="8861"/>
                  <a:pt x="26515" y="8565"/>
                  <a:pt x="26424" y="8293"/>
                </a:cubicBezTo>
                <a:cubicBezTo>
                  <a:pt x="26902" y="8179"/>
                  <a:pt x="26993" y="7337"/>
                  <a:pt x="26424" y="7156"/>
                </a:cubicBezTo>
                <a:cubicBezTo>
                  <a:pt x="18374" y="4677"/>
                  <a:pt x="10233" y="2403"/>
                  <a:pt x="1979" y="334"/>
                </a:cubicBezTo>
                <a:lnTo>
                  <a:pt x="1797" y="334"/>
                </a:lnTo>
                <a:cubicBezTo>
                  <a:pt x="1615" y="220"/>
                  <a:pt x="1410" y="129"/>
                  <a:pt x="1228" y="38"/>
                </a:cubicBezTo>
                <a:cubicBezTo>
                  <a:pt x="1142" y="11"/>
                  <a:pt x="1065" y="0"/>
                  <a:pt x="9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4" name="Google Shape;514;p1"/>
          <p:cNvSpPr/>
          <p:nvPr/>
        </p:nvSpPr>
        <p:spPr>
          <a:xfrm rot="-2375128">
            <a:off x="10316521" y="1318511"/>
            <a:ext cx="1053440" cy="337383"/>
          </a:xfrm>
          <a:custGeom>
            <a:avLst/>
            <a:gdLst/>
            <a:ahLst/>
            <a:cxnLst/>
            <a:rect l="l" t="t" r="r" b="b"/>
            <a:pathLst>
              <a:path w="29085" h="9315" extrusionOk="0">
                <a:moveTo>
                  <a:pt x="28644" y="1"/>
                </a:moveTo>
                <a:cubicBezTo>
                  <a:pt x="28515" y="1"/>
                  <a:pt x="28395" y="85"/>
                  <a:pt x="28312" y="218"/>
                </a:cubicBezTo>
                <a:cubicBezTo>
                  <a:pt x="28221" y="514"/>
                  <a:pt x="28130" y="787"/>
                  <a:pt x="28039" y="991"/>
                </a:cubicBezTo>
                <a:cubicBezTo>
                  <a:pt x="27948" y="1173"/>
                  <a:pt x="28039" y="1355"/>
                  <a:pt x="28221" y="1469"/>
                </a:cubicBezTo>
                <a:cubicBezTo>
                  <a:pt x="28275" y="1493"/>
                  <a:pt x="28327" y="1504"/>
                  <a:pt x="28376" y="1504"/>
                </a:cubicBezTo>
                <a:cubicBezTo>
                  <a:pt x="28515" y="1504"/>
                  <a:pt x="28631" y="1415"/>
                  <a:pt x="28698" y="1264"/>
                </a:cubicBezTo>
                <a:cubicBezTo>
                  <a:pt x="28789" y="1082"/>
                  <a:pt x="28880" y="787"/>
                  <a:pt x="28994" y="514"/>
                </a:cubicBezTo>
                <a:cubicBezTo>
                  <a:pt x="29085" y="332"/>
                  <a:pt x="28994" y="127"/>
                  <a:pt x="28789" y="36"/>
                </a:cubicBezTo>
                <a:cubicBezTo>
                  <a:pt x="28740" y="12"/>
                  <a:pt x="28692" y="1"/>
                  <a:pt x="28644" y="1"/>
                </a:cubicBezTo>
                <a:close/>
                <a:moveTo>
                  <a:pt x="512" y="389"/>
                </a:moveTo>
                <a:cubicBezTo>
                  <a:pt x="465" y="389"/>
                  <a:pt x="415" y="400"/>
                  <a:pt x="364" y="423"/>
                </a:cubicBezTo>
                <a:cubicBezTo>
                  <a:pt x="182" y="423"/>
                  <a:pt x="0" y="696"/>
                  <a:pt x="91" y="900"/>
                </a:cubicBezTo>
                <a:cubicBezTo>
                  <a:pt x="273" y="1742"/>
                  <a:pt x="751" y="2492"/>
                  <a:pt x="1410" y="3356"/>
                </a:cubicBezTo>
                <a:cubicBezTo>
                  <a:pt x="1463" y="3409"/>
                  <a:pt x="1584" y="3461"/>
                  <a:pt x="1694" y="3461"/>
                </a:cubicBezTo>
                <a:cubicBezTo>
                  <a:pt x="1774" y="3461"/>
                  <a:pt x="1849" y="3433"/>
                  <a:pt x="1888" y="3356"/>
                </a:cubicBezTo>
                <a:cubicBezTo>
                  <a:pt x="2070" y="3265"/>
                  <a:pt x="2070" y="2970"/>
                  <a:pt x="1979" y="2879"/>
                </a:cubicBezTo>
                <a:cubicBezTo>
                  <a:pt x="1410" y="2128"/>
                  <a:pt x="1024" y="1355"/>
                  <a:pt x="842" y="696"/>
                </a:cubicBezTo>
                <a:cubicBezTo>
                  <a:pt x="774" y="491"/>
                  <a:pt x="654" y="389"/>
                  <a:pt x="512" y="389"/>
                </a:cubicBezTo>
                <a:close/>
                <a:moveTo>
                  <a:pt x="26803" y="3388"/>
                </a:moveTo>
                <a:cubicBezTo>
                  <a:pt x="26692" y="3388"/>
                  <a:pt x="26568" y="3432"/>
                  <a:pt x="26515" y="3538"/>
                </a:cubicBezTo>
                <a:cubicBezTo>
                  <a:pt x="25947" y="4198"/>
                  <a:pt x="25378" y="4880"/>
                  <a:pt x="24810" y="5448"/>
                </a:cubicBezTo>
                <a:cubicBezTo>
                  <a:pt x="24628" y="5539"/>
                  <a:pt x="24628" y="5812"/>
                  <a:pt x="24719" y="6017"/>
                </a:cubicBezTo>
                <a:cubicBezTo>
                  <a:pt x="24810" y="6062"/>
                  <a:pt x="24906" y="6085"/>
                  <a:pt x="25003" y="6085"/>
                </a:cubicBezTo>
                <a:cubicBezTo>
                  <a:pt x="25100" y="6085"/>
                  <a:pt x="25196" y="6062"/>
                  <a:pt x="25287" y="6017"/>
                </a:cubicBezTo>
                <a:cubicBezTo>
                  <a:pt x="25947" y="5448"/>
                  <a:pt x="26515" y="4766"/>
                  <a:pt x="27084" y="4016"/>
                </a:cubicBezTo>
                <a:cubicBezTo>
                  <a:pt x="27288" y="3834"/>
                  <a:pt x="27175" y="3538"/>
                  <a:pt x="26993" y="3447"/>
                </a:cubicBezTo>
                <a:cubicBezTo>
                  <a:pt x="26955" y="3410"/>
                  <a:pt x="26882" y="3388"/>
                  <a:pt x="26803" y="3388"/>
                </a:cubicBezTo>
                <a:close/>
                <a:moveTo>
                  <a:pt x="3874" y="4804"/>
                </a:moveTo>
                <a:cubicBezTo>
                  <a:pt x="3765" y="4804"/>
                  <a:pt x="3645" y="4854"/>
                  <a:pt x="3593" y="4971"/>
                </a:cubicBezTo>
                <a:cubicBezTo>
                  <a:pt x="3411" y="5062"/>
                  <a:pt x="3502" y="5335"/>
                  <a:pt x="3684" y="5448"/>
                </a:cubicBezTo>
                <a:cubicBezTo>
                  <a:pt x="4344" y="6017"/>
                  <a:pt x="5117" y="6472"/>
                  <a:pt x="5958" y="6858"/>
                </a:cubicBezTo>
                <a:cubicBezTo>
                  <a:pt x="6034" y="6896"/>
                  <a:pt x="6113" y="6918"/>
                  <a:pt x="6186" y="6918"/>
                </a:cubicBezTo>
                <a:cubicBezTo>
                  <a:pt x="6290" y="6918"/>
                  <a:pt x="6383" y="6874"/>
                  <a:pt x="6436" y="6767"/>
                </a:cubicBezTo>
                <a:cubicBezTo>
                  <a:pt x="6527" y="6585"/>
                  <a:pt x="6527" y="6290"/>
                  <a:pt x="6345" y="6199"/>
                </a:cubicBezTo>
                <a:cubicBezTo>
                  <a:pt x="5481" y="5812"/>
                  <a:pt x="4730" y="5335"/>
                  <a:pt x="4071" y="4880"/>
                </a:cubicBezTo>
                <a:cubicBezTo>
                  <a:pt x="4032" y="4831"/>
                  <a:pt x="3956" y="4804"/>
                  <a:pt x="3874" y="4804"/>
                </a:cubicBezTo>
                <a:close/>
                <a:moveTo>
                  <a:pt x="22515" y="7005"/>
                </a:moveTo>
                <a:cubicBezTo>
                  <a:pt x="22457" y="7005"/>
                  <a:pt x="22402" y="7016"/>
                  <a:pt x="22354" y="7040"/>
                </a:cubicBezTo>
                <a:cubicBezTo>
                  <a:pt x="21603" y="7518"/>
                  <a:pt x="20830" y="7813"/>
                  <a:pt x="19989" y="7995"/>
                </a:cubicBezTo>
                <a:cubicBezTo>
                  <a:pt x="19784" y="8086"/>
                  <a:pt x="19693" y="8291"/>
                  <a:pt x="19693" y="8473"/>
                </a:cubicBezTo>
                <a:cubicBezTo>
                  <a:pt x="19766" y="8618"/>
                  <a:pt x="19912" y="8778"/>
                  <a:pt x="20060" y="8778"/>
                </a:cubicBezTo>
                <a:cubicBezTo>
                  <a:pt x="20097" y="8778"/>
                  <a:pt x="20134" y="8768"/>
                  <a:pt x="20171" y="8746"/>
                </a:cubicBezTo>
                <a:cubicBezTo>
                  <a:pt x="21035" y="8473"/>
                  <a:pt x="21876" y="8177"/>
                  <a:pt x="22740" y="7813"/>
                </a:cubicBezTo>
                <a:cubicBezTo>
                  <a:pt x="22922" y="7722"/>
                  <a:pt x="23013" y="7427"/>
                  <a:pt x="22922" y="7245"/>
                </a:cubicBezTo>
                <a:cubicBezTo>
                  <a:pt x="22855" y="7094"/>
                  <a:pt x="22677" y="7005"/>
                  <a:pt x="22515" y="7005"/>
                </a:cubicBezTo>
                <a:close/>
                <a:moveTo>
                  <a:pt x="8838" y="7391"/>
                </a:moveTo>
                <a:cubicBezTo>
                  <a:pt x="8710" y="7391"/>
                  <a:pt x="8595" y="7476"/>
                  <a:pt x="8528" y="7609"/>
                </a:cubicBezTo>
                <a:cubicBezTo>
                  <a:pt x="8414" y="7813"/>
                  <a:pt x="8619" y="8086"/>
                  <a:pt x="8801" y="8177"/>
                </a:cubicBezTo>
                <a:cubicBezTo>
                  <a:pt x="9665" y="8473"/>
                  <a:pt x="10506" y="8655"/>
                  <a:pt x="11370" y="8859"/>
                </a:cubicBezTo>
                <a:cubicBezTo>
                  <a:pt x="11401" y="8875"/>
                  <a:pt x="11432" y="8882"/>
                  <a:pt x="11462" y="8882"/>
                </a:cubicBezTo>
                <a:cubicBezTo>
                  <a:pt x="11611" y="8882"/>
                  <a:pt x="11750" y="8715"/>
                  <a:pt x="11825" y="8564"/>
                </a:cubicBezTo>
                <a:cubicBezTo>
                  <a:pt x="11825" y="8382"/>
                  <a:pt x="11734" y="8177"/>
                  <a:pt x="11552" y="8177"/>
                </a:cubicBezTo>
                <a:cubicBezTo>
                  <a:pt x="10688" y="7995"/>
                  <a:pt x="9847" y="7722"/>
                  <a:pt x="8983" y="7427"/>
                </a:cubicBezTo>
                <a:cubicBezTo>
                  <a:pt x="8934" y="7402"/>
                  <a:pt x="8885" y="7391"/>
                  <a:pt x="8838" y="7391"/>
                </a:cubicBezTo>
                <a:close/>
                <a:moveTo>
                  <a:pt x="14486" y="8564"/>
                </a:moveTo>
                <a:cubicBezTo>
                  <a:pt x="14304" y="8564"/>
                  <a:pt x="14099" y="8746"/>
                  <a:pt x="14099" y="8950"/>
                </a:cubicBezTo>
                <a:cubicBezTo>
                  <a:pt x="14008" y="9132"/>
                  <a:pt x="14213" y="9314"/>
                  <a:pt x="14395" y="9314"/>
                </a:cubicBezTo>
                <a:lnTo>
                  <a:pt x="17146" y="9314"/>
                </a:lnTo>
                <a:cubicBezTo>
                  <a:pt x="17328" y="9314"/>
                  <a:pt x="17510" y="9132"/>
                  <a:pt x="17510" y="8950"/>
                </a:cubicBezTo>
                <a:cubicBezTo>
                  <a:pt x="17419" y="8655"/>
                  <a:pt x="17237" y="8564"/>
                  <a:pt x="17055" y="856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15" name="Google Shape;515;p1"/>
          <p:cNvGrpSpPr/>
          <p:nvPr/>
        </p:nvGrpSpPr>
        <p:grpSpPr>
          <a:xfrm rot="2006912">
            <a:off x="10108234" y="2315872"/>
            <a:ext cx="1175148" cy="1616136"/>
            <a:chOff x="8000083" y="1889301"/>
            <a:chExt cx="881341" cy="1212075"/>
          </a:xfrm>
        </p:grpSpPr>
        <p:sp>
          <p:nvSpPr>
            <p:cNvPr id="516" name="Google Shape;516;p1"/>
            <p:cNvSpPr/>
            <p:nvPr/>
          </p:nvSpPr>
          <p:spPr>
            <a:xfrm>
              <a:off x="8000083" y="1995326"/>
              <a:ext cx="881341" cy="791833"/>
            </a:xfrm>
            <a:custGeom>
              <a:avLst/>
              <a:gdLst/>
              <a:ahLst/>
              <a:cxnLst/>
              <a:rect l="l" t="t" r="r" b="b"/>
              <a:pathLst>
                <a:path w="32444" h="29149" extrusionOk="0">
                  <a:moveTo>
                    <a:pt x="762" y="1"/>
                  </a:moveTo>
                  <a:cubicBezTo>
                    <a:pt x="654" y="1"/>
                    <a:pt x="558" y="46"/>
                    <a:pt x="455" y="137"/>
                  </a:cubicBezTo>
                  <a:cubicBezTo>
                    <a:pt x="182" y="137"/>
                    <a:pt x="0" y="433"/>
                    <a:pt x="91" y="797"/>
                  </a:cubicBezTo>
                  <a:cubicBezTo>
                    <a:pt x="3116" y="9893"/>
                    <a:pt x="6140" y="19080"/>
                    <a:pt x="9187" y="28289"/>
                  </a:cubicBezTo>
                  <a:cubicBezTo>
                    <a:pt x="9187" y="28471"/>
                    <a:pt x="9369" y="28562"/>
                    <a:pt x="9460" y="28562"/>
                  </a:cubicBezTo>
                  <a:cubicBezTo>
                    <a:pt x="9539" y="28898"/>
                    <a:pt x="9704" y="29148"/>
                    <a:pt x="10060" y="29148"/>
                  </a:cubicBezTo>
                  <a:cubicBezTo>
                    <a:pt x="10113" y="29148"/>
                    <a:pt x="10171" y="29142"/>
                    <a:pt x="10233" y="29131"/>
                  </a:cubicBezTo>
                  <a:cubicBezTo>
                    <a:pt x="17328" y="26584"/>
                    <a:pt x="24537" y="24310"/>
                    <a:pt x="31836" y="22218"/>
                  </a:cubicBezTo>
                  <a:cubicBezTo>
                    <a:pt x="32443" y="22050"/>
                    <a:pt x="32241" y="21150"/>
                    <a:pt x="31691" y="21150"/>
                  </a:cubicBezTo>
                  <a:cubicBezTo>
                    <a:pt x="31643" y="21150"/>
                    <a:pt x="31593" y="21157"/>
                    <a:pt x="31541" y="21172"/>
                  </a:cubicBezTo>
                  <a:cubicBezTo>
                    <a:pt x="24332" y="23173"/>
                    <a:pt x="17237" y="25447"/>
                    <a:pt x="10233" y="27903"/>
                  </a:cubicBezTo>
                  <a:cubicBezTo>
                    <a:pt x="10029" y="27152"/>
                    <a:pt x="9756" y="26379"/>
                    <a:pt x="9460" y="25720"/>
                  </a:cubicBezTo>
                  <a:cubicBezTo>
                    <a:pt x="9551" y="25720"/>
                    <a:pt x="9665" y="25629"/>
                    <a:pt x="9756" y="25629"/>
                  </a:cubicBezTo>
                  <a:cubicBezTo>
                    <a:pt x="10233" y="25447"/>
                    <a:pt x="10802" y="25151"/>
                    <a:pt x="11257" y="24969"/>
                  </a:cubicBezTo>
                  <a:cubicBezTo>
                    <a:pt x="11552" y="24764"/>
                    <a:pt x="11643" y="24401"/>
                    <a:pt x="11461" y="24196"/>
                  </a:cubicBezTo>
                  <a:cubicBezTo>
                    <a:pt x="11308" y="23991"/>
                    <a:pt x="11116" y="23889"/>
                    <a:pt x="10905" y="23889"/>
                  </a:cubicBezTo>
                  <a:cubicBezTo>
                    <a:pt x="10835" y="23889"/>
                    <a:pt x="10762" y="23900"/>
                    <a:pt x="10688" y="23923"/>
                  </a:cubicBezTo>
                  <a:cubicBezTo>
                    <a:pt x="10233" y="24196"/>
                    <a:pt x="9665" y="24401"/>
                    <a:pt x="9187" y="24674"/>
                  </a:cubicBezTo>
                  <a:lnTo>
                    <a:pt x="8323" y="22127"/>
                  </a:lnTo>
                  <a:lnTo>
                    <a:pt x="8323" y="22127"/>
                  </a:lnTo>
                  <a:cubicBezTo>
                    <a:pt x="8443" y="22233"/>
                    <a:pt x="8555" y="22277"/>
                    <a:pt x="8664" y="22277"/>
                  </a:cubicBezTo>
                  <a:cubicBezTo>
                    <a:pt x="8741" y="22277"/>
                    <a:pt x="8816" y="22255"/>
                    <a:pt x="8892" y="22218"/>
                  </a:cubicBezTo>
                  <a:cubicBezTo>
                    <a:pt x="9278" y="22036"/>
                    <a:pt x="9665" y="21831"/>
                    <a:pt x="10029" y="21649"/>
                  </a:cubicBezTo>
                  <a:cubicBezTo>
                    <a:pt x="10324" y="21558"/>
                    <a:pt x="10324" y="21081"/>
                    <a:pt x="10233" y="20899"/>
                  </a:cubicBezTo>
                  <a:cubicBezTo>
                    <a:pt x="10100" y="20706"/>
                    <a:pt x="9899" y="20600"/>
                    <a:pt x="9719" y="20600"/>
                  </a:cubicBezTo>
                  <a:cubicBezTo>
                    <a:pt x="9622" y="20600"/>
                    <a:pt x="9532" y="20631"/>
                    <a:pt x="9460" y="20694"/>
                  </a:cubicBezTo>
                  <a:cubicBezTo>
                    <a:pt x="9096" y="20899"/>
                    <a:pt x="8710" y="20990"/>
                    <a:pt x="8323" y="21172"/>
                  </a:cubicBezTo>
                  <a:cubicBezTo>
                    <a:pt x="8232" y="21263"/>
                    <a:pt x="8141" y="21353"/>
                    <a:pt x="8141" y="21467"/>
                  </a:cubicBezTo>
                  <a:cubicBezTo>
                    <a:pt x="7755" y="20421"/>
                    <a:pt x="7482" y="19375"/>
                    <a:pt x="7095" y="18329"/>
                  </a:cubicBezTo>
                  <a:lnTo>
                    <a:pt x="7391" y="18329"/>
                  </a:lnTo>
                  <a:cubicBezTo>
                    <a:pt x="7664" y="18238"/>
                    <a:pt x="8050" y="18056"/>
                    <a:pt x="8414" y="17943"/>
                  </a:cubicBezTo>
                  <a:cubicBezTo>
                    <a:pt x="8710" y="17852"/>
                    <a:pt x="8892" y="17579"/>
                    <a:pt x="8801" y="17283"/>
                  </a:cubicBezTo>
                  <a:cubicBezTo>
                    <a:pt x="8801" y="17045"/>
                    <a:pt x="8506" y="16789"/>
                    <a:pt x="8249" y="16789"/>
                  </a:cubicBezTo>
                  <a:cubicBezTo>
                    <a:pt x="8212" y="16789"/>
                    <a:pt x="8176" y="16794"/>
                    <a:pt x="8141" y="16806"/>
                  </a:cubicBezTo>
                  <a:cubicBezTo>
                    <a:pt x="7755" y="17010"/>
                    <a:pt x="7391" y="17101"/>
                    <a:pt x="7004" y="17192"/>
                  </a:cubicBezTo>
                  <a:cubicBezTo>
                    <a:pt x="6913" y="17283"/>
                    <a:pt x="6822" y="17283"/>
                    <a:pt x="6822" y="17374"/>
                  </a:cubicBezTo>
                  <a:cubicBezTo>
                    <a:pt x="6436" y="16442"/>
                    <a:pt x="6140" y="15487"/>
                    <a:pt x="5867" y="14532"/>
                  </a:cubicBezTo>
                  <a:cubicBezTo>
                    <a:pt x="5867" y="14532"/>
                    <a:pt x="5958" y="14532"/>
                    <a:pt x="6049" y="14441"/>
                  </a:cubicBezTo>
                  <a:cubicBezTo>
                    <a:pt x="6345" y="14350"/>
                    <a:pt x="6618" y="14350"/>
                    <a:pt x="6913" y="14259"/>
                  </a:cubicBezTo>
                  <a:cubicBezTo>
                    <a:pt x="7186" y="14168"/>
                    <a:pt x="7391" y="13781"/>
                    <a:pt x="7277" y="13508"/>
                  </a:cubicBezTo>
                  <a:cubicBezTo>
                    <a:pt x="7202" y="13265"/>
                    <a:pt x="7004" y="13098"/>
                    <a:pt x="6720" y="13098"/>
                  </a:cubicBezTo>
                  <a:cubicBezTo>
                    <a:pt x="6659" y="13098"/>
                    <a:pt x="6595" y="13106"/>
                    <a:pt x="6527" y="13122"/>
                  </a:cubicBezTo>
                  <a:cubicBezTo>
                    <a:pt x="6345" y="13213"/>
                    <a:pt x="6049" y="13304"/>
                    <a:pt x="5776" y="13395"/>
                  </a:cubicBezTo>
                  <a:cubicBezTo>
                    <a:pt x="5685" y="13395"/>
                    <a:pt x="5572" y="13508"/>
                    <a:pt x="5481" y="13599"/>
                  </a:cubicBezTo>
                  <a:cubicBezTo>
                    <a:pt x="5208" y="12553"/>
                    <a:pt x="4821" y="11598"/>
                    <a:pt x="4548" y="10552"/>
                  </a:cubicBezTo>
                  <a:lnTo>
                    <a:pt x="4639" y="10552"/>
                  </a:lnTo>
                  <a:cubicBezTo>
                    <a:pt x="5003" y="10461"/>
                    <a:pt x="5299" y="10279"/>
                    <a:pt x="5685" y="10188"/>
                  </a:cubicBezTo>
                  <a:cubicBezTo>
                    <a:pt x="5958" y="10097"/>
                    <a:pt x="6254" y="9802"/>
                    <a:pt x="6140" y="9529"/>
                  </a:cubicBezTo>
                  <a:cubicBezTo>
                    <a:pt x="6061" y="9273"/>
                    <a:pt x="5778" y="9033"/>
                    <a:pt x="5511" y="9033"/>
                  </a:cubicBezTo>
                  <a:cubicBezTo>
                    <a:pt x="5470" y="9033"/>
                    <a:pt x="5429" y="9039"/>
                    <a:pt x="5390" y="9051"/>
                  </a:cubicBezTo>
                  <a:cubicBezTo>
                    <a:pt x="5003" y="9233"/>
                    <a:pt x="4639" y="9324"/>
                    <a:pt x="4253" y="9415"/>
                  </a:cubicBezTo>
                  <a:cubicBezTo>
                    <a:pt x="4253" y="9415"/>
                    <a:pt x="4253" y="9529"/>
                    <a:pt x="4162" y="9529"/>
                  </a:cubicBezTo>
                  <a:cubicBezTo>
                    <a:pt x="3866" y="8665"/>
                    <a:pt x="3593" y="7710"/>
                    <a:pt x="3298" y="6868"/>
                  </a:cubicBezTo>
                  <a:lnTo>
                    <a:pt x="3502" y="6868"/>
                  </a:lnTo>
                  <a:cubicBezTo>
                    <a:pt x="3980" y="6573"/>
                    <a:pt x="4344" y="6391"/>
                    <a:pt x="4730" y="6209"/>
                  </a:cubicBezTo>
                  <a:cubicBezTo>
                    <a:pt x="5003" y="6118"/>
                    <a:pt x="5117" y="5731"/>
                    <a:pt x="4912" y="5436"/>
                  </a:cubicBezTo>
                  <a:cubicBezTo>
                    <a:pt x="4855" y="5263"/>
                    <a:pt x="4678" y="5199"/>
                    <a:pt x="4487" y="5199"/>
                  </a:cubicBezTo>
                  <a:cubicBezTo>
                    <a:pt x="4377" y="5199"/>
                    <a:pt x="4262" y="5220"/>
                    <a:pt x="4162" y="5254"/>
                  </a:cubicBezTo>
                  <a:cubicBezTo>
                    <a:pt x="3775" y="5436"/>
                    <a:pt x="3411" y="5640"/>
                    <a:pt x="2934" y="5822"/>
                  </a:cubicBezTo>
                  <a:cubicBezTo>
                    <a:pt x="2547" y="4503"/>
                    <a:pt x="2070" y="3162"/>
                    <a:pt x="1592" y="1843"/>
                  </a:cubicBezTo>
                  <a:lnTo>
                    <a:pt x="1592" y="1843"/>
                  </a:lnTo>
                  <a:cubicBezTo>
                    <a:pt x="11257" y="8187"/>
                    <a:pt x="20921" y="14645"/>
                    <a:pt x="30404" y="21263"/>
                  </a:cubicBezTo>
                  <a:cubicBezTo>
                    <a:pt x="30510" y="21325"/>
                    <a:pt x="30615" y="21353"/>
                    <a:pt x="30712" y="21353"/>
                  </a:cubicBezTo>
                  <a:cubicBezTo>
                    <a:pt x="31215" y="21353"/>
                    <a:pt x="31525" y="20617"/>
                    <a:pt x="30972" y="20216"/>
                  </a:cubicBezTo>
                  <a:cubicBezTo>
                    <a:pt x="21126" y="13395"/>
                    <a:pt x="11166" y="6686"/>
                    <a:pt x="1137" y="137"/>
                  </a:cubicBezTo>
                  <a:cubicBezTo>
                    <a:pt x="990" y="46"/>
                    <a:pt x="870" y="1"/>
                    <a:pt x="76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7" name="Google Shape;517;p1"/>
            <p:cNvSpPr/>
            <p:nvPr/>
          </p:nvSpPr>
          <p:spPr>
            <a:xfrm>
              <a:off x="8253506" y="2332091"/>
              <a:ext cx="279093" cy="227860"/>
            </a:xfrm>
            <a:custGeom>
              <a:avLst/>
              <a:gdLst/>
              <a:ahLst/>
              <a:cxnLst/>
              <a:rect l="l" t="t" r="r" b="b"/>
              <a:pathLst>
                <a:path w="10274" h="8388" extrusionOk="0">
                  <a:moveTo>
                    <a:pt x="1746" y="1862"/>
                  </a:moveTo>
                  <a:cubicBezTo>
                    <a:pt x="4020" y="3181"/>
                    <a:pt x="6203" y="4522"/>
                    <a:pt x="8386" y="6023"/>
                  </a:cubicBezTo>
                  <a:cubicBezTo>
                    <a:pt x="6771" y="6501"/>
                    <a:pt x="5248" y="6887"/>
                    <a:pt x="3633" y="7160"/>
                  </a:cubicBezTo>
                  <a:cubicBezTo>
                    <a:pt x="2974" y="5364"/>
                    <a:pt x="2405" y="3658"/>
                    <a:pt x="1746" y="1862"/>
                  </a:cubicBezTo>
                  <a:close/>
                  <a:moveTo>
                    <a:pt x="704" y="0"/>
                  </a:moveTo>
                  <a:cubicBezTo>
                    <a:pt x="353" y="0"/>
                    <a:pt x="0" y="315"/>
                    <a:pt x="131" y="725"/>
                  </a:cubicBezTo>
                  <a:cubicBezTo>
                    <a:pt x="995" y="2999"/>
                    <a:pt x="1746" y="5364"/>
                    <a:pt x="2610" y="7638"/>
                  </a:cubicBezTo>
                  <a:cubicBezTo>
                    <a:pt x="2701" y="7819"/>
                    <a:pt x="2792" y="7933"/>
                    <a:pt x="2974" y="8024"/>
                  </a:cubicBezTo>
                  <a:cubicBezTo>
                    <a:pt x="3065" y="8206"/>
                    <a:pt x="3269" y="8388"/>
                    <a:pt x="3542" y="8388"/>
                  </a:cubicBezTo>
                  <a:cubicBezTo>
                    <a:pt x="5452" y="8024"/>
                    <a:pt x="7340" y="7547"/>
                    <a:pt x="9136" y="6978"/>
                  </a:cubicBezTo>
                  <a:cubicBezTo>
                    <a:pt x="9318" y="6887"/>
                    <a:pt x="9432" y="6796"/>
                    <a:pt x="9523" y="6683"/>
                  </a:cubicBezTo>
                  <a:cubicBezTo>
                    <a:pt x="10000" y="6683"/>
                    <a:pt x="10273" y="5932"/>
                    <a:pt x="9796" y="5659"/>
                  </a:cubicBezTo>
                  <a:cubicBezTo>
                    <a:pt x="6953" y="3658"/>
                    <a:pt x="4111" y="1862"/>
                    <a:pt x="1177" y="156"/>
                  </a:cubicBezTo>
                  <a:lnTo>
                    <a:pt x="1086" y="156"/>
                  </a:lnTo>
                  <a:cubicBezTo>
                    <a:pt x="978" y="48"/>
                    <a:pt x="841" y="0"/>
                    <a:pt x="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8" name="Google Shape;518;p1"/>
            <p:cNvSpPr/>
            <p:nvPr/>
          </p:nvSpPr>
          <p:spPr>
            <a:xfrm>
              <a:off x="8119827" y="2807750"/>
              <a:ext cx="116864" cy="103716"/>
            </a:xfrm>
            <a:custGeom>
              <a:avLst/>
              <a:gdLst/>
              <a:ahLst/>
              <a:cxnLst/>
              <a:rect l="l" t="t" r="r" b="b"/>
              <a:pathLst>
                <a:path w="4302" h="3818" extrusionOk="0">
                  <a:moveTo>
                    <a:pt x="2107" y="1139"/>
                  </a:moveTo>
                  <a:cubicBezTo>
                    <a:pt x="2284" y="1139"/>
                    <a:pt x="2449" y="1213"/>
                    <a:pt x="2596" y="1407"/>
                  </a:cubicBezTo>
                  <a:cubicBezTo>
                    <a:pt x="3157" y="1890"/>
                    <a:pt x="2699" y="2718"/>
                    <a:pt x="2074" y="2718"/>
                  </a:cubicBezTo>
                  <a:cubicBezTo>
                    <a:pt x="2007" y="2718"/>
                    <a:pt x="1939" y="2709"/>
                    <a:pt x="1870" y="2689"/>
                  </a:cubicBezTo>
                  <a:lnTo>
                    <a:pt x="1870" y="2689"/>
                  </a:lnTo>
                  <a:cubicBezTo>
                    <a:pt x="1842" y="2496"/>
                    <a:pt x="1715" y="2318"/>
                    <a:pt x="1459" y="2248"/>
                  </a:cubicBezTo>
                  <a:cubicBezTo>
                    <a:pt x="1073" y="2066"/>
                    <a:pt x="1368" y="1498"/>
                    <a:pt x="1550" y="1316"/>
                  </a:cubicBezTo>
                  <a:cubicBezTo>
                    <a:pt x="1744" y="1213"/>
                    <a:pt x="1931" y="1139"/>
                    <a:pt x="2107" y="1139"/>
                  </a:cubicBezTo>
                  <a:close/>
                  <a:moveTo>
                    <a:pt x="2201" y="1"/>
                  </a:moveTo>
                  <a:cubicBezTo>
                    <a:pt x="1530" y="1"/>
                    <a:pt x="888" y="361"/>
                    <a:pt x="504" y="929"/>
                  </a:cubicBezTo>
                  <a:cubicBezTo>
                    <a:pt x="0" y="1695"/>
                    <a:pt x="175" y="2746"/>
                    <a:pt x="871" y="3166"/>
                  </a:cubicBezTo>
                  <a:lnTo>
                    <a:pt x="871" y="3166"/>
                  </a:lnTo>
                  <a:cubicBezTo>
                    <a:pt x="874" y="3336"/>
                    <a:pt x="960" y="3498"/>
                    <a:pt x="1164" y="3590"/>
                  </a:cubicBezTo>
                  <a:cubicBezTo>
                    <a:pt x="1444" y="3744"/>
                    <a:pt x="1753" y="3818"/>
                    <a:pt x="2062" y="3818"/>
                  </a:cubicBezTo>
                  <a:cubicBezTo>
                    <a:pt x="2705" y="3818"/>
                    <a:pt x="3349" y="3499"/>
                    <a:pt x="3733" y="2930"/>
                  </a:cubicBezTo>
                  <a:cubicBezTo>
                    <a:pt x="4302" y="2066"/>
                    <a:pt x="3915" y="838"/>
                    <a:pt x="3165" y="270"/>
                  </a:cubicBezTo>
                  <a:cubicBezTo>
                    <a:pt x="2854" y="85"/>
                    <a:pt x="2524" y="1"/>
                    <a:pt x="220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9" name="Google Shape;519;p1"/>
            <p:cNvSpPr/>
            <p:nvPr/>
          </p:nvSpPr>
          <p:spPr>
            <a:xfrm>
              <a:off x="8216290" y="1889301"/>
              <a:ext cx="187819" cy="591953"/>
            </a:xfrm>
            <a:custGeom>
              <a:avLst/>
              <a:gdLst/>
              <a:ahLst/>
              <a:cxnLst/>
              <a:rect l="l" t="t" r="r" b="b"/>
              <a:pathLst>
                <a:path w="6914" h="21791" extrusionOk="0">
                  <a:moveTo>
                    <a:pt x="6435" y="1"/>
                  </a:moveTo>
                  <a:cubicBezTo>
                    <a:pt x="6360" y="1"/>
                    <a:pt x="6292" y="23"/>
                    <a:pt x="6254" y="61"/>
                  </a:cubicBezTo>
                  <a:cubicBezTo>
                    <a:pt x="5481" y="629"/>
                    <a:pt x="4821" y="1198"/>
                    <a:pt x="4253" y="1857"/>
                  </a:cubicBezTo>
                  <a:cubicBezTo>
                    <a:pt x="4071" y="2062"/>
                    <a:pt x="4071" y="2244"/>
                    <a:pt x="4253" y="2426"/>
                  </a:cubicBezTo>
                  <a:cubicBezTo>
                    <a:pt x="4290" y="2510"/>
                    <a:pt x="4363" y="2540"/>
                    <a:pt x="4441" y="2540"/>
                  </a:cubicBezTo>
                  <a:cubicBezTo>
                    <a:pt x="4553" y="2540"/>
                    <a:pt x="4677" y="2479"/>
                    <a:pt x="4730" y="2426"/>
                  </a:cubicBezTo>
                  <a:cubicBezTo>
                    <a:pt x="5390" y="1766"/>
                    <a:pt x="5958" y="1198"/>
                    <a:pt x="6709" y="629"/>
                  </a:cubicBezTo>
                  <a:cubicBezTo>
                    <a:pt x="6822" y="538"/>
                    <a:pt x="6913" y="243"/>
                    <a:pt x="6709" y="152"/>
                  </a:cubicBezTo>
                  <a:cubicBezTo>
                    <a:pt x="6655" y="45"/>
                    <a:pt x="6540" y="1"/>
                    <a:pt x="6435" y="1"/>
                  </a:cubicBezTo>
                  <a:close/>
                  <a:moveTo>
                    <a:pt x="2613" y="4164"/>
                  </a:moveTo>
                  <a:cubicBezTo>
                    <a:pt x="2507" y="4164"/>
                    <a:pt x="2420" y="4213"/>
                    <a:pt x="2365" y="4336"/>
                  </a:cubicBezTo>
                  <a:cubicBezTo>
                    <a:pt x="1797" y="5086"/>
                    <a:pt x="1410" y="5928"/>
                    <a:pt x="1024" y="6792"/>
                  </a:cubicBezTo>
                  <a:cubicBezTo>
                    <a:pt x="933" y="6974"/>
                    <a:pt x="1024" y="7178"/>
                    <a:pt x="1228" y="7269"/>
                  </a:cubicBezTo>
                  <a:cubicBezTo>
                    <a:pt x="1276" y="7293"/>
                    <a:pt x="1332" y="7304"/>
                    <a:pt x="1390" y="7304"/>
                  </a:cubicBezTo>
                  <a:cubicBezTo>
                    <a:pt x="1552" y="7304"/>
                    <a:pt x="1730" y="7215"/>
                    <a:pt x="1797" y="7065"/>
                  </a:cubicBezTo>
                  <a:cubicBezTo>
                    <a:pt x="2070" y="6223"/>
                    <a:pt x="2456" y="5473"/>
                    <a:pt x="2934" y="4700"/>
                  </a:cubicBezTo>
                  <a:cubicBezTo>
                    <a:pt x="3025" y="4609"/>
                    <a:pt x="3025" y="4336"/>
                    <a:pt x="2843" y="4222"/>
                  </a:cubicBezTo>
                  <a:cubicBezTo>
                    <a:pt x="2761" y="4186"/>
                    <a:pt x="2683" y="4164"/>
                    <a:pt x="2613" y="4164"/>
                  </a:cubicBezTo>
                  <a:close/>
                  <a:moveTo>
                    <a:pt x="497" y="9420"/>
                  </a:moveTo>
                  <a:cubicBezTo>
                    <a:pt x="299" y="9420"/>
                    <a:pt x="182" y="9580"/>
                    <a:pt x="182" y="9725"/>
                  </a:cubicBezTo>
                  <a:cubicBezTo>
                    <a:pt x="91" y="10294"/>
                    <a:pt x="0" y="10862"/>
                    <a:pt x="0" y="11431"/>
                  </a:cubicBezTo>
                  <a:lnTo>
                    <a:pt x="0" y="11726"/>
                  </a:lnTo>
                  <a:lnTo>
                    <a:pt x="0" y="12477"/>
                  </a:lnTo>
                  <a:cubicBezTo>
                    <a:pt x="91" y="12659"/>
                    <a:pt x="273" y="12863"/>
                    <a:pt x="455" y="12863"/>
                  </a:cubicBezTo>
                  <a:cubicBezTo>
                    <a:pt x="660" y="12750"/>
                    <a:pt x="842" y="12659"/>
                    <a:pt x="751" y="12386"/>
                  </a:cubicBezTo>
                  <a:lnTo>
                    <a:pt x="751" y="11726"/>
                  </a:lnTo>
                  <a:lnTo>
                    <a:pt x="751" y="11431"/>
                  </a:lnTo>
                  <a:cubicBezTo>
                    <a:pt x="751" y="10953"/>
                    <a:pt x="842" y="10385"/>
                    <a:pt x="933" y="9816"/>
                  </a:cubicBezTo>
                  <a:cubicBezTo>
                    <a:pt x="933" y="9634"/>
                    <a:pt x="842" y="9452"/>
                    <a:pt x="660" y="9452"/>
                  </a:cubicBezTo>
                  <a:cubicBezTo>
                    <a:pt x="601" y="9430"/>
                    <a:pt x="546" y="9420"/>
                    <a:pt x="497" y="9420"/>
                  </a:cubicBezTo>
                  <a:close/>
                  <a:moveTo>
                    <a:pt x="1079" y="14990"/>
                  </a:moveTo>
                  <a:cubicBezTo>
                    <a:pt x="1032" y="14990"/>
                    <a:pt x="983" y="15001"/>
                    <a:pt x="933" y="15024"/>
                  </a:cubicBezTo>
                  <a:cubicBezTo>
                    <a:pt x="751" y="15137"/>
                    <a:pt x="569" y="15319"/>
                    <a:pt x="660" y="15501"/>
                  </a:cubicBezTo>
                  <a:cubicBezTo>
                    <a:pt x="933" y="16365"/>
                    <a:pt x="1410" y="17207"/>
                    <a:pt x="1888" y="17980"/>
                  </a:cubicBezTo>
                  <a:cubicBezTo>
                    <a:pt x="1944" y="18092"/>
                    <a:pt x="2035" y="18170"/>
                    <a:pt x="2145" y="18170"/>
                  </a:cubicBezTo>
                  <a:cubicBezTo>
                    <a:pt x="2212" y="18170"/>
                    <a:pt x="2287" y="18140"/>
                    <a:pt x="2365" y="18071"/>
                  </a:cubicBezTo>
                  <a:cubicBezTo>
                    <a:pt x="2547" y="17980"/>
                    <a:pt x="2638" y="17775"/>
                    <a:pt x="2547" y="17593"/>
                  </a:cubicBezTo>
                  <a:cubicBezTo>
                    <a:pt x="2070" y="16843"/>
                    <a:pt x="1706" y="16070"/>
                    <a:pt x="1410" y="15319"/>
                  </a:cubicBezTo>
                  <a:cubicBezTo>
                    <a:pt x="1342" y="15096"/>
                    <a:pt x="1221" y="14990"/>
                    <a:pt x="1079" y="14990"/>
                  </a:cubicBezTo>
                  <a:close/>
                  <a:moveTo>
                    <a:pt x="4208" y="19661"/>
                  </a:moveTo>
                  <a:cubicBezTo>
                    <a:pt x="4099" y="19661"/>
                    <a:pt x="3986" y="19723"/>
                    <a:pt x="3866" y="19776"/>
                  </a:cubicBezTo>
                  <a:cubicBezTo>
                    <a:pt x="3775" y="19958"/>
                    <a:pt x="3775" y="20254"/>
                    <a:pt x="3980" y="20345"/>
                  </a:cubicBezTo>
                  <a:cubicBezTo>
                    <a:pt x="4639" y="20913"/>
                    <a:pt x="5390" y="21391"/>
                    <a:pt x="6254" y="21755"/>
                  </a:cubicBezTo>
                  <a:cubicBezTo>
                    <a:pt x="6303" y="21779"/>
                    <a:pt x="6358" y="21790"/>
                    <a:pt x="6415" y="21790"/>
                  </a:cubicBezTo>
                  <a:cubicBezTo>
                    <a:pt x="6571" y="21790"/>
                    <a:pt x="6739" y="21706"/>
                    <a:pt x="6822" y="21573"/>
                  </a:cubicBezTo>
                  <a:cubicBezTo>
                    <a:pt x="6822" y="21391"/>
                    <a:pt x="6709" y="21186"/>
                    <a:pt x="6527" y="21095"/>
                  </a:cubicBezTo>
                  <a:cubicBezTo>
                    <a:pt x="5776" y="20709"/>
                    <a:pt x="5117" y="20345"/>
                    <a:pt x="4435" y="19776"/>
                  </a:cubicBezTo>
                  <a:cubicBezTo>
                    <a:pt x="4360" y="19692"/>
                    <a:pt x="4285" y="19661"/>
                    <a:pt x="4208" y="1966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0" name="Google Shape;520;p1"/>
            <p:cNvSpPr/>
            <p:nvPr/>
          </p:nvSpPr>
          <p:spPr>
            <a:xfrm>
              <a:off x="8488700" y="2223268"/>
              <a:ext cx="187819" cy="194393"/>
            </a:xfrm>
            <a:custGeom>
              <a:avLst/>
              <a:gdLst/>
              <a:ahLst/>
              <a:cxnLst/>
              <a:rect l="l" t="t" r="r" b="b"/>
              <a:pathLst>
                <a:path w="6914" h="7156" extrusionOk="0">
                  <a:moveTo>
                    <a:pt x="3798" y="1"/>
                  </a:moveTo>
                  <a:cubicBezTo>
                    <a:pt x="3616" y="1"/>
                    <a:pt x="3503" y="92"/>
                    <a:pt x="3412" y="92"/>
                  </a:cubicBezTo>
                  <a:cubicBezTo>
                    <a:pt x="3230" y="92"/>
                    <a:pt x="3139" y="274"/>
                    <a:pt x="3139" y="456"/>
                  </a:cubicBezTo>
                  <a:cubicBezTo>
                    <a:pt x="3139" y="660"/>
                    <a:pt x="3321" y="842"/>
                    <a:pt x="3503" y="842"/>
                  </a:cubicBezTo>
                  <a:cubicBezTo>
                    <a:pt x="3616" y="842"/>
                    <a:pt x="3707" y="751"/>
                    <a:pt x="3798" y="751"/>
                  </a:cubicBezTo>
                  <a:cubicBezTo>
                    <a:pt x="4367" y="751"/>
                    <a:pt x="5026" y="1138"/>
                    <a:pt x="5504" y="1706"/>
                  </a:cubicBezTo>
                  <a:cubicBezTo>
                    <a:pt x="5610" y="1813"/>
                    <a:pt x="5725" y="1857"/>
                    <a:pt x="5838" y="1857"/>
                  </a:cubicBezTo>
                  <a:cubicBezTo>
                    <a:pt x="5918" y="1857"/>
                    <a:pt x="5997" y="1835"/>
                    <a:pt x="6072" y="1797"/>
                  </a:cubicBezTo>
                  <a:cubicBezTo>
                    <a:pt x="6163" y="1593"/>
                    <a:pt x="6254" y="1411"/>
                    <a:pt x="6072" y="1229"/>
                  </a:cubicBezTo>
                  <a:cubicBezTo>
                    <a:pt x="5504" y="569"/>
                    <a:pt x="4640" y="92"/>
                    <a:pt x="3798" y="1"/>
                  </a:cubicBezTo>
                  <a:close/>
                  <a:moveTo>
                    <a:pt x="1223" y="1852"/>
                  </a:moveTo>
                  <a:cubicBezTo>
                    <a:pt x="1095" y="1852"/>
                    <a:pt x="931" y="1937"/>
                    <a:pt x="865" y="2070"/>
                  </a:cubicBezTo>
                  <a:cubicBezTo>
                    <a:pt x="569" y="2548"/>
                    <a:pt x="296" y="3116"/>
                    <a:pt x="92" y="3594"/>
                  </a:cubicBezTo>
                  <a:cubicBezTo>
                    <a:pt x="1" y="3776"/>
                    <a:pt x="92" y="3980"/>
                    <a:pt x="296" y="4071"/>
                  </a:cubicBezTo>
                  <a:cubicBezTo>
                    <a:pt x="368" y="4095"/>
                    <a:pt x="435" y="4106"/>
                    <a:pt x="497" y="4106"/>
                  </a:cubicBezTo>
                  <a:cubicBezTo>
                    <a:pt x="669" y="4106"/>
                    <a:pt x="798" y="4017"/>
                    <a:pt x="865" y="3867"/>
                  </a:cubicBezTo>
                  <a:cubicBezTo>
                    <a:pt x="1047" y="3412"/>
                    <a:pt x="1229" y="2843"/>
                    <a:pt x="1524" y="2457"/>
                  </a:cubicBezTo>
                  <a:cubicBezTo>
                    <a:pt x="1615" y="2275"/>
                    <a:pt x="1524" y="1979"/>
                    <a:pt x="1342" y="1888"/>
                  </a:cubicBezTo>
                  <a:cubicBezTo>
                    <a:pt x="1312" y="1864"/>
                    <a:pt x="1270" y="1852"/>
                    <a:pt x="1223" y="1852"/>
                  </a:cubicBezTo>
                  <a:close/>
                  <a:moveTo>
                    <a:pt x="6550" y="3980"/>
                  </a:moveTo>
                  <a:cubicBezTo>
                    <a:pt x="6345" y="3980"/>
                    <a:pt x="6163" y="4071"/>
                    <a:pt x="6163" y="4253"/>
                  </a:cubicBezTo>
                  <a:cubicBezTo>
                    <a:pt x="6072" y="5117"/>
                    <a:pt x="5686" y="5868"/>
                    <a:pt x="5208" y="6618"/>
                  </a:cubicBezTo>
                  <a:cubicBezTo>
                    <a:pt x="5117" y="6823"/>
                    <a:pt x="5208" y="7005"/>
                    <a:pt x="5413" y="7096"/>
                  </a:cubicBezTo>
                  <a:cubicBezTo>
                    <a:pt x="5488" y="7133"/>
                    <a:pt x="5564" y="7155"/>
                    <a:pt x="5634" y="7155"/>
                  </a:cubicBezTo>
                  <a:cubicBezTo>
                    <a:pt x="5734" y="7155"/>
                    <a:pt x="5824" y="7111"/>
                    <a:pt x="5890" y="7005"/>
                  </a:cubicBezTo>
                  <a:cubicBezTo>
                    <a:pt x="6345" y="6254"/>
                    <a:pt x="6732" y="5299"/>
                    <a:pt x="6914" y="4344"/>
                  </a:cubicBezTo>
                  <a:cubicBezTo>
                    <a:pt x="6914" y="4162"/>
                    <a:pt x="6732" y="3980"/>
                    <a:pt x="6550" y="398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1" name="Google Shape;521;p1"/>
            <p:cNvSpPr/>
            <p:nvPr/>
          </p:nvSpPr>
          <p:spPr>
            <a:xfrm>
              <a:off x="8452870" y="2675103"/>
              <a:ext cx="208220" cy="426273"/>
            </a:xfrm>
            <a:custGeom>
              <a:avLst/>
              <a:gdLst/>
              <a:ahLst/>
              <a:cxnLst/>
              <a:rect l="l" t="t" r="r" b="b"/>
              <a:pathLst>
                <a:path w="7665" h="15692" extrusionOk="0">
                  <a:moveTo>
                    <a:pt x="3449" y="0"/>
                  </a:moveTo>
                  <a:cubicBezTo>
                    <a:pt x="3319" y="0"/>
                    <a:pt x="3199" y="85"/>
                    <a:pt x="3116" y="218"/>
                  </a:cubicBezTo>
                  <a:cubicBezTo>
                    <a:pt x="2934" y="309"/>
                    <a:pt x="3025" y="605"/>
                    <a:pt x="3230" y="696"/>
                  </a:cubicBezTo>
                  <a:cubicBezTo>
                    <a:pt x="3889" y="1173"/>
                    <a:pt x="4549" y="1742"/>
                    <a:pt x="5117" y="2401"/>
                  </a:cubicBezTo>
                  <a:cubicBezTo>
                    <a:pt x="5170" y="2454"/>
                    <a:pt x="5291" y="2506"/>
                    <a:pt x="5401" y="2506"/>
                  </a:cubicBezTo>
                  <a:cubicBezTo>
                    <a:pt x="5481" y="2506"/>
                    <a:pt x="5556" y="2478"/>
                    <a:pt x="5595" y="2401"/>
                  </a:cubicBezTo>
                  <a:cubicBezTo>
                    <a:pt x="5777" y="2310"/>
                    <a:pt x="5777" y="2014"/>
                    <a:pt x="5686" y="1924"/>
                  </a:cubicBezTo>
                  <a:cubicBezTo>
                    <a:pt x="5117" y="1173"/>
                    <a:pt x="4367" y="514"/>
                    <a:pt x="3594" y="36"/>
                  </a:cubicBezTo>
                  <a:cubicBezTo>
                    <a:pt x="3545" y="12"/>
                    <a:pt x="3496" y="0"/>
                    <a:pt x="3449" y="0"/>
                  </a:cubicBezTo>
                  <a:close/>
                  <a:moveTo>
                    <a:pt x="6732" y="4402"/>
                  </a:moveTo>
                  <a:cubicBezTo>
                    <a:pt x="6527" y="4493"/>
                    <a:pt x="6345" y="4675"/>
                    <a:pt x="6436" y="4857"/>
                  </a:cubicBezTo>
                  <a:cubicBezTo>
                    <a:pt x="6732" y="5721"/>
                    <a:pt x="6823" y="6562"/>
                    <a:pt x="6914" y="7427"/>
                  </a:cubicBezTo>
                  <a:cubicBezTo>
                    <a:pt x="6914" y="7608"/>
                    <a:pt x="7005" y="7813"/>
                    <a:pt x="7300" y="7813"/>
                  </a:cubicBezTo>
                  <a:cubicBezTo>
                    <a:pt x="7482" y="7813"/>
                    <a:pt x="7664" y="7608"/>
                    <a:pt x="7664" y="7427"/>
                  </a:cubicBezTo>
                  <a:cubicBezTo>
                    <a:pt x="7573" y="6471"/>
                    <a:pt x="7482" y="5539"/>
                    <a:pt x="7209" y="4675"/>
                  </a:cubicBezTo>
                  <a:cubicBezTo>
                    <a:pt x="7096" y="4493"/>
                    <a:pt x="6914" y="4402"/>
                    <a:pt x="6732" y="4402"/>
                  </a:cubicBezTo>
                  <a:close/>
                  <a:moveTo>
                    <a:pt x="6677" y="9938"/>
                  </a:moveTo>
                  <a:cubicBezTo>
                    <a:pt x="6541" y="9938"/>
                    <a:pt x="6412" y="10027"/>
                    <a:pt x="6345" y="10178"/>
                  </a:cubicBezTo>
                  <a:cubicBezTo>
                    <a:pt x="5959" y="10929"/>
                    <a:pt x="5595" y="11679"/>
                    <a:pt x="5026" y="12361"/>
                  </a:cubicBezTo>
                  <a:cubicBezTo>
                    <a:pt x="4822" y="12452"/>
                    <a:pt x="4822" y="12725"/>
                    <a:pt x="5026" y="12816"/>
                  </a:cubicBezTo>
                  <a:cubicBezTo>
                    <a:pt x="5117" y="12918"/>
                    <a:pt x="5208" y="12969"/>
                    <a:pt x="5302" y="12969"/>
                  </a:cubicBezTo>
                  <a:cubicBezTo>
                    <a:pt x="5396" y="12969"/>
                    <a:pt x="5492" y="12918"/>
                    <a:pt x="5595" y="12816"/>
                  </a:cubicBezTo>
                  <a:cubicBezTo>
                    <a:pt x="6163" y="12156"/>
                    <a:pt x="6641" y="11315"/>
                    <a:pt x="7005" y="10451"/>
                  </a:cubicBezTo>
                  <a:cubicBezTo>
                    <a:pt x="7096" y="10269"/>
                    <a:pt x="7005" y="10087"/>
                    <a:pt x="6823" y="9973"/>
                  </a:cubicBezTo>
                  <a:cubicBezTo>
                    <a:pt x="6775" y="9950"/>
                    <a:pt x="6726" y="9938"/>
                    <a:pt x="6677" y="9938"/>
                  </a:cubicBezTo>
                  <a:close/>
                  <a:moveTo>
                    <a:pt x="2974" y="14098"/>
                  </a:moveTo>
                  <a:cubicBezTo>
                    <a:pt x="2903" y="14098"/>
                    <a:pt x="2828" y="14120"/>
                    <a:pt x="2752" y="14158"/>
                  </a:cubicBezTo>
                  <a:cubicBezTo>
                    <a:pt x="1979" y="14521"/>
                    <a:pt x="1138" y="14817"/>
                    <a:pt x="387" y="14999"/>
                  </a:cubicBezTo>
                  <a:cubicBezTo>
                    <a:pt x="183" y="14999"/>
                    <a:pt x="1" y="15204"/>
                    <a:pt x="1" y="15386"/>
                  </a:cubicBezTo>
                  <a:cubicBezTo>
                    <a:pt x="74" y="15531"/>
                    <a:pt x="205" y="15691"/>
                    <a:pt x="359" y="15691"/>
                  </a:cubicBezTo>
                  <a:cubicBezTo>
                    <a:pt x="397" y="15691"/>
                    <a:pt x="437" y="15681"/>
                    <a:pt x="478" y="15658"/>
                  </a:cubicBezTo>
                  <a:cubicBezTo>
                    <a:pt x="1411" y="15567"/>
                    <a:pt x="2275" y="15204"/>
                    <a:pt x="3116" y="14817"/>
                  </a:cubicBezTo>
                  <a:cubicBezTo>
                    <a:pt x="3321" y="14726"/>
                    <a:pt x="3321" y="14430"/>
                    <a:pt x="3230" y="14249"/>
                  </a:cubicBezTo>
                  <a:cubicBezTo>
                    <a:pt x="3163" y="14142"/>
                    <a:pt x="3073" y="14098"/>
                    <a:pt x="2974" y="1409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22" name="Google Shape;522;p1"/>
          <p:cNvGrpSpPr/>
          <p:nvPr/>
        </p:nvGrpSpPr>
        <p:grpSpPr>
          <a:xfrm rot="779806">
            <a:off x="2069073" y="873372"/>
            <a:ext cx="872429" cy="308833"/>
            <a:chOff x="2176746" y="565279"/>
            <a:chExt cx="1155274" cy="378490"/>
          </a:xfrm>
        </p:grpSpPr>
        <p:sp>
          <p:nvSpPr>
            <p:cNvPr id="523" name="Google Shape;523;p1"/>
            <p:cNvSpPr/>
            <p:nvPr/>
          </p:nvSpPr>
          <p:spPr>
            <a:xfrm>
              <a:off x="3190463" y="771625"/>
              <a:ext cx="103173" cy="97604"/>
            </a:xfrm>
            <a:custGeom>
              <a:avLst/>
              <a:gdLst/>
              <a:ahLst/>
              <a:cxnLst/>
              <a:rect l="l" t="t" r="r" b="b"/>
              <a:pathLst>
                <a:path w="3798" h="3593" extrusionOk="0">
                  <a:moveTo>
                    <a:pt x="773" y="0"/>
                  </a:moveTo>
                  <a:cubicBezTo>
                    <a:pt x="387" y="0"/>
                    <a:pt x="205" y="364"/>
                    <a:pt x="205" y="659"/>
                  </a:cubicBezTo>
                  <a:cubicBezTo>
                    <a:pt x="0" y="1706"/>
                    <a:pt x="478" y="2729"/>
                    <a:pt x="1137" y="3593"/>
                  </a:cubicBezTo>
                  <a:lnTo>
                    <a:pt x="1524" y="3502"/>
                  </a:lnTo>
                  <a:cubicBezTo>
                    <a:pt x="2183" y="3024"/>
                    <a:pt x="2843" y="2547"/>
                    <a:pt x="3502" y="2069"/>
                  </a:cubicBezTo>
                  <a:cubicBezTo>
                    <a:pt x="3616" y="1978"/>
                    <a:pt x="3707" y="1887"/>
                    <a:pt x="3707" y="1796"/>
                  </a:cubicBezTo>
                  <a:cubicBezTo>
                    <a:pt x="3798" y="1501"/>
                    <a:pt x="3616" y="1319"/>
                    <a:pt x="3411" y="1228"/>
                  </a:cubicBezTo>
                  <a:cubicBezTo>
                    <a:pt x="2661" y="750"/>
                    <a:pt x="1910" y="364"/>
                    <a:pt x="104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4" name="Google Shape;524;p1"/>
            <p:cNvSpPr/>
            <p:nvPr/>
          </p:nvSpPr>
          <p:spPr>
            <a:xfrm>
              <a:off x="2441768" y="690863"/>
              <a:ext cx="174834" cy="201754"/>
            </a:xfrm>
            <a:custGeom>
              <a:avLst/>
              <a:gdLst/>
              <a:ahLst/>
              <a:cxnLst/>
              <a:rect l="l" t="t" r="r" b="b"/>
              <a:pathLst>
                <a:path w="6436" h="7427" extrusionOk="0">
                  <a:moveTo>
                    <a:pt x="4296" y="1"/>
                  </a:moveTo>
                  <a:cubicBezTo>
                    <a:pt x="3619" y="1"/>
                    <a:pt x="2943" y="115"/>
                    <a:pt x="2365" y="403"/>
                  </a:cubicBezTo>
                  <a:cubicBezTo>
                    <a:pt x="1319" y="881"/>
                    <a:pt x="569" y="1722"/>
                    <a:pt x="273" y="2859"/>
                  </a:cubicBezTo>
                  <a:cubicBezTo>
                    <a:pt x="0" y="4110"/>
                    <a:pt x="569" y="5520"/>
                    <a:pt x="1615" y="6270"/>
                  </a:cubicBezTo>
                  <a:cubicBezTo>
                    <a:pt x="2441" y="7036"/>
                    <a:pt x="3660" y="7427"/>
                    <a:pt x="4844" y="7427"/>
                  </a:cubicBezTo>
                  <a:cubicBezTo>
                    <a:pt x="4997" y="7427"/>
                    <a:pt x="5148" y="7420"/>
                    <a:pt x="5299" y="7407"/>
                  </a:cubicBezTo>
                  <a:cubicBezTo>
                    <a:pt x="5594" y="7407"/>
                    <a:pt x="5867" y="7316"/>
                    <a:pt x="6049" y="7134"/>
                  </a:cubicBezTo>
                  <a:cubicBezTo>
                    <a:pt x="6163" y="6839"/>
                    <a:pt x="6163" y="6657"/>
                    <a:pt x="6163" y="6384"/>
                  </a:cubicBezTo>
                  <a:cubicBezTo>
                    <a:pt x="6049" y="5338"/>
                    <a:pt x="5867" y="4383"/>
                    <a:pt x="5867" y="3337"/>
                  </a:cubicBezTo>
                  <a:cubicBezTo>
                    <a:pt x="5776" y="2291"/>
                    <a:pt x="5958" y="1268"/>
                    <a:pt x="6436" y="312"/>
                  </a:cubicBezTo>
                  <a:lnTo>
                    <a:pt x="5594" y="131"/>
                  </a:lnTo>
                  <a:cubicBezTo>
                    <a:pt x="5181" y="50"/>
                    <a:pt x="4738" y="1"/>
                    <a:pt x="429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5" name="Google Shape;525;p1"/>
            <p:cNvSpPr/>
            <p:nvPr/>
          </p:nvSpPr>
          <p:spPr>
            <a:xfrm>
              <a:off x="3069388" y="814844"/>
              <a:ext cx="82799" cy="111757"/>
            </a:xfrm>
            <a:custGeom>
              <a:avLst/>
              <a:gdLst/>
              <a:ahLst/>
              <a:cxnLst/>
              <a:rect l="l" t="t" r="r" b="b"/>
              <a:pathLst>
                <a:path w="3048" h="4114" extrusionOk="0">
                  <a:moveTo>
                    <a:pt x="2274" y="1"/>
                  </a:moveTo>
                  <a:cubicBezTo>
                    <a:pt x="1251" y="1"/>
                    <a:pt x="205" y="774"/>
                    <a:pt x="114" y="1820"/>
                  </a:cubicBezTo>
                  <a:cubicBezTo>
                    <a:pt x="0" y="2843"/>
                    <a:pt x="773" y="3889"/>
                    <a:pt x="1819" y="4094"/>
                  </a:cubicBezTo>
                  <a:cubicBezTo>
                    <a:pt x="1875" y="4107"/>
                    <a:pt x="1928" y="4114"/>
                    <a:pt x="1978" y="4114"/>
                  </a:cubicBezTo>
                  <a:cubicBezTo>
                    <a:pt x="2604" y="4114"/>
                    <a:pt x="2787" y="3132"/>
                    <a:pt x="2092" y="3048"/>
                  </a:cubicBezTo>
                  <a:cubicBezTo>
                    <a:pt x="985" y="2760"/>
                    <a:pt x="1042" y="1134"/>
                    <a:pt x="2181" y="1134"/>
                  </a:cubicBezTo>
                  <a:cubicBezTo>
                    <a:pt x="2211" y="1134"/>
                    <a:pt x="2242" y="1135"/>
                    <a:pt x="2274" y="1138"/>
                  </a:cubicBezTo>
                  <a:cubicBezTo>
                    <a:pt x="3047" y="1138"/>
                    <a:pt x="3047" y="1"/>
                    <a:pt x="22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6" name="Google Shape;526;p1"/>
            <p:cNvSpPr/>
            <p:nvPr/>
          </p:nvSpPr>
          <p:spPr>
            <a:xfrm>
              <a:off x="2583216" y="887130"/>
              <a:ext cx="563375" cy="54520"/>
            </a:xfrm>
            <a:custGeom>
              <a:avLst/>
              <a:gdLst/>
              <a:ahLst/>
              <a:cxnLst/>
              <a:rect l="l" t="t" r="r" b="b"/>
              <a:pathLst>
                <a:path w="20739" h="2007" extrusionOk="0">
                  <a:moveTo>
                    <a:pt x="660" y="0"/>
                  </a:moveTo>
                  <a:cubicBezTo>
                    <a:pt x="1" y="0"/>
                    <a:pt x="1" y="1137"/>
                    <a:pt x="660" y="1137"/>
                  </a:cubicBezTo>
                  <a:lnTo>
                    <a:pt x="19989" y="2001"/>
                  </a:lnTo>
                  <a:cubicBezTo>
                    <a:pt x="20018" y="2005"/>
                    <a:pt x="20046" y="2007"/>
                    <a:pt x="20072" y="2007"/>
                  </a:cubicBezTo>
                  <a:cubicBezTo>
                    <a:pt x="20739" y="2007"/>
                    <a:pt x="20711" y="952"/>
                    <a:pt x="19989" y="864"/>
                  </a:cubicBezTo>
                  <a:lnTo>
                    <a:pt x="66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7" name="Google Shape;527;p1"/>
            <p:cNvSpPr/>
            <p:nvPr/>
          </p:nvSpPr>
          <p:spPr>
            <a:xfrm>
              <a:off x="2603617" y="688826"/>
              <a:ext cx="533086" cy="52075"/>
            </a:xfrm>
            <a:custGeom>
              <a:avLst/>
              <a:gdLst/>
              <a:ahLst/>
              <a:cxnLst/>
              <a:rect l="l" t="t" r="r" b="b"/>
              <a:pathLst>
                <a:path w="19624" h="1917" extrusionOk="0">
                  <a:moveTo>
                    <a:pt x="773" y="1"/>
                  </a:moveTo>
                  <a:cubicBezTo>
                    <a:pt x="0" y="1"/>
                    <a:pt x="0" y="1138"/>
                    <a:pt x="773" y="1138"/>
                  </a:cubicBezTo>
                  <a:cubicBezTo>
                    <a:pt x="6822" y="1138"/>
                    <a:pt x="12894" y="1433"/>
                    <a:pt x="18965" y="1911"/>
                  </a:cubicBezTo>
                  <a:cubicBezTo>
                    <a:pt x="18991" y="1915"/>
                    <a:pt x="19015" y="1916"/>
                    <a:pt x="19038" y="1916"/>
                  </a:cubicBezTo>
                  <a:cubicBezTo>
                    <a:pt x="19624" y="1916"/>
                    <a:pt x="19599" y="861"/>
                    <a:pt x="18965" y="774"/>
                  </a:cubicBezTo>
                  <a:cubicBezTo>
                    <a:pt x="12894" y="296"/>
                    <a:pt x="6822" y="1"/>
                    <a:pt x="77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8" name="Google Shape;528;p1"/>
            <p:cNvSpPr/>
            <p:nvPr/>
          </p:nvSpPr>
          <p:spPr>
            <a:xfrm>
              <a:off x="3082346" y="710775"/>
              <a:ext cx="90785" cy="122867"/>
            </a:xfrm>
            <a:custGeom>
              <a:avLst/>
              <a:gdLst/>
              <a:ahLst/>
              <a:cxnLst/>
              <a:rect l="l" t="t" r="r" b="b"/>
              <a:pathLst>
                <a:path w="3342" h="4523" extrusionOk="0">
                  <a:moveTo>
                    <a:pt x="2132" y="1"/>
                  </a:moveTo>
                  <a:cubicBezTo>
                    <a:pt x="1355" y="1"/>
                    <a:pt x="602" y="642"/>
                    <a:pt x="387" y="1467"/>
                  </a:cubicBezTo>
                  <a:cubicBezTo>
                    <a:pt x="1" y="2604"/>
                    <a:pt x="865" y="3741"/>
                    <a:pt x="1706" y="4400"/>
                  </a:cubicBezTo>
                  <a:cubicBezTo>
                    <a:pt x="1809" y="4486"/>
                    <a:pt x="1911" y="4523"/>
                    <a:pt x="2007" y="4523"/>
                  </a:cubicBezTo>
                  <a:cubicBezTo>
                    <a:pt x="2443" y="4523"/>
                    <a:pt x="2741" y="3766"/>
                    <a:pt x="2275" y="3468"/>
                  </a:cubicBezTo>
                  <a:cubicBezTo>
                    <a:pt x="1797" y="3081"/>
                    <a:pt x="1433" y="2513"/>
                    <a:pt x="1433" y="1944"/>
                  </a:cubicBezTo>
                  <a:cubicBezTo>
                    <a:pt x="1507" y="1481"/>
                    <a:pt x="1838" y="1139"/>
                    <a:pt x="2217" y="1139"/>
                  </a:cubicBezTo>
                  <a:cubicBezTo>
                    <a:pt x="2303" y="1139"/>
                    <a:pt x="2391" y="1156"/>
                    <a:pt x="2479" y="1194"/>
                  </a:cubicBezTo>
                  <a:cubicBezTo>
                    <a:pt x="2549" y="1223"/>
                    <a:pt x="2615" y="1236"/>
                    <a:pt x="2676" y="1236"/>
                  </a:cubicBezTo>
                  <a:cubicBezTo>
                    <a:pt x="3186" y="1236"/>
                    <a:pt x="3342" y="311"/>
                    <a:pt x="2752" y="148"/>
                  </a:cubicBezTo>
                  <a:cubicBezTo>
                    <a:pt x="2550" y="47"/>
                    <a:pt x="2340" y="1"/>
                    <a:pt x="213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9" name="Google Shape;529;p1"/>
            <p:cNvSpPr/>
            <p:nvPr/>
          </p:nvSpPr>
          <p:spPr>
            <a:xfrm>
              <a:off x="3141104" y="715909"/>
              <a:ext cx="190916" cy="114392"/>
            </a:xfrm>
            <a:custGeom>
              <a:avLst/>
              <a:gdLst/>
              <a:ahLst/>
              <a:cxnLst/>
              <a:rect l="l" t="t" r="r" b="b"/>
              <a:pathLst>
                <a:path w="7028" h="4211" extrusionOk="0">
                  <a:moveTo>
                    <a:pt x="857" y="1"/>
                  </a:moveTo>
                  <a:cubicBezTo>
                    <a:pt x="374" y="1"/>
                    <a:pt x="0" y="757"/>
                    <a:pt x="498" y="1096"/>
                  </a:cubicBezTo>
                  <a:cubicBezTo>
                    <a:pt x="2386" y="2051"/>
                    <a:pt x="4182" y="2983"/>
                    <a:pt x="5888" y="4120"/>
                  </a:cubicBezTo>
                  <a:cubicBezTo>
                    <a:pt x="5998" y="4183"/>
                    <a:pt x="6105" y="4210"/>
                    <a:pt x="6205" y="4210"/>
                  </a:cubicBezTo>
                  <a:cubicBezTo>
                    <a:pt x="6721" y="4210"/>
                    <a:pt x="7028" y="3475"/>
                    <a:pt x="6456" y="3074"/>
                  </a:cubicBezTo>
                  <a:cubicBezTo>
                    <a:pt x="4751" y="2051"/>
                    <a:pt x="2954" y="1005"/>
                    <a:pt x="1067" y="50"/>
                  </a:cubicBezTo>
                  <a:cubicBezTo>
                    <a:pt x="996" y="16"/>
                    <a:pt x="925" y="1"/>
                    <a:pt x="85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0" name="Google Shape;530;p1"/>
            <p:cNvSpPr/>
            <p:nvPr/>
          </p:nvSpPr>
          <p:spPr>
            <a:xfrm>
              <a:off x="3123718" y="801642"/>
              <a:ext cx="207975" cy="142127"/>
            </a:xfrm>
            <a:custGeom>
              <a:avLst/>
              <a:gdLst/>
              <a:ahLst/>
              <a:cxnLst/>
              <a:rect l="l" t="t" r="r" b="b"/>
              <a:pathLst>
                <a:path w="7656" h="5232" extrusionOk="0">
                  <a:moveTo>
                    <a:pt x="6879" y="0"/>
                  </a:moveTo>
                  <a:cubicBezTo>
                    <a:pt x="6770" y="0"/>
                    <a:pt x="6651" y="37"/>
                    <a:pt x="6528" y="123"/>
                  </a:cubicBezTo>
                  <a:cubicBezTo>
                    <a:pt x="4549" y="1442"/>
                    <a:pt x="2548" y="2761"/>
                    <a:pt x="479" y="4193"/>
                  </a:cubicBezTo>
                  <a:cubicBezTo>
                    <a:pt x="0" y="4519"/>
                    <a:pt x="327" y="5231"/>
                    <a:pt x="782" y="5231"/>
                  </a:cubicBezTo>
                  <a:cubicBezTo>
                    <a:pt x="867" y="5231"/>
                    <a:pt x="957" y="5206"/>
                    <a:pt x="1047" y="5148"/>
                  </a:cubicBezTo>
                  <a:cubicBezTo>
                    <a:pt x="3117" y="3807"/>
                    <a:pt x="5118" y="2397"/>
                    <a:pt x="7096" y="1055"/>
                  </a:cubicBezTo>
                  <a:cubicBezTo>
                    <a:pt x="7655" y="757"/>
                    <a:pt x="7374" y="0"/>
                    <a:pt x="687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1" name="Google Shape;531;p1"/>
            <p:cNvSpPr/>
            <p:nvPr/>
          </p:nvSpPr>
          <p:spPr>
            <a:xfrm>
              <a:off x="3165118" y="747665"/>
              <a:ext cx="79403" cy="140334"/>
            </a:xfrm>
            <a:custGeom>
              <a:avLst/>
              <a:gdLst/>
              <a:ahLst/>
              <a:cxnLst/>
              <a:rect l="l" t="t" r="r" b="b"/>
              <a:pathLst>
                <a:path w="2923" h="5166" extrusionOk="0">
                  <a:moveTo>
                    <a:pt x="1610" y="1"/>
                  </a:moveTo>
                  <a:cubicBezTo>
                    <a:pt x="1481" y="1"/>
                    <a:pt x="1347" y="59"/>
                    <a:pt x="1229" y="200"/>
                  </a:cubicBezTo>
                  <a:cubicBezTo>
                    <a:pt x="1" y="1632"/>
                    <a:pt x="274" y="3906"/>
                    <a:pt x="1888" y="5043"/>
                  </a:cubicBezTo>
                  <a:cubicBezTo>
                    <a:pt x="1990" y="5129"/>
                    <a:pt x="2093" y="5166"/>
                    <a:pt x="2188" y="5166"/>
                  </a:cubicBezTo>
                  <a:cubicBezTo>
                    <a:pt x="2624" y="5166"/>
                    <a:pt x="2923" y="4405"/>
                    <a:pt x="2457" y="4088"/>
                  </a:cubicBezTo>
                  <a:cubicBezTo>
                    <a:pt x="1502" y="3338"/>
                    <a:pt x="1229" y="1905"/>
                    <a:pt x="1979" y="973"/>
                  </a:cubicBezTo>
                  <a:cubicBezTo>
                    <a:pt x="2339" y="545"/>
                    <a:pt x="2002" y="1"/>
                    <a:pt x="161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2" name="Google Shape;532;p1"/>
            <p:cNvSpPr/>
            <p:nvPr/>
          </p:nvSpPr>
          <p:spPr>
            <a:xfrm>
              <a:off x="2570259" y="692928"/>
              <a:ext cx="89482" cy="223106"/>
            </a:xfrm>
            <a:custGeom>
              <a:avLst/>
              <a:gdLst/>
              <a:ahLst/>
              <a:cxnLst/>
              <a:rect l="l" t="t" r="r" b="b"/>
              <a:pathLst>
                <a:path w="3294" h="8213" extrusionOk="0">
                  <a:moveTo>
                    <a:pt x="1947" y="1"/>
                  </a:moveTo>
                  <a:cubicBezTo>
                    <a:pt x="1788" y="1"/>
                    <a:pt x="1630" y="70"/>
                    <a:pt x="1524" y="236"/>
                  </a:cubicBezTo>
                  <a:cubicBezTo>
                    <a:pt x="0" y="2783"/>
                    <a:pt x="296" y="5830"/>
                    <a:pt x="2092" y="8013"/>
                  </a:cubicBezTo>
                  <a:cubicBezTo>
                    <a:pt x="2210" y="8154"/>
                    <a:pt x="2350" y="8212"/>
                    <a:pt x="2487" y="8212"/>
                  </a:cubicBezTo>
                  <a:cubicBezTo>
                    <a:pt x="2905" y="8212"/>
                    <a:pt x="3293" y="7668"/>
                    <a:pt x="2934" y="7240"/>
                  </a:cubicBezTo>
                  <a:cubicBezTo>
                    <a:pt x="1433" y="5353"/>
                    <a:pt x="1228" y="2897"/>
                    <a:pt x="2456" y="805"/>
                  </a:cubicBezTo>
                  <a:cubicBezTo>
                    <a:pt x="2730" y="403"/>
                    <a:pt x="2332" y="1"/>
                    <a:pt x="194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3" name="Google Shape;533;p1"/>
            <p:cNvSpPr/>
            <p:nvPr/>
          </p:nvSpPr>
          <p:spPr>
            <a:xfrm>
              <a:off x="2423839" y="678802"/>
              <a:ext cx="223785" cy="242665"/>
            </a:xfrm>
            <a:custGeom>
              <a:avLst/>
              <a:gdLst/>
              <a:ahLst/>
              <a:cxnLst/>
              <a:rect l="l" t="t" r="r" b="b"/>
              <a:pathLst>
                <a:path w="8238" h="8933" extrusionOk="0">
                  <a:moveTo>
                    <a:pt x="5143" y="0"/>
                  </a:moveTo>
                  <a:cubicBezTo>
                    <a:pt x="3964" y="0"/>
                    <a:pt x="2826" y="247"/>
                    <a:pt x="1797" y="1029"/>
                  </a:cubicBezTo>
                  <a:cubicBezTo>
                    <a:pt x="660" y="1893"/>
                    <a:pt x="1" y="3303"/>
                    <a:pt x="183" y="4736"/>
                  </a:cubicBezTo>
                  <a:cubicBezTo>
                    <a:pt x="396" y="7325"/>
                    <a:pt x="3153" y="8932"/>
                    <a:pt x="5661" y="8932"/>
                  </a:cubicBezTo>
                  <a:cubicBezTo>
                    <a:pt x="6370" y="8932"/>
                    <a:pt x="7058" y="8804"/>
                    <a:pt x="7664" y="8533"/>
                  </a:cubicBezTo>
                  <a:cubicBezTo>
                    <a:pt x="8238" y="8197"/>
                    <a:pt x="7883" y="7432"/>
                    <a:pt x="7347" y="7432"/>
                  </a:cubicBezTo>
                  <a:cubicBezTo>
                    <a:pt x="7266" y="7432"/>
                    <a:pt x="7182" y="7449"/>
                    <a:pt x="7096" y="7487"/>
                  </a:cubicBezTo>
                  <a:cubicBezTo>
                    <a:pt x="6655" y="7708"/>
                    <a:pt x="6139" y="7810"/>
                    <a:pt x="5599" y="7810"/>
                  </a:cubicBezTo>
                  <a:cubicBezTo>
                    <a:pt x="3580" y="7810"/>
                    <a:pt x="1229" y="6377"/>
                    <a:pt x="1229" y="4349"/>
                  </a:cubicBezTo>
                  <a:cubicBezTo>
                    <a:pt x="1229" y="1933"/>
                    <a:pt x="3347" y="1201"/>
                    <a:pt x="5405" y="1201"/>
                  </a:cubicBezTo>
                  <a:cubicBezTo>
                    <a:pt x="5924" y="1201"/>
                    <a:pt x="6438" y="1247"/>
                    <a:pt x="6914" y="1325"/>
                  </a:cubicBezTo>
                  <a:cubicBezTo>
                    <a:pt x="6939" y="1328"/>
                    <a:pt x="6964" y="1330"/>
                    <a:pt x="6988" y="1330"/>
                  </a:cubicBezTo>
                  <a:cubicBezTo>
                    <a:pt x="7593" y="1330"/>
                    <a:pt x="7821" y="275"/>
                    <a:pt x="7187" y="188"/>
                  </a:cubicBezTo>
                  <a:cubicBezTo>
                    <a:pt x="6501" y="81"/>
                    <a:pt x="5816" y="0"/>
                    <a:pt x="514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4" name="Google Shape;534;p1"/>
            <p:cNvSpPr/>
            <p:nvPr/>
          </p:nvSpPr>
          <p:spPr>
            <a:xfrm>
              <a:off x="2644989" y="701485"/>
              <a:ext cx="69244" cy="200097"/>
            </a:xfrm>
            <a:custGeom>
              <a:avLst/>
              <a:gdLst/>
              <a:ahLst/>
              <a:cxnLst/>
              <a:rect l="l" t="t" r="r" b="b"/>
              <a:pathLst>
                <a:path w="2549" h="7366" extrusionOk="0">
                  <a:moveTo>
                    <a:pt x="1472" y="0"/>
                  </a:moveTo>
                  <a:cubicBezTo>
                    <a:pt x="1300" y="0"/>
                    <a:pt x="1134" y="90"/>
                    <a:pt x="1047" y="308"/>
                  </a:cubicBezTo>
                  <a:cubicBezTo>
                    <a:pt x="1" y="2468"/>
                    <a:pt x="92" y="4947"/>
                    <a:pt x="1320" y="7130"/>
                  </a:cubicBezTo>
                  <a:cubicBezTo>
                    <a:pt x="1406" y="7296"/>
                    <a:pt x="1557" y="7365"/>
                    <a:pt x="1718" y="7365"/>
                  </a:cubicBezTo>
                  <a:cubicBezTo>
                    <a:pt x="2105" y="7365"/>
                    <a:pt x="2548" y="6963"/>
                    <a:pt x="2275" y="6561"/>
                  </a:cubicBezTo>
                  <a:cubicBezTo>
                    <a:pt x="1320" y="4742"/>
                    <a:pt x="1229" y="2673"/>
                    <a:pt x="1979" y="877"/>
                  </a:cubicBezTo>
                  <a:cubicBezTo>
                    <a:pt x="2242" y="412"/>
                    <a:pt x="1841" y="0"/>
                    <a:pt x="147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5" name="Google Shape;535;p1"/>
            <p:cNvSpPr/>
            <p:nvPr/>
          </p:nvSpPr>
          <p:spPr>
            <a:xfrm>
              <a:off x="2176746" y="565279"/>
              <a:ext cx="156932" cy="176491"/>
            </a:xfrm>
            <a:custGeom>
              <a:avLst/>
              <a:gdLst/>
              <a:ahLst/>
              <a:cxnLst/>
              <a:rect l="l" t="t" r="r" b="b"/>
              <a:pathLst>
                <a:path w="5777" h="6497" extrusionOk="0">
                  <a:moveTo>
                    <a:pt x="183" y="1"/>
                  </a:moveTo>
                  <a:cubicBezTo>
                    <a:pt x="92" y="92"/>
                    <a:pt x="1" y="206"/>
                    <a:pt x="1" y="297"/>
                  </a:cubicBezTo>
                  <a:cubicBezTo>
                    <a:pt x="274" y="1138"/>
                    <a:pt x="660" y="2002"/>
                    <a:pt x="1138" y="2752"/>
                  </a:cubicBezTo>
                  <a:cubicBezTo>
                    <a:pt x="1183" y="2798"/>
                    <a:pt x="1229" y="2821"/>
                    <a:pt x="1274" y="2821"/>
                  </a:cubicBezTo>
                  <a:cubicBezTo>
                    <a:pt x="1320" y="2821"/>
                    <a:pt x="1365" y="2798"/>
                    <a:pt x="1411" y="2752"/>
                  </a:cubicBezTo>
                  <a:cubicBezTo>
                    <a:pt x="1502" y="2752"/>
                    <a:pt x="1502" y="2570"/>
                    <a:pt x="1502" y="2570"/>
                  </a:cubicBezTo>
                  <a:cubicBezTo>
                    <a:pt x="1024" y="1797"/>
                    <a:pt x="660" y="956"/>
                    <a:pt x="365" y="206"/>
                  </a:cubicBezTo>
                  <a:cubicBezTo>
                    <a:pt x="365" y="92"/>
                    <a:pt x="274" y="1"/>
                    <a:pt x="183" y="1"/>
                  </a:cubicBezTo>
                  <a:close/>
                  <a:moveTo>
                    <a:pt x="3256" y="4668"/>
                  </a:moveTo>
                  <a:cubicBezTo>
                    <a:pt x="3207" y="4668"/>
                    <a:pt x="3162" y="4697"/>
                    <a:pt x="3116" y="4754"/>
                  </a:cubicBezTo>
                  <a:cubicBezTo>
                    <a:pt x="3116" y="4844"/>
                    <a:pt x="3116" y="4935"/>
                    <a:pt x="3207" y="5026"/>
                  </a:cubicBezTo>
                  <a:cubicBezTo>
                    <a:pt x="3867" y="5595"/>
                    <a:pt x="4640" y="6072"/>
                    <a:pt x="5481" y="6459"/>
                  </a:cubicBezTo>
                  <a:cubicBezTo>
                    <a:pt x="5507" y="6485"/>
                    <a:pt x="5535" y="6496"/>
                    <a:pt x="5562" y="6496"/>
                  </a:cubicBezTo>
                  <a:cubicBezTo>
                    <a:pt x="5628" y="6496"/>
                    <a:pt x="5686" y="6427"/>
                    <a:pt x="5686" y="6345"/>
                  </a:cubicBezTo>
                  <a:cubicBezTo>
                    <a:pt x="5777" y="6254"/>
                    <a:pt x="5686" y="6163"/>
                    <a:pt x="5572" y="6163"/>
                  </a:cubicBezTo>
                  <a:cubicBezTo>
                    <a:pt x="4822" y="5777"/>
                    <a:pt x="4071" y="5322"/>
                    <a:pt x="3412" y="4754"/>
                  </a:cubicBezTo>
                  <a:cubicBezTo>
                    <a:pt x="3355" y="4697"/>
                    <a:pt x="3304" y="4668"/>
                    <a:pt x="3256" y="4668"/>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89"/>
                <a:buFont typeface="Arial"/>
                <a:buNone/>
                <a:tabLst/>
                <a:defRPr/>
              </a:pPr>
              <a:endParaRPr kumimoji="0" sz="2489"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1" name="组合 11">
            <a:extLst>
              <a:ext uri="{FF2B5EF4-FFF2-40B4-BE49-F238E27FC236}">
                <a16:creationId xmlns:a16="http://schemas.microsoft.com/office/drawing/2014/main" id="{266F40A3-47AD-4B2C-A0A5-7118F569D749}"/>
              </a:ext>
            </a:extLst>
          </p:cNvPr>
          <p:cNvGrpSpPr/>
          <p:nvPr/>
        </p:nvGrpSpPr>
        <p:grpSpPr>
          <a:xfrm>
            <a:off x="2302936" y="605644"/>
            <a:ext cx="7544065" cy="5210298"/>
            <a:chOff x="-558688" y="0"/>
            <a:chExt cx="9107943" cy="6858000"/>
          </a:xfrm>
        </p:grpSpPr>
        <p:pic>
          <p:nvPicPr>
            <p:cNvPr id="32" name="图片 10">
              <a:extLst>
                <a:ext uri="{FF2B5EF4-FFF2-40B4-BE49-F238E27FC236}">
                  <a16:creationId xmlns:a16="http://schemas.microsoft.com/office/drawing/2014/main" id="{3DFE4EFF-08A9-4E3A-B6C8-34D73FF7D0C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33" name="图片 9">
              <a:extLst>
                <a:ext uri="{FF2B5EF4-FFF2-40B4-BE49-F238E27FC236}">
                  <a16:creationId xmlns:a16="http://schemas.microsoft.com/office/drawing/2014/main" id="{F52AC823-60D9-41AA-938B-494888BFB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4" name="Picture 3" descr="A yellow and blue letters&#10;&#10;Description automatically generated">
            <a:extLst>
              <a:ext uri="{FF2B5EF4-FFF2-40B4-BE49-F238E27FC236}">
                <a16:creationId xmlns:a16="http://schemas.microsoft.com/office/drawing/2014/main" id="{9803DC05-8FD5-BE77-7D9A-1DCEEDED90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6739" y="2447016"/>
            <a:ext cx="6099858" cy="2126611"/>
          </a:xfrm>
          <a:prstGeom prst="rect">
            <a:avLst/>
          </a:prstGeom>
        </p:spPr>
      </p:pic>
    </p:spTree>
    <p:extLst>
      <p:ext uri="{BB962C8B-B14F-4D97-AF65-F5344CB8AC3E}">
        <p14:creationId xmlns:p14="http://schemas.microsoft.com/office/powerpoint/2010/main" val="24019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hông có mô tả.">
            <a:extLst>
              <a:ext uri="{FF2B5EF4-FFF2-40B4-BE49-F238E27FC236}">
                <a16:creationId xmlns:a16="http://schemas.microsoft.com/office/drawing/2014/main" id="{A213F71D-B0E3-4F6F-9C0A-3BFE92062864}"/>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167270" y="39943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4D2ECC6-10C9-479A-8983-FF6132042010}"/>
              </a:ext>
            </a:extLst>
          </p:cNvPr>
          <p:cNvGrpSpPr/>
          <p:nvPr/>
        </p:nvGrpSpPr>
        <p:grpSpPr>
          <a:xfrm>
            <a:off x="290420" y="1244747"/>
            <a:ext cx="1371600" cy="1371600"/>
            <a:chOff x="856628" y="879472"/>
            <a:chExt cx="1554480" cy="1554480"/>
          </a:xfrm>
        </p:grpSpPr>
        <p:pic>
          <p:nvPicPr>
            <p:cNvPr id="8" name="Picture 7" descr="Icon&#10;&#10;Description automatically generated">
              <a:extLst>
                <a:ext uri="{FF2B5EF4-FFF2-40B4-BE49-F238E27FC236}">
                  <a16:creationId xmlns:a16="http://schemas.microsoft.com/office/drawing/2014/main" id="{540951D7-7334-4907-9196-92491B0ECCA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6628" y="879472"/>
              <a:ext cx="1554480" cy="1554480"/>
            </a:xfrm>
            <a:prstGeom prst="rect">
              <a:avLst/>
            </a:prstGeom>
          </p:spPr>
        </p:pic>
        <p:sp>
          <p:nvSpPr>
            <p:cNvPr id="10" name="TextBox 9">
              <a:extLst>
                <a:ext uri="{FF2B5EF4-FFF2-40B4-BE49-F238E27FC236}">
                  <a16:creationId xmlns:a16="http://schemas.microsoft.com/office/drawing/2014/main" id="{925E4D3B-DEAA-41FF-A9D0-41A55FC91061}"/>
                </a:ext>
              </a:extLst>
            </p:cNvPr>
            <p:cNvSpPr txBox="1"/>
            <p:nvPr/>
          </p:nvSpPr>
          <p:spPr>
            <a:xfrm>
              <a:off x="1499306" y="1189451"/>
              <a:ext cx="492186" cy="8720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B207B0"/>
                  </a:solidFill>
                  <a:latin typeface="Calibri" panose="020F0502020204030204"/>
                </a:rPr>
                <a:t>1</a:t>
              </a:r>
              <a:endParaRPr kumimoji="0" lang="en-US" sz="4400" b="1" i="0" u="none" strike="noStrike" kern="1200" cap="none" spc="0" normalizeH="0" baseline="0" noProof="0" dirty="0">
                <a:ln>
                  <a:noFill/>
                </a:ln>
                <a:solidFill>
                  <a:srgbClr val="B207B0"/>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64EE99C5-409D-4EB9-AC6F-756205F310A4}"/>
              </a:ext>
            </a:extLst>
          </p:cNvPr>
          <p:cNvSpPr txBox="1"/>
          <p:nvPr/>
        </p:nvSpPr>
        <p:spPr>
          <a:xfrm>
            <a:off x="1581949" y="1549035"/>
            <a:ext cx="103196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Hình</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nào</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là</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khối</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trụ</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Hình</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nào</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là</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khối</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1" i="0" strike="noStrike" kern="1200" cap="none" spc="0" normalizeH="0" baseline="0" noProof="0" dirty="0" err="1">
                <a:ln>
                  <a:noFill/>
                </a:ln>
                <a:solidFill>
                  <a:srgbClr val="0070C0"/>
                </a:solidFill>
                <a:effectLst/>
                <a:uLnTx/>
                <a:uFillTx/>
                <a:latin typeface="Calibri" panose="020F0502020204030204"/>
                <a:ea typeface="+mn-ea"/>
                <a:cs typeface="+mn-cs"/>
              </a:rPr>
              <a:t>cầu</a:t>
            </a:r>
            <a:r>
              <a:rPr kumimoji="0" lang="en-US" sz="4000" b="1" i="0" strike="noStrike" kern="1200" cap="none" spc="0" normalizeH="0" baseline="0" noProof="0" dirty="0">
                <a:ln>
                  <a:noFill/>
                </a:ln>
                <a:solidFill>
                  <a:srgbClr val="0070C0"/>
                </a:solidFill>
                <a:effectLst/>
                <a:uLnTx/>
                <a:uFillTx/>
                <a:latin typeface="Calibri" panose="020F0502020204030204"/>
                <a:ea typeface="+mn-ea"/>
                <a:cs typeface="+mn-cs"/>
              </a:rPr>
              <a:t>?</a:t>
            </a:r>
          </a:p>
        </p:txBody>
      </p:sp>
      <p:grpSp>
        <p:nvGrpSpPr>
          <p:cNvPr id="14" name="Group 13">
            <a:extLst>
              <a:ext uri="{FF2B5EF4-FFF2-40B4-BE49-F238E27FC236}">
                <a16:creationId xmlns:a16="http://schemas.microsoft.com/office/drawing/2014/main" id="{3B1310FB-9DB7-4008-B18C-B815225BA2ED}"/>
              </a:ext>
            </a:extLst>
          </p:cNvPr>
          <p:cNvGrpSpPr/>
          <p:nvPr/>
        </p:nvGrpSpPr>
        <p:grpSpPr>
          <a:xfrm>
            <a:off x="1533804" y="2928463"/>
            <a:ext cx="2029337" cy="1575581"/>
            <a:chOff x="3153844" y="1080207"/>
            <a:chExt cx="2029337" cy="1575581"/>
          </a:xfrm>
        </p:grpSpPr>
        <p:pic>
          <p:nvPicPr>
            <p:cNvPr id="16" name="Picture 15">
              <a:extLst>
                <a:ext uri="{FF2B5EF4-FFF2-40B4-BE49-F238E27FC236}">
                  <a16:creationId xmlns:a16="http://schemas.microsoft.com/office/drawing/2014/main" id="{B9AC8C18-E35B-41F6-82E1-B260CCCE107B}"/>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r="80814"/>
            <a:stretch/>
          </p:blipFill>
          <p:spPr>
            <a:xfrm>
              <a:off x="3586168" y="1080207"/>
              <a:ext cx="1597013" cy="1575581"/>
            </a:xfrm>
            <a:prstGeom prst="rect">
              <a:avLst/>
            </a:prstGeom>
          </p:spPr>
        </p:pic>
        <p:sp>
          <p:nvSpPr>
            <p:cNvPr id="17" name="TextBox 16">
              <a:extLst>
                <a:ext uri="{FF2B5EF4-FFF2-40B4-BE49-F238E27FC236}">
                  <a16:creationId xmlns:a16="http://schemas.microsoft.com/office/drawing/2014/main" id="{7DEB85D6-55F9-426A-80AB-736BDA0A951B}"/>
                </a:ext>
              </a:extLst>
            </p:cNvPr>
            <p:cNvSpPr txBox="1"/>
            <p:nvPr/>
          </p:nvSpPr>
          <p:spPr>
            <a:xfrm>
              <a:off x="3153844" y="2046671"/>
              <a:ext cx="528543" cy="584775"/>
            </a:xfrm>
            <a:prstGeom prst="rect">
              <a:avLst/>
            </a:prstGeom>
            <a:noFill/>
          </p:spPr>
          <p:txBody>
            <a:bodyPr wrap="none" rtlCol="0">
              <a:spAutoFit/>
            </a:bodyPr>
            <a:lstStyle/>
            <a:p>
              <a:r>
                <a:rPr lang="vi-VN" sz="3200" dirty="0">
                  <a:solidFill>
                    <a:srgbClr val="ED008C"/>
                  </a:solidFill>
                  <a:latin typeface="Calibri" panose="020F0502020204030204" pitchFamily="34" charset="0"/>
                  <a:cs typeface="Calibri" panose="020F0502020204030204" pitchFamily="34" charset="0"/>
                </a:rPr>
                <a:t>A.</a:t>
              </a:r>
            </a:p>
          </p:txBody>
        </p:sp>
      </p:grpSp>
      <p:grpSp>
        <p:nvGrpSpPr>
          <p:cNvPr id="18" name="Group 17">
            <a:extLst>
              <a:ext uri="{FF2B5EF4-FFF2-40B4-BE49-F238E27FC236}">
                <a16:creationId xmlns:a16="http://schemas.microsoft.com/office/drawing/2014/main" id="{65F8C7BA-1DDD-419E-9367-EC8CE4C3E4B9}"/>
              </a:ext>
            </a:extLst>
          </p:cNvPr>
          <p:cNvGrpSpPr/>
          <p:nvPr/>
        </p:nvGrpSpPr>
        <p:grpSpPr>
          <a:xfrm>
            <a:off x="3995465" y="2928463"/>
            <a:ext cx="1718139" cy="1575581"/>
            <a:chOff x="5164037" y="1080207"/>
            <a:chExt cx="1718139" cy="1575581"/>
          </a:xfrm>
        </p:grpSpPr>
        <p:pic>
          <p:nvPicPr>
            <p:cNvPr id="19" name="Picture 18">
              <a:extLst>
                <a:ext uri="{FF2B5EF4-FFF2-40B4-BE49-F238E27FC236}">
                  <a16:creationId xmlns:a16="http://schemas.microsoft.com/office/drawing/2014/main" id="{833E1EFA-502A-4503-8753-8506FF6465DF}"/>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27210" r="53604"/>
            <a:stretch/>
          </p:blipFill>
          <p:spPr>
            <a:xfrm>
              <a:off x="5285163" y="1080207"/>
              <a:ext cx="1597013" cy="1575581"/>
            </a:xfrm>
            <a:prstGeom prst="rect">
              <a:avLst/>
            </a:prstGeom>
          </p:spPr>
        </p:pic>
        <p:sp>
          <p:nvSpPr>
            <p:cNvPr id="20" name="TextBox 19">
              <a:extLst>
                <a:ext uri="{FF2B5EF4-FFF2-40B4-BE49-F238E27FC236}">
                  <a16:creationId xmlns:a16="http://schemas.microsoft.com/office/drawing/2014/main" id="{D680D986-E5B5-4855-BD02-3B07AD2EBC5A}"/>
                </a:ext>
              </a:extLst>
            </p:cNvPr>
            <p:cNvSpPr txBox="1"/>
            <p:nvPr/>
          </p:nvSpPr>
          <p:spPr>
            <a:xfrm>
              <a:off x="5164037" y="2046671"/>
              <a:ext cx="511679" cy="584775"/>
            </a:xfrm>
            <a:prstGeom prst="rect">
              <a:avLst/>
            </a:prstGeom>
            <a:noFill/>
          </p:spPr>
          <p:txBody>
            <a:bodyPr wrap="none" rtlCol="0">
              <a:spAutoFit/>
            </a:bodyPr>
            <a:lstStyle/>
            <a:p>
              <a:r>
                <a:rPr lang="vi-VN" sz="3200" dirty="0">
                  <a:solidFill>
                    <a:srgbClr val="ED008C"/>
                  </a:solidFill>
                  <a:latin typeface="Calibri" panose="020F0502020204030204" pitchFamily="34" charset="0"/>
                  <a:cs typeface="Calibri" panose="020F0502020204030204" pitchFamily="34" charset="0"/>
                </a:rPr>
                <a:t>B.</a:t>
              </a:r>
            </a:p>
          </p:txBody>
        </p:sp>
      </p:grpSp>
      <p:grpSp>
        <p:nvGrpSpPr>
          <p:cNvPr id="21" name="Group 20">
            <a:extLst>
              <a:ext uri="{FF2B5EF4-FFF2-40B4-BE49-F238E27FC236}">
                <a16:creationId xmlns:a16="http://schemas.microsoft.com/office/drawing/2014/main" id="{429D2A26-2E78-4D67-B7E9-FA5E7514B52A}"/>
              </a:ext>
            </a:extLst>
          </p:cNvPr>
          <p:cNvGrpSpPr/>
          <p:nvPr/>
        </p:nvGrpSpPr>
        <p:grpSpPr>
          <a:xfrm>
            <a:off x="6267054" y="2904121"/>
            <a:ext cx="1848427" cy="1575581"/>
            <a:chOff x="6897915" y="1055865"/>
            <a:chExt cx="1848427" cy="1575581"/>
          </a:xfrm>
        </p:grpSpPr>
        <p:pic>
          <p:nvPicPr>
            <p:cNvPr id="22" name="Picture 21">
              <a:extLst>
                <a:ext uri="{FF2B5EF4-FFF2-40B4-BE49-F238E27FC236}">
                  <a16:creationId xmlns:a16="http://schemas.microsoft.com/office/drawing/2014/main" id="{39F6D014-6B01-4EDB-A449-57E9831E013A}"/>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4420" r="26394"/>
            <a:stretch/>
          </p:blipFill>
          <p:spPr>
            <a:xfrm>
              <a:off x="7149329" y="1055865"/>
              <a:ext cx="1597013" cy="1575581"/>
            </a:xfrm>
            <a:prstGeom prst="rect">
              <a:avLst/>
            </a:prstGeom>
          </p:spPr>
        </p:pic>
        <p:sp>
          <p:nvSpPr>
            <p:cNvPr id="23" name="TextBox 22">
              <a:extLst>
                <a:ext uri="{FF2B5EF4-FFF2-40B4-BE49-F238E27FC236}">
                  <a16:creationId xmlns:a16="http://schemas.microsoft.com/office/drawing/2014/main" id="{CC40C280-ED0E-4495-A1C0-3562E06A955F}"/>
                </a:ext>
              </a:extLst>
            </p:cNvPr>
            <p:cNvSpPr txBox="1"/>
            <p:nvPr/>
          </p:nvSpPr>
          <p:spPr>
            <a:xfrm>
              <a:off x="6897915" y="2046671"/>
              <a:ext cx="508473" cy="584775"/>
            </a:xfrm>
            <a:prstGeom prst="rect">
              <a:avLst/>
            </a:prstGeom>
            <a:noFill/>
          </p:spPr>
          <p:txBody>
            <a:bodyPr wrap="none" rtlCol="0">
              <a:spAutoFit/>
            </a:bodyPr>
            <a:lstStyle/>
            <a:p>
              <a:r>
                <a:rPr lang="vi-VN" sz="3200" dirty="0">
                  <a:solidFill>
                    <a:srgbClr val="ED008C"/>
                  </a:solidFill>
                  <a:latin typeface="Calibri" panose="020F0502020204030204" pitchFamily="34" charset="0"/>
                  <a:cs typeface="Calibri" panose="020F0502020204030204" pitchFamily="34" charset="0"/>
                </a:rPr>
                <a:t>C.</a:t>
              </a:r>
            </a:p>
          </p:txBody>
        </p:sp>
      </p:grpSp>
      <p:grpSp>
        <p:nvGrpSpPr>
          <p:cNvPr id="24" name="Group 23">
            <a:extLst>
              <a:ext uri="{FF2B5EF4-FFF2-40B4-BE49-F238E27FC236}">
                <a16:creationId xmlns:a16="http://schemas.microsoft.com/office/drawing/2014/main" id="{62C93B5D-4968-4F14-9F08-1A4253C7F7AF}"/>
              </a:ext>
            </a:extLst>
          </p:cNvPr>
          <p:cNvGrpSpPr/>
          <p:nvPr/>
        </p:nvGrpSpPr>
        <p:grpSpPr>
          <a:xfrm>
            <a:off x="8672858" y="2928463"/>
            <a:ext cx="1501214" cy="1575581"/>
            <a:chOff x="8746342" y="1080208"/>
            <a:chExt cx="1501214" cy="1575581"/>
          </a:xfrm>
        </p:grpSpPr>
        <p:pic>
          <p:nvPicPr>
            <p:cNvPr id="25" name="Picture 24">
              <a:extLst>
                <a:ext uri="{FF2B5EF4-FFF2-40B4-BE49-F238E27FC236}">
                  <a16:creationId xmlns:a16="http://schemas.microsoft.com/office/drawing/2014/main" id="{3747D04D-03E7-47C9-B6E4-2ECDC374C695}"/>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84789" t="1545" r="385" b="-1545"/>
            <a:stretch/>
          </p:blipFill>
          <p:spPr>
            <a:xfrm>
              <a:off x="9013495" y="1080208"/>
              <a:ext cx="1234061" cy="1575581"/>
            </a:xfrm>
            <a:prstGeom prst="rect">
              <a:avLst/>
            </a:prstGeom>
          </p:spPr>
        </p:pic>
        <p:sp>
          <p:nvSpPr>
            <p:cNvPr id="26" name="TextBox 25">
              <a:extLst>
                <a:ext uri="{FF2B5EF4-FFF2-40B4-BE49-F238E27FC236}">
                  <a16:creationId xmlns:a16="http://schemas.microsoft.com/office/drawing/2014/main" id="{47103FE6-A555-48D9-9E8C-31BBAA1B61D8}"/>
                </a:ext>
              </a:extLst>
            </p:cNvPr>
            <p:cNvSpPr txBox="1"/>
            <p:nvPr/>
          </p:nvSpPr>
          <p:spPr>
            <a:xfrm>
              <a:off x="8746342" y="2046671"/>
              <a:ext cx="532518" cy="584775"/>
            </a:xfrm>
            <a:prstGeom prst="rect">
              <a:avLst/>
            </a:prstGeom>
            <a:noFill/>
          </p:spPr>
          <p:txBody>
            <a:bodyPr wrap="none" rtlCol="0">
              <a:spAutoFit/>
            </a:bodyPr>
            <a:lstStyle/>
            <a:p>
              <a:r>
                <a:rPr lang="vi-VN" sz="3200" dirty="0">
                  <a:solidFill>
                    <a:srgbClr val="ED008C"/>
                  </a:solidFill>
                  <a:latin typeface="Calibri" panose="020F0502020204030204" pitchFamily="34" charset="0"/>
                  <a:cs typeface="Calibri" panose="020F0502020204030204" pitchFamily="34" charset="0"/>
                </a:rPr>
                <a:t>D.</a:t>
              </a:r>
            </a:p>
          </p:txBody>
        </p:sp>
      </p:grpSp>
      <p:sp>
        <p:nvSpPr>
          <p:cNvPr id="27" name="Oval 26">
            <a:extLst>
              <a:ext uri="{FF2B5EF4-FFF2-40B4-BE49-F238E27FC236}">
                <a16:creationId xmlns:a16="http://schemas.microsoft.com/office/drawing/2014/main" id="{C8DC360F-CC68-4F58-9CEB-56C3C9D89BEC}"/>
              </a:ext>
            </a:extLst>
          </p:cNvPr>
          <p:cNvSpPr/>
          <p:nvPr/>
        </p:nvSpPr>
        <p:spPr>
          <a:xfrm>
            <a:off x="3912501" y="3894926"/>
            <a:ext cx="627421" cy="609118"/>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 name="Rectangle: Rounded Corners 27">
            <a:extLst>
              <a:ext uri="{FF2B5EF4-FFF2-40B4-BE49-F238E27FC236}">
                <a16:creationId xmlns:a16="http://schemas.microsoft.com/office/drawing/2014/main" id="{0A9CCD86-36E1-48EC-A6FA-AA4739F8FFD6}"/>
              </a:ext>
            </a:extLst>
          </p:cNvPr>
          <p:cNvSpPr/>
          <p:nvPr/>
        </p:nvSpPr>
        <p:spPr>
          <a:xfrm rot="20874249">
            <a:off x="3665365" y="3085041"/>
            <a:ext cx="1558266" cy="602383"/>
          </a:xfrm>
          <a:prstGeom prst="roundRect">
            <a:avLst/>
          </a:prstGeom>
          <a:solidFill>
            <a:sysClr val="window" lastClr="FFFFFF"/>
          </a:soli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Khối cầu</a:t>
            </a:r>
            <a:endParaRPr kumimoji="0" lang="vi-VN" sz="24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9" name="Oval 28">
            <a:extLst>
              <a:ext uri="{FF2B5EF4-FFF2-40B4-BE49-F238E27FC236}">
                <a16:creationId xmlns:a16="http://schemas.microsoft.com/office/drawing/2014/main" id="{71D1C55A-F7D3-4B83-89F8-21ECA29A0D05}"/>
              </a:ext>
            </a:extLst>
          </p:cNvPr>
          <p:cNvSpPr/>
          <p:nvPr/>
        </p:nvSpPr>
        <p:spPr>
          <a:xfrm>
            <a:off x="8591839" y="3870586"/>
            <a:ext cx="627421" cy="609118"/>
          </a:xfrm>
          <a:prstGeom prst="ellipse">
            <a:avLst/>
          </a:prstGeom>
          <a:no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0" name="Rectangle: Rounded Corners 29">
            <a:extLst>
              <a:ext uri="{FF2B5EF4-FFF2-40B4-BE49-F238E27FC236}">
                <a16:creationId xmlns:a16="http://schemas.microsoft.com/office/drawing/2014/main" id="{1093173F-7C53-482A-A700-37AB3841692A}"/>
              </a:ext>
            </a:extLst>
          </p:cNvPr>
          <p:cNvSpPr/>
          <p:nvPr/>
        </p:nvSpPr>
        <p:spPr>
          <a:xfrm rot="20874249">
            <a:off x="8344703" y="3060701"/>
            <a:ext cx="1558266" cy="602383"/>
          </a:xfrm>
          <a:prstGeom prst="roundRect">
            <a:avLst/>
          </a:prstGeom>
          <a:solidFill>
            <a:sysClr val="window" lastClr="FFFFFF"/>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Khối trụ</a:t>
            </a:r>
            <a:endParaRPr kumimoji="0" lang="vi-VN" sz="24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54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 calcmode="lin" valueType="num">
                                      <p:cBhvr>
                                        <p:cTn id="44" dur="500" fill="hold"/>
                                        <p:tgtEl>
                                          <p:spTgt spid="28"/>
                                        </p:tgtEl>
                                        <p:attrNameLst>
                                          <p:attrName>style.rotation</p:attrName>
                                        </p:attrNameLst>
                                      </p:cBhvr>
                                      <p:tavLst>
                                        <p:tav tm="0">
                                          <p:val>
                                            <p:fltVal val="360"/>
                                          </p:val>
                                        </p:tav>
                                        <p:tav tm="100000">
                                          <p:val>
                                            <p:fltVal val="0"/>
                                          </p:val>
                                        </p:tav>
                                      </p:tavLst>
                                    </p:anim>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heel(1)">
                                      <p:cBhvr>
                                        <p:cTn id="50" dur="1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 calcmode="lin" valueType="num">
                                      <p:cBhvr>
                                        <p:cTn id="57" dur="500" fill="hold"/>
                                        <p:tgtEl>
                                          <p:spTgt spid="30"/>
                                        </p:tgtEl>
                                        <p:attrNameLst>
                                          <p:attrName>style.rotation</p:attrName>
                                        </p:attrNameLst>
                                      </p:cBhvr>
                                      <p:tavLst>
                                        <p:tav tm="0">
                                          <p:val>
                                            <p:fltVal val="360"/>
                                          </p:val>
                                        </p:tav>
                                        <p:tav tm="100000">
                                          <p:val>
                                            <p:fltVal val="0"/>
                                          </p:val>
                                        </p:tav>
                                      </p:tavLst>
                                    </p:anim>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hông có mô tả.">
            <a:extLst>
              <a:ext uri="{FF2B5EF4-FFF2-40B4-BE49-F238E27FC236}">
                <a16:creationId xmlns:a16="http://schemas.microsoft.com/office/drawing/2014/main" id="{A213F71D-B0E3-4F6F-9C0A-3BFE92062864}"/>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167270" y="39943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4D2ECC6-10C9-479A-8983-FF6132042010}"/>
              </a:ext>
            </a:extLst>
          </p:cNvPr>
          <p:cNvGrpSpPr/>
          <p:nvPr/>
        </p:nvGrpSpPr>
        <p:grpSpPr>
          <a:xfrm>
            <a:off x="290420" y="1244747"/>
            <a:ext cx="1371600" cy="1371600"/>
            <a:chOff x="856628" y="879472"/>
            <a:chExt cx="1554480" cy="1554480"/>
          </a:xfrm>
        </p:grpSpPr>
        <p:pic>
          <p:nvPicPr>
            <p:cNvPr id="8" name="Picture 7" descr="Icon&#10;&#10;Description automatically generated">
              <a:extLst>
                <a:ext uri="{FF2B5EF4-FFF2-40B4-BE49-F238E27FC236}">
                  <a16:creationId xmlns:a16="http://schemas.microsoft.com/office/drawing/2014/main" id="{540951D7-7334-4907-9196-92491B0ECCA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6628" y="879472"/>
              <a:ext cx="1554480" cy="1554480"/>
            </a:xfrm>
            <a:prstGeom prst="rect">
              <a:avLst/>
            </a:prstGeom>
          </p:spPr>
        </p:pic>
        <p:sp>
          <p:nvSpPr>
            <p:cNvPr id="10" name="TextBox 9">
              <a:extLst>
                <a:ext uri="{FF2B5EF4-FFF2-40B4-BE49-F238E27FC236}">
                  <a16:creationId xmlns:a16="http://schemas.microsoft.com/office/drawing/2014/main" id="{925E4D3B-DEAA-41FF-A9D0-41A55FC91061}"/>
                </a:ext>
              </a:extLst>
            </p:cNvPr>
            <p:cNvSpPr txBox="1"/>
            <p:nvPr/>
          </p:nvSpPr>
          <p:spPr>
            <a:xfrm>
              <a:off x="1499306" y="1189451"/>
              <a:ext cx="492186" cy="8720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B207B0"/>
                  </a:solidFill>
                  <a:effectLst/>
                  <a:uLnTx/>
                  <a:uFillTx/>
                  <a:latin typeface="Calibri" panose="020F0502020204030204"/>
                  <a:ea typeface="+mn-ea"/>
                  <a:cs typeface="+mn-cs"/>
                </a:rPr>
                <a:t>2</a:t>
              </a:r>
            </a:p>
          </p:txBody>
        </p:sp>
      </p:grpSp>
      <p:sp>
        <p:nvSpPr>
          <p:cNvPr id="12" name="TextBox 11">
            <a:extLst>
              <a:ext uri="{FF2B5EF4-FFF2-40B4-BE49-F238E27FC236}">
                <a16:creationId xmlns:a16="http://schemas.microsoft.com/office/drawing/2014/main" id="{64EE99C5-409D-4EB9-AC6F-756205F310A4}"/>
              </a:ext>
            </a:extLst>
          </p:cNvPr>
          <p:cNvSpPr txBox="1"/>
          <p:nvPr/>
        </p:nvSpPr>
        <p:spPr>
          <a:xfrm>
            <a:off x="1581949" y="1549035"/>
            <a:ext cx="10319631" cy="707886"/>
          </a:xfrm>
          <a:prstGeom prst="rect">
            <a:avLst/>
          </a:prstGeom>
          <a:noFill/>
        </p:spPr>
        <p:txBody>
          <a:bodyPr wrap="square" rtlCol="0">
            <a:spAutoFit/>
          </a:bodyPr>
          <a:lstStyle/>
          <a:p>
            <a:pPr lvl="0">
              <a:defRPr/>
            </a:pPr>
            <a:r>
              <a:rPr lang="en-US" sz="4000" b="1" dirty="0">
                <a:solidFill>
                  <a:srgbClr val="0070C0"/>
                </a:solidFill>
                <a:latin typeface="Calibri" panose="020F0502020204030204"/>
              </a:rPr>
              <a:t>a. </a:t>
            </a:r>
            <a:r>
              <a:rPr lang="en-US" sz="4000" b="1" dirty="0" err="1">
                <a:solidFill>
                  <a:srgbClr val="0070C0"/>
                </a:solidFill>
                <a:latin typeface="Calibri" panose="020F0502020204030204"/>
              </a:rPr>
              <a:t>Mỗi</a:t>
            </a:r>
            <a:r>
              <a:rPr lang="en-US" sz="4000" b="1" dirty="0">
                <a:solidFill>
                  <a:srgbClr val="0070C0"/>
                </a:solidFill>
                <a:latin typeface="Calibri" panose="020F0502020204030204"/>
              </a:rPr>
              <a:t> </a:t>
            </a:r>
            <a:r>
              <a:rPr lang="en-US" sz="4000" b="1" dirty="0" err="1">
                <a:solidFill>
                  <a:srgbClr val="0070C0"/>
                </a:solidFill>
                <a:latin typeface="Calibri" panose="020F0502020204030204"/>
              </a:rPr>
              <a:t>vật</a:t>
            </a:r>
            <a:r>
              <a:rPr lang="en-US" sz="4000" b="1" dirty="0">
                <a:solidFill>
                  <a:srgbClr val="0070C0"/>
                </a:solidFill>
                <a:latin typeface="Calibri" panose="020F0502020204030204"/>
              </a:rPr>
              <a:t> </a:t>
            </a:r>
            <a:r>
              <a:rPr lang="en-US" sz="4000" b="1" dirty="0" err="1">
                <a:solidFill>
                  <a:srgbClr val="0070C0"/>
                </a:solidFill>
                <a:latin typeface="Calibri" panose="020F0502020204030204"/>
              </a:rPr>
              <a:t>sau</a:t>
            </a:r>
            <a:r>
              <a:rPr lang="en-US" sz="4000" b="1" dirty="0">
                <a:solidFill>
                  <a:srgbClr val="0070C0"/>
                </a:solidFill>
                <a:latin typeface="Calibri" panose="020F0502020204030204"/>
              </a:rPr>
              <a:t> </a:t>
            </a:r>
            <a:r>
              <a:rPr lang="en-US" sz="4000" b="1" dirty="0" err="1">
                <a:solidFill>
                  <a:srgbClr val="0070C0"/>
                </a:solidFill>
                <a:latin typeface="Calibri" panose="020F0502020204030204"/>
              </a:rPr>
              <a:t>có</a:t>
            </a:r>
            <a:r>
              <a:rPr lang="en-US" sz="4000" b="1" dirty="0">
                <a:solidFill>
                  <a:srgbClr val="0070C0"/>
                </a:solidFill>
                <a:latin typeface="Calibri" panose="020F0502020204030204"/>
              </a:rPr>
              <a:t> </a:t>
            </a:r>
            <a:r>
              <a:rPr lang="en-US" sz="4000" b="1" dirty="0" err="1">
                <a:solidFill>
                  <a:srgbClr val="0070C0"/>
                </a:solidFill>
                <a:latin typeface="Calibri" panose="020F0502020204030204"/>
              </a:rPr>
              <a:t>dạng</a:t>
            </a:r>
            <a:r>
              <a:rPr lang="en-US" sz="4000" b="1" dirty="0">
                <a:solidFill>
                  <a:srgbClr val="0070C0"/>
                </a:solidFill>
                <a:latin typeface="Calibri" panose="020F0502020204030204"/>
              </a:rPr>
              <a:t> </a:t>
            </a:r>
            <a:r>
              <a:rPr lang="en-US" sz="4000" b="1" dirty="0" err="1">
                <a:solidFill>
                  <a:srgbClr val="0070C0"/>
                </a:solidFill>
                <a:latin typeface="Calibri" panose="020F0502020204030204"/>
              </a:rPr>
              <a:t>khối</a:t>
            </a:r>
            <a:r>
              <a:rPr lang="en-US" sz="4000" b="1" dirty="0">
                <a:solidFill>
                  <a:srgbClr val="0070C0"/>
                </a:solidFill>
                <a:latin typeface="Calibri" panose="020F0502020204030204"/>
              </a:rPr>
              <a:t> </a:t>
            </a:r>
            <a:r>
              <a:rPr lang="en-US" sz="4000" b="1" dirty="0" err="1">
                <a:solidFill>
                  <a:srgbClr val="0070C0"/>
                </a:solidFill>
                <a:latin typeface="Calibri" panose="020F0502020204030204"/>
              </a:rPr>
              <a:t>gì</a:t>
            </a:r>
            <a:r>
              <a:rPr lang="en-US" sz="4000" b="1" dirty="0">
                <a:solidFill>
                  <a:srgbClr val="0070C0"/>
                </a:solidFill>
                <a:latin typeface="Calibri" panose="020F0502020204030204"/>
              </a:rPr>
              <a:t>?</a:t>
            </a:r>
            <a:endPar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C755247C-4A5F-4723-A4FA-9CBFEF3F6BE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228894" y="2834890"/>
            <a:ext cx="9103347" cy="3062204"/>
          </a:xfrm>
          <a:prstGeom prst="rect">
            <a:avLst/>
          </a:prstGeom>
        </p:spPr>
      </p:pic>
      <p:pic>
        <p:nvPicPr>
          <p:cNvPr id="44" name="Picture 12" descr="Mơ thấy chơi bóng bàn đánh con gì? Mơ trái bóng bàn? - KUBET | KU CASINO |  KUBET88 | KUBET77 | Link vào nhà cái KUBET chính thức 2021 tại kutop1.com">
            <a:extLst>
              <a:ext uri="{FF2B5EF4-FFF2-40B4-BE49-F238E27FC236}">
                <a16:creationId xmlns:a16="http://schemas.microsoft.com/office/drawing/2014/main" id="{7C284C5F-65DD-4F58-9009-96AD7B318E4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242518" y="4108987"/>
            <a:ext cx="1913580" cy="191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s Awards Certificates by Slidesgo">
  <a:themeElements>
    <a:clrScheme name="Simple Light">
      <a:dk1>
        <a:srgbClr val="000000"/>
      </a:dk1>
      <a:lt1>
        <a:srgbClr val="FFFFFF"/>
      </a:lt1>
      <a:dk2>
        <a:srgbClr val="595959"/>
      </a:dk2>
      <a:lt2>
        <a:srgbClr val="EEEEEE"/>
      </a:lt2>
      <a:accent1>
        <a:srgbClr val="FCFAEE"/>
      </a:accent1>
      <a:accent2>
        <a:srgbClr val="302F2F"/>
      </a:accent2>
      <a:accent3>
        <a:srgbClr val="57D1D7"/>
      </a:accent3>
      <a:accent4>
        <a:srgbClr val="E45970"/>
      </a:accent4>
      <a:accent5>
        <a:srgbClr val="FFD966"/>
      </a:accent5>
      <a:accent6>
        <a:srgbClr val="FFFFFF"/>
      </a:accent6>
      <a:hlink>
        <a:srgbClr val="30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367</Words>
  <Application>Microsoft Office PowerPoint</Application>
  <PresentationFormat>Widescreen</PresentationFormat>
  <Paragraphs>37</Paragraphs>
  <Slides>11</Slides>
  <Notes>9</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微软雅黑</vt:lpstr>
      <vt:lpstr>Arial</vt:lpstr>
      <vt:lpstr>Calibri</vt:lpstr>
      <vt:lpstr>Neucha</vt:lpstr>
      <vt:lpstr>Poppins</vt:lpstr>
      <vt:lpstr>Times New Roman</vt:lpstr>
      <vt:lpstr>华康海报体W12(P)</vt:lpstr>
      <vt:lpstr>Office 主题</vt:lpstr>
      <vt:lpstr>Class Awards Certificates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46</cp:revision>
  <dcterms:created xsi:type="dcterms:W3CDTF">2022-02-15T03:12:41Z</dcterms:created>
  <dcterms:modified xsi:type="dcterms:W3CDTF">2026-04-13T02:49:06Z</dcterms:modified>
</cp:coreProperties>
</file>