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</p:sldMasterIdLst>
  <p:notesMasterIdLst>
    <p:notesMasterId r:id="rId9"/>
  </p:notesMasterIdLst>
  <p:handoutMasterIdLst>
    <p:handoutMasterId r:id="rId10"/>
  </p:handoutMasterIdLst>
  <p:sldIdLst>
    <p:sldId id="256" r:id="rId3"/>
    <p:sldId id="361" r:id="rId4"/>
    <p:sldId id="318" r:id="rId5"/>
    <p:sldId id="362" r:id="rId6"/>
    <p:sldId id="363" r:id="rId7"/>
    <p:sldId id="3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2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5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#9Slide05 SVNVanilla Daisy Pro" panose="00000500000000000000" pitchFamily="2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#9Slide05 SVNVanilla Daisy Pro" panose="00000500000000000000" pitchFamily="2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Số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#9Slide05 SVNVanilla Daisy Pro" panose="00000500000000000000" pitchFamily="2" charset="0"/>
              <a:ea typeface="字魂157号-萌趣兔兔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3708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Hãy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xếp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DDD8ED-CCF6-964D-ADBD-ACAC8F0AE355}"/>
              </a:ext>
            </a:extLst>
          </p:cNvPr>
          <p:cNvGrpSpPr/>
          <p:nvPr/>
        </p:nvGrpSpPr>
        <p:grpSpPr>
          <a:xfrm>
            <a:off x="7867679" y="3291566"/>
            <a:ext cx="4276627" cy="3102471"/>
            <a:chOff x="7867679" y="3291566"/>
            <a:chExt cx="4276627" cy="31024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C796DC-BB62-244C-B93E-EA0644FB2D93}"/>
                </a:ext>
              </a:extLst>
            </p:cNvPr>
            <p:cNvSpPr txBox="1"/>
            <p:nvPr/>
          </p:nvSpPr>
          <p:spPr>
            <a:xfrm>
              <a:off x="8191407" y="3291566"/>
              <a:ext cx="3908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4895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“?”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theo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dạng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trụ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hoặc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cầu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cá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ngựa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sẽ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đến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ra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nào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097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4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000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105</Words>
  <Application>Microsoft Office PowerPoint</Application>
  <PresentationFormat>Widescreen</PresentationFormat>
  <Paragraphs>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等线</vt:lpstr>
      <vt:lpstr>等线 Light</vt:lpstr>
      <vt:lpstr>微软雅黑</vt:lpstr>
      <vt:lpstr>#9Slide05 SVNVanilla Daisy Pro</vt:lpstr>
      <vt:lpstr>Arial</vt:lpstr>
      <vt:lpstr>Calibri</vt:lpstr>
      <vt:lpstr>Cambria</vt:lpstr>
      <vt:lpstr>自定义设计方案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2021-07-24T01:07:49Z</dcterms:created>
  <dcterms:modified xsi:type="dcterms:W3CDTF">2026-04-13T02:52:08Z</dcterms:modified>
</cp:coreProperties>
</file>