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72" r:id="rId3"/>
  </p:sldMasterIdLst>
  <p:notesMasterIdLst>
    <p:notesMasterId r:id="rId13"/>
  </p:notesMasterIdLst>
  <p:sldIdLst>
    <p:sldId id="2007577099" r:id="rId4"/>
    <p:sldId id="261" r:id="rId5"/>
    <p:sldId id="320" r:id="rId6"/>
    <p:sldId id="321" r:id="rId7"/>
    <p:sldId id="2007577100" r:id="rId8"/>
    <p:sldId id="328" r:id="rId9"/>
    <p:sldId id="2007577101" r:id="rId10"/>
    <p:sldId id="200757710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3312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20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788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638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2821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197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44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134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88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284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03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3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hdphoto" Target="../media/hdphoto1.wdp"/><Relationship Id="rId12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85800" y="3007360"/>
            <a:ext cx="3398520" cy="273378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6" y="591740"/>
            <a:ext cx="297510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73EB8C-0266-DCFB-B533-2E6B940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57" y="2611121"/>
            <a:ext cx="10222204" cy="216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275A-C89F-CC8B-3297-298C5CAD8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91" y="1576776"/>
            <a:ext cx="3060457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62083" y="251187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4704" y="24481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96541-09A5-A8E8-6D7F-6BE6C7B59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42" y="2235200"/>
            <a:ext cx="7134836" cy="242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2ECFF098-16F7-7AB3-4DFB-D22CA5678E50}"/>
              </a:ext>
            </a:extLst>
          </p:cNvPr>
          <p:cNvSpPr/>
          <p:nvPr/>
        </p:nvSpPr>
        <p:spPr>
          <a:xfrm>
            <a:off x="2466143" y="522059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0ACAF-AB17-CC37-C866-5371E71B6C6F}"/>
              </a:ext>
            </a:extLst>
          </p:cNvPr>
          <p:cNvSpPr/>
          <p:nvPr/>
        </p:nvSpPr>
        <p:spPr>
          <a:xfrm>
            <a:off x="3141039" y="2348704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A826BC-85E9-5B5B-91F7-7775BB5EE1EB}"/>
              </a:ext>
            </a:extLst>
          </p:cNvPr>
          <p:cNvGrpSpPr/>
          <p:nvPr/>
        </p:nvGrpSpPr>
        <p:grpSpPr>
          <a:xfrm>
            <a:off x="3862851" y="2193244"/>
            <a:ext cx="162220" cy="325594"/>
            <a:chOff x="4824133" y="1686899"/>
            <a:chExt cx="90155" cy="180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43704-F214-EE77-1058-5AF87D24F753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ECC81F-2898-B29E-71BC-AC48C5525721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89EC5-084F-ABAF-D09F-7163A71AC197}"/>
              </a:ext>
            </a:extLst>
          </p:cNvPr>
          <p:cNvGrpSpPr/>
          <p:nvPr/>
        </p:nvGrpSpPr>
        <p:grpSpPr>
          <a:xfrm>
            <a:off x="4636286" y="2029626"/>
            <a:ext cx="162584" cy="489455"/>
            <a:chOff x="4349536" y="2452459"/>
            <a:chExt cx="162584" cy="4894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E3A322-B875-4A69-1D27-1DD6D25F241B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025DA5-D5F9-B32E-66A2-E759B89B9D67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69AA83D-686E-8F22-402D-A54C097EC2A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79049A-037C-FA4A-174F-B4966F7CE06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0B3895-97FB-4532-E9AB-D1641C6C3F0A}"/>
              </a:ext>
            </a:extLst>
          </p:cNvPr>
          <p:cNvGrpSpPr/>
          <p:nvPr/>
        </p:nvGrpSpPr>
        <p:grpSpPr>
          <a:xfrm>
            <a:off x="5410086" y="1858095"/>
            <a:ext cx="162220" cy="652829"/>
            <a:chOff x="4886412" y="2289085"/>
            <a:chExt cx="162220" cy="6528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3AF352-ABC8-3EC6-EDEC-506FB3042920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FC426F-1A63-D9F9-7FCB-9855EDA5964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ED7A1C-F426-8989-7B33-7D0195BA940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E2417-E085-B1AF-5829-B91DBA237AFD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D9E538-0911-A405-0E9C-23804F46C811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5910A8D-5335-5ABE-70AF-1B894AADA1A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5C4B43-3965-6E2C-8DF9-CA6383AD5B2E}"/>
              </a:ext>
            </a:extLst>
          </p:cNvPr>
          <p:cNvGrpSpPr/>
          <p:nvPr/>
        </p:nvGrpSpPr>
        <p:grpSpPr>
          <a:xfrm>
            <a:off x="7899859" y="885945"/>
            <a:ext cx="162220" cy="1632893"/>
            <a:chOff x="7966428" y="1309021"/>
            <a:chExt cx="162220" cy="16328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2EDD8DF-6D87-9BDC-675D-A782155FD1C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03E0634-2B68-F963-DC77-7F46CBF5B40E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426E7A7-CF59-5977-1DBC-D8F9C5E0D04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FFEF87E-D04A-FAB0-6999-94E4C9E2D9E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BE2A8E3-FC40-449B-679D-93A0D963EB3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BFCEBD7-D452-1B75-3269-CD024AC05AE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A8CDA4D-E95C-9DD1-4CD6-3DF8EE8A1E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1127AF-54BE-BBC2-C7C5-EA95D76326AC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96F10D4-EB05-89A6-2B51-0BA7FB76EEA2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FA13141-0D79-6916-D1D2-B9815184046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73C209E-140B-718F-5A8B-08EDCEE012F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A4FF034-FAF9-E7E1-246F-D802C499327A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DFAF911-2EA3-01A1-F405-6A2C21DCC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9E86E73-2DC8-2CA3-DEEC-0A1E35FDA81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43ADE6-9BFC-D257-F6A3-BCB2D4876E51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BF5161A-F565-E295-3CEA-F1FB7FCC326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85C7412-CD79-8A7C-584D-900F31FB2A3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4" name="TextBox 60">
            <a:extLst>
              <a:ext uri="{FF2B5EF4-FFF2-40B4-BE49-F238E27FC236}">
                <a16:creationId xmlns:a16="http://schemas.microsoft.com/office/drawing/2014/main" id="{D350839F-504B-D9F6-2C7C-84C5AE934980}"/>
              </a:ext>
            </a:extLst>
          </p:cNvPr>
          <p:cNvSpPr txBox="1"/>
          <p:nvPr/>
        </p:nvSpPr>
        <p:spPr>
          <a:xfrm>
            <a:off x="6165602" y="22451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/>
              <a:t>………</a:t>
            </a:r>
          </a:p>
        </p:txBody>
      </p:sp>
      <p:sp>
        <p:nvSpPr>
          <p:cNvPr id="45" name="TextBox 61">
            <a:extLst>
              <a:ext uri="{FF2B5EF4-FFF2-40B4-BE49-F238E27FC236}">
                <a16:creationId xmlns:a16="http://schemas.microsoft.com/office/drawing/2014/main" id="{18462C77-5D59-77BC-5C39-709FB0F63C04}"/>
              </a:ext>
            </a:extLst>
          </p:cNvPr>
          <p:cNvSpPr txBox="1"/>
          <p:nvPr/>
        </p:nvSpPr>
        <p:spPr>
          <a:xfrm>
            <a:off x="3065696" y="2660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</a:t>
            </a:r>
          </a:p>
        </p:txBody>
      </p:sp>
      <p:sp>
        <p:nvSpPr>
          <p:cNvPr id="46" name="TextBox 62">
            <a:extLst>
              <a:ext uri="{FF2B5EF4-FFF2-40B4-BE49-F238E27FC236}">
                <a16:creationId xmlns:a16="http://schemas.microsoft.com/office/drawing/2014/main" id="{C17C366F-3E53-E70D-087F-72C4CF3B56CC}"/>
              </a:ext>
            </a:extLst>
          </p:cNvPr>
          <p:cNvSpPr txBox="1"/>
          <p:nvPr/>
        </p:nvSpPr>
        <p:spPr>
          <a:xfrm>
            <a:off x="378029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2</a:t>
            </a:r>
          </a:p>
        </p:txBody>
      </p:sp>
      <p:sp>
        <p:nvSpPr>
          <p:cNvPr id="47" name="TextBox 63">
            <a:extLst>
              <a:ext uri="{FF2B5EF4-FFF2-40B4-BE49-F238E27FC236}">
                <a16:creationId xmlns:a16="http://schemas.microsoft.com/office/drawing/2014/main" id="{F38CD118-D4AF-7CCB-4633-D2866DE54DD0}"/>
              </a:ext>
            </a:extLst>
          </p:cNvPr>
          <p:cNvSpPr txBox="1"/>
          <p:nvPr/>
        </p:nvSpPr>
        <p:spPr>
          <a:xfrm>
            <a:off x="454351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3</a:t>
            </a:r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430CB859-2CFF-07BD-1184-987EEBD8303F}"/>
              </a:ext>
            </a:extLst>
          </p:cNvPr>
          <p:cNvSpPr txBox="1"/>
          <p:nvPr/>
        </p:nvSpPr>
        <p:spPr>
          <a:xfrm>
            <a:off x="5327529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4</a:t>
            </a:r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id="{368E3E9A-FE7B-93CF-C14E-258736B2ECDA}"/>
              </a:ext>
            </a:extLst>
          </p:cNvPr>
          <p:cNvSpPr txBox="1"/>
          <p:nvPr/>
        </p:nvSpPr>
        <p:spPr>
          <a:xfrm>
            <a:off x="7740736" y="26577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41379EC-2B95-D796-B9E5-961A13E46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2999630"/>
            <a:ext cx="1229374" cy="244288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F6ED670-F814-17DF-B4A1-CCE43DD93242}"/>
              </a:ext>
            </a:extLst>
          </p:cNvPr>
          <p:cNvGrpSpPr/>
          <p:nvPr/>
        </p:nvGrpSpPr>
        <p:grpSpPr>
          <a:xfrm>
            <a:off x="535786" y="1756282"/>
            <a:ext cx="1943161" cy="1023888"/>
            <a:chOff x="613877" y="1617455"/>
            <a:chExt cx="1943161" cy="1023888"/>
          </a:xfrm>
        </p:grpSpPr>
        <p:sp>
          <p:nvSpPr>
            <p:cNvPr id="52" name="Rounded Rectangular Callout 71">
              <a:extLst>
                <a:ext uri="{FF2B5EF4-FFF2-40B4-BE49-F238E27FC236}">
                  <a16:creationId xmlns:a16="http://schemas.microsoft.com/office/drawing/2014/main" id="{A7BB33AD-874A-712D-D354-955B88DF2E0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53" name="TextBox 72">
              <a:extLst>
                <a:ext uri="{FF2B5EF4-FFF2-40B4-BE49-F238E27FC236}">
                  <a16:creationId xmlns:a16="http://schemas.microsoft.com/office/drawing/2014/main" id="{316C6767-B026-407F-E443-408B057F5F7F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000" dirty="0"/>
                <a:t>Một thanh sô-cô-la bẻ được 10 miếng</a:t>
              </a:r>
            </a:p>
          </p:txBody>
        </p:sp>
      </p:grpSp>
      <p:sp>
        <p:nvSpPr>
          <p:cNvPr id="54" name="Rounded Rectangle 74">
            <a:extLst>
              <a:ext uri="{FF2B5EF4-FFF2-40B4-BE49-F238E27FC236}">
                <a16:creationId xmlns:a16="http://schemas.microsoft.com/office/drawing/2014/main" id="{6C01A110-0015-90B8-D7D8-11A8DB06FE1C}"/>
              </a:ext>
            </a:extLst>
          </p:cNvPr>
          <p:cNvSpPr/>
          <p:nvPr/>
        </p:nvSpPr>
        <p:spPr>
          <a:xfrm>
            <a:off x="1954730" y="3356353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ACC573-CDD7-B63A-D8E1-FA0DA07C3667}"/>
              </a:ext>
            </a:extLst>
          </p:cNvPr>
          <p:cNvGrpSpPr/>
          <p:nvPr/>
        </p:nvGrpSpPr>
        <p:grpSpPr>
          <a:xfrm>
            <a:off x="2527102" y="3830313"/>
            <a:ext cx="162220" cy="1632893"/>
            <a:chOff x="7966428" y="1309021"/>
            <a:chExt cx="162220" cy="163289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1FE7B4A-E5B0-0B03-6CB1-8C8681C4CF0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93F7F68-742E-FDB3-D94E-021AB897D04A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FEA14E-9389-F7F3-E015-4A19B421230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BDFB4D0-8049-247D-0F2E-73FB4C4EC70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54DAE77-053A-EB8F-9A91-A168A8352CA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2255297D-C6CD-9E23-44BD-C5AE64C9825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5A326A2-7B47-B7CD-C2E2-2A1FE2438C6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60C13DD-CF8E-C04D-C710-FF18E74B5AD1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FD7E62D-B270-987C-AAA2-B91719570FAA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47A23B4-144D-FB20-60F6-C8B898B072B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09F77CE-580D-30B3-8158-9B0D7FBD580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5C542D7-449C-DA04-2B44-D314F944E3D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353A832-7774-4BC1-A985-D0B80CAEB47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756E978-358C-3A23-8FAF-5033D33D377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3220A4C-C9D3-BA18-063A-D0327B01F35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9C773BD-C6BF-A884-BC29-925401E2EA2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20217A9-86D6-76F8-A35E-E851E2A649D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73" name="TextBox 93">
            <a:extLst>
              <a:ext uri="{FF2B5EF4-FFF2-40B4-BE49-F238E27FC236}">
                <a16:creationId xmlns:a16="http://schemas.microsoft.com/office/drawing/2014/main" id="{EB69390E-DC45-E64B-625F-2BC95E44AD59}"/>
              </a:ext>
            </a:extLst>
          </p:cNvPr>
          <p:cNvSpPr txBox="1"/>
          <p:nvPr/>
        </p:nvSpPr>
        <p:spPr>
          <a:xfrm>
            <a:off x="2159411" y="555490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21E61E-69F1-7E0A-6D78-F1A3FD80A7CD}"/>
              </a:ext>
            </a:extLst>
          </p:cNvPr>
          <p:cNvGrpSpPr/>
          <p:nvPr/>
        </p:nvGrpSpPr>
        <p:grpSpPr>
          <a:xfrm>
            <a:off x="3710990" y="3829736"/>
            <a:ext cx="162220" cy="1632893"/>
            <a:chOff x="7966428" y="1309021"/>
            <a:chExt cx="162220" cy="163289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E51C4A3-897B-E46F-CEC5-68275035A3F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9DC1FB2-4FCC-F413-91A3-64C9BC022A0D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DA8B6FD-E3A4-6AD8-CD2E-02E7AD0B3C3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2605607A-DF4A-0377-ED1F-2F2BF9F99DF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FD9D309-80CC-864F-9FCF-F29DB0AA7E7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4BECD168-05AE-1BCF-AFE8-DE2F491113D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ED0ED70-7079-D321-C94E-1A48532201C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20341F-B534-48E4-4F1D-1D25F197B69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9F8FD24-B7EE-54F1-7A63-FAD09660992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D704216-46F6-A03F-F713-D81867318D1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9DF4196-8720-9EA2-871D-DB4ED3C46B6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1F0AC4A-559F-38A8-F3F5-E9EAFA92048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8B20C59F-96CE-72C8-955E-EA573E42AA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5C1BF5B-261E-44DF-E936-D7DB2F95A8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81A3719-3C75-977D-9830-507A3D2C195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4A6DE2-A52B-19D3-36D2-000AA3AFF08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93F393-9B9B-A0B2-E6D8-4A359998F84B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9696986-CAF3-898F-C586-D184AE5B1609}"/>
              </a:ext>
            </a:extLst>
          </p:cNvPr>
          <p:cNvGrpSpPr/>
          <p:nvPr/>
        </p:nvGrpSpPr>
        <p:grpSpPr>
          <a:xfrm>
            <a:off x="3871366" y="3830153"/>
            <a:ext cx="162220" cy="1632893"/>
            <a:chOff x="7966428" y="1309021"/>
            <a:chExt cx="162220" cy="163289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468AC69-E460-4042-A46A-5C73E19764A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3908E02-C41A-CFEF-CA22-FE31524D01A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C86E12B5-CB65-7C5A-397C-741A8978132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304D1924-935E-364A-8236-9E6B4F2725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8C66F700-4D48-9750-B427-D7868DB9EEB2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0E57A43B-12AD-BBC5-5469-998F41811CA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8E34FC5-3ACD-CE02-C163-41B0CB89EF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8E885DB-077F-7ABC-4465-F9957939DCC1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657402-96C8-F4DD-08C6-41B248FC4B5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C0769DE-7850-1DC0-EAF1-B0CC414CD29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4BF4300-BE02-BB0E-7C33-C4AB620C682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2B2CC40-5559-CDDC-B908-46EE93C9E8C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BE1C75F-1F46-E206-B6B8-F6D9B4CD335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95C8AD48-BE8A-B1DD-7808-315D72BF57C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33CC1D6-9938-96DB-8D70-5A3814A701F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11F89E3-2A41-68A1-DBF4-4B13E61A72EE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526B90B-E5BB-D5B5-B99C-CB1CE0C0C56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10" name="TextBox 166">
            <a:extLst>
              <a:ext uri="{FF2B5EF4-FFF2-40B4-BE49-F238E27FC236}">
                <a16:creationId xmlns:a16="http://schemas.microsoft.com/office/drawing/2014/main" id="{4E5278A0-0A60-9057-9C2C-AFEAE24EA1F9}"/>
              </a:ext>
            </a:extLst>
          </p:cNvPr>
          <p:cNvSpPr txBox="1"/>
          <p:nvPr/>
        </p:nvSpPr>
        <p:spPr>
          <a:xfrm>
            <a:off x="3416131" y="557122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854101-8008-44D6-4101-0916C03C0C27}"/>
              </a:ext>
            </a:extLst>
          </p:cNvPr>
          <p:cNvGrpSpPr/>
          <p:nvPr/>
        </p:nvGrpSpPr>
        <p:grpSpPr>
          <a:xfrm>
            <a:off x="4977168" y="3825302"/>
            <a:ext cx="162220" cy="1632893"/>
            <a:chOff x="7966428" y="1309021"/>
            <a:chExt cx="162220" cy="1632893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DEC8645-4CA9-1870-9B00-89CCBAD4CDD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37931E7-A000-7EDF-653A-FB77F1F7237E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B1FAE00-BF29-C2D0-09E3-4AEC9E9861B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35246DA-0E2D-A821-AC2D-858152065C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1F1B6AC7-D843-EBD2-69A6-85557EF599B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7BC807D-4017-3278-BED8-F7185709773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6811525-90E1-DB6F-A72F-E29D3FC8449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39594E5-6247-3EF2-38F6-A3E6CD8B91A9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C25B55A-2816-139A-C514-768A6D99C4DD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D21BD8F-4C68-A14C-725D-E0E8F7ECDB3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41E5883-16D2-0A25-5A4A-3D7BE5BBC6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8E37FBF2-293E-32F1-47D7-8D6D420F5E32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BB4E253A-CF5F-CF05-4815-55D8108237B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9C6D44A-B26E-7966-E055-CAD70461508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366D1C8-9BA3-4700-7E19-46CBA3A73B91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989108B-231E-CC45-8BB1-651064CFC612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10AAC00-CD6C-695A-AB2C-C01E6FC5785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5C84DD6-AE5C-57F8-7388-EE9D3F10C9A4}"/>
              </a:ext>
            </a:extLst>
          </p:cNvPr>
          <p:cNvGrpSpPr/>
          <p:nvPr/>
        </p:nvGrpSpPr>
        <p:grpSpPr>
          <a:xfrm>
            <a:off x="5137544" y="3825274"/>
            <a:ext cx="162220" cy="1632893"/>
            <a:chOff x="7966428" y="1309021"/>
            <a:chExt cx="162220" cy="1632893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E0AD292-9110-359C-6ED2-C7BB65DCA76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20091F52-38F3-C8BA-8AD1-28703DA83A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048C78B0-4E67-0342-EFF9-D400E18CB90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3A5567B-09B6-5325-858A-243EA6AF7E5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E8D6A2A-50AA-400F-6814-C6C4BE6A9E2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0F9055C-3BA5-1FC9-B93E-0B241840E77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A445FA65-BEC9-A235-1C85-43F92B959B2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5C82DA7-258A-81A2-41E2-9FD7DA4C90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B79F6AE-FA8A-3697-9E05-B105116DEF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2A18E09-449A-21E3-F35F-1F69F34E32E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D9F3469-6E2A-E096-D451-C49BFAEC22F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DDECA6D-7383-A4AC-1FF4-3EB787D8EF2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931BE70E-06A9-6FD2-830D-FDEB82150E3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6C83DAD9-600A-BB6B-0C21-DA45080218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B8BC4A2-881D-3416-69A6-DF0471CE672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F32FF4E-2B53-464F-E2A3-1C3DC94B6E11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AA5025B-ACF3-40DC-E50B-352ADB0A009A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8C6C9E2-2182-F6C8-78B7-0746CDB3B7DC}"/>
              </a:ext>
            </a:extLst>
          </p:cNvPr>
          <p:cNvGrpSpPr/>
          <p:nvPr/>
        </p:nvGrpSpPr>
        <p:grpSpPr>
          <a:xfrm>
            <a:off x="5297920" y="3825302"/>
            <a:ext cx="162220" cy="1632893"/>
            <a:chOff x="7966428" y="1309021"/>
            <a:chExt cx="162220" cy="1632893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B28A7D2-DC3F-0F0C-C20E-75E729A14017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668A6BA-92CA-6D35-2486-6CBE31D4071E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35885D13-2FA7-C684-C8C2-468FB97F1B6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FFE6338C-8EFB-259C-A73A-66EABDB321D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235BD363-9102-4F77-3EBB-685C8DBFBED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0EF7553D-3178-F5F2-FBFA-9EBA6F2E311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797A822-37DD-B6C5-C0EB-2680404A1D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694C8D5-A0C3-8E9D-C9C5-6914575C199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6DE81849-C98D-3414-9CF3-B95925E1756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85A49E92-6D2F-1199-94DD-44BCED86029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C17D6C9C-C027-CE45-551B-CEF8D25B056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90DF8DF-0507-7AB6-29D4-B4222BD7E84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BB3804F7-48D4-6773-3DBD-86D964A44C1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5F7B45E7-A9BE-CCEC-E52E-396F0BEAFB6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17BAD55-0BA8-796B-F181-919B5BC26D0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920E064-8856-2787-6A00-9FB496473F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5C94C4A-8C1C-1202-9E72-38F13FD46E1E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65" name="TextBox 221">
            <a:extLst>
              <a:ext uri="{FF2B5EF4-FFF2-40B4-BE49-F238E27FC236}">
                <a16:creationId xmlns:a16="http://schemas.microsoft.com/office/drawing/2014/main" id="{E749494F-F983-2BE8-D915-7AB369BC8031}"/>
              </a:ext>
            </a:extLst>
          </p:cNvPr>
          <p:cNvSpPr txBox="1"/>
          <p:nvPr/>
        </p:nvSpPr>
        <p:spPr>
          <a:xfrm>
            <a:off x="4748813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AC4F186-67FE-E09B-B0B3-C4C7233014C8}"/>
              </a:ext>
            </a:extLst>
          </p:cNvPr>
          <p:cNvGrpSpPr/>
          <p:nvPr/>
        </p:nvGrpSpPr>
        <p:grpSpPr>
          <a:xfrm>
            <a:off x="6365173" y="3831052"/>
            <a:ext cx="162220" cy="1632893"/>
            <a:chOff x="7966428" y="1309021"/>
            <a:chExt cx="162220" cy="1632893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E269A47-3A90-292F-62B9-5FE5E15C8F0E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703B0AEB-30FD-7330-3325-A761099F974E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46C3DA35-58C4-A5C0-BA7A-FA5F341D10D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EFBADB13-8FC4-3002-3BEA-C44FF37A773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D3ED818-E2B5-5D28-1C87-F3C579E52E9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88C2CB43-C61B-E3DB-4643-AC404A4F38B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872158A7-CFDA-6C23-371B-89F004730B4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95ABB6F-C9A4-C487-BE82-765335473FF1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D4537B8-41AF-C40A-BDC1-4C4354CC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90CF058-1A10-B7AC-1486-8C46A84B8ED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0CE6564D-DA40-338F-0E0A-72353B0C29A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F42EB6E-CDB9-BB33-6C53-26F88FBC38F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A4E2F629-07E9-22C3-27A7-DE2A2DE83E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698E8F6-D5AA-ADE7-FD2C-A68D048B6EA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EF0D891-1BFF-444C-4D65-641204298700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6BD2C98-1D5F-C13F-F88B-455D1E9FBFD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71B8249-DE03-EC1A-1E57-42966125296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AB3E627-C2C2-CFB6-0621-22FB8AC9DB09}"/>
              </a:ext>
            </a:extLst>
          </p:cNvPr>
          <p:cNvGrpSpPr/>
          <p:nvPr/>
        </p:nvGrpSpPr>
        <p:grpSpPr>
          <a:xfrm>
            <a:off x="6525549" y="3831762"/>
            <a:ext cx="162220" cy="1632905"/>
            <a:chOff x="7966428" y="1309021"/>
            <a:chExt cx="162220" cy="163290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0AB24C-038F-3A52-5C9F-CF27AFC95FEE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41"/>
              <a:chOff x="4886412" y="2289085"/>
              <a:chExt cx="162220" cy="652841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598ED0CF-A69C-5D35-4649-B40C3A9220E9}"/>
                  </a:ext>
                </a:extLst>
              </p:cNvPr>
              <p:cNvGrpSpPr/>
              <p:nvPr/>
            </p:nvGrpSpPr>
            <p:grpSpPr>
              <a:xfrm>
                <a:off x="4886412" y="2616334"/>
                <a:ext cx="162220" cy="325592"/>
                <a:chOff x="4824133" y="1686899"/>
                <a:chExt cx="90155" cy="180948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45C4DAE-0BD2-369B-E393-30F00E27C86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85267BC-5E7F-FD53-4D03-BE417A5CC4D2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9739F7B-3EFF-0BBB-9F97-3AB8652E79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4F506761-1BE3-CC7C-2DE1-C74067F4EDA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AEC5C2F2-9EF4-0ADF-0C29-4E4B39B8C9F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91D1AABE-7A1E-E8B6-3B6B-D0D4D25F6B8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ADB0DA9A-0E99-BABB-D656-9B169CBB0C0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6F063184-3E66-AE07-5148-64D7CC6DDE6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304E3222-7B3C-6A9F-5365-C7F6DABE6F6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736FA45D-FDC9-7357-EC23-E9CEA6D5E63A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991F6AE4-8C28-FCF0-D00A-11BE64476C8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8FCB864F-99BE-77B5-2488-96E40E942F4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B2DF734-5B59-1B58-77F2-DCA0C7C1DA0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F47A664-A411-163A-C8E8-FBC0FDBF04EB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EB196BD-4BEB-3B9A-5033-1062EC2A448B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271B2E9-CE7B-85DC-EAF2-F776B9673BB2}"/>
              </a:ext>
            </a:extLst>
          </p:cNvPr>
          <p:cNvGrpSpPr/>
          <p:nvPr/>
        </p:nvGrpSpPr>
        <p:grpSpPr>
          <a:xfrm>
            <a:off x="6685925" y="3831052"/>
            <a:ext cx="162220" cy="1632893"/>
            <a:chOff x="7966428" y="1309021"/>
            <a:chExt cx="162220" cy="163289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764DBBE2-7889-E335-42B9-BD17B3171217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CE6EBC67-7D63-5553-E619-85785EA6E62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68001BFD-33E1-9223-12A7-F5B3B26144F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528FACF3-2C67-1387-DC51-748C0AF5241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253ECB5-5E69-6028-DEFD-83C8BC4ADBA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07E71027-2892-501F-884D-CFF859F8B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EF76B986-C2C0-EF9D-CC2F-ED8D6429BC7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8EDB7784-574C-F2D3-6235-0FEE11EDD6B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36133A14-0BCA-4A52-F278-0852844D3D64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8B4DEAC5-857A-AB14-3723-017BA622963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DFE9018D-0675-BB90-168B-8F4A67BE8F1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FA4CABE6-4654-A3EC-02FF-4817E9F3276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D7D32980-6959-E49F-08F4-CEF1DEE00B5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BC5AE49E-FBC0-B7E7-CFA2-D0A185DE775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0E48636-549B-A8B6-1FB9-4F106A23153C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38A40A2-9963-3F56-D09B-0F72B69BD3CE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605674DA-E4D4-9AC0-C1F2-EAD424C91AC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20" name="TextBox 276">
            <a:extLst>
              <a:ext uri="{FF2B5EF4-FFF2-40B4-BE49-F238E27FC236}">
                <a16:creationId xmlns:a16="http://schemas.microsoft.com/office/drawing/2014/main" id="{3AADF2D5-DF7A-51D7-B974-185B73AEAED5}"/>
              </a:ext>
            </a:extLst>
          </p:cNvPr>
          <p:cNvSpPr txBox="1"/>
          <p:nvPr/>
        </p:nvSpPr>
        <p:spPr>
          <a:xfrm>
            <a:off x="6216084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5D0E41A-A859-2873-BE88-CB18A305EFC4}"/>
              </a:ext>
            </a:extLst>
          </p:cNvPr>
          <p:cNvGrpSpPr/>
          <p:nvPr/>
        </p:nvGrpSpPr>
        <p:grpSpPr>
          <a:xfrm>
            <a:off x="6848019" y="3831052"/>
            <a:ext cx="162220" cy="1632893"/>
            <a:chOff x="7966428" y="1309021"/>
            <a:chExt cx="162220" cy="1632893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3ABBB2BC-D4FF-B373-0B6D-B7763248A94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A3F59E7B-D633-AE43-E9EE-5951C5497D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A9E4695F-CBF1-329B-9C41-3A2256EB8E6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DEC0DF3-0D63-672C-D4B4-6DD0C4AD8E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32DBBE69-D42A-9957-52A8-2FE36072DEC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A28F6C3D-28ED-18F7-0F68-A3AC42BB9B9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DBC70EC2-D9A4-7E57-A0E6-A7D08F677F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AD5DE34A-B0CF-DFDB-E96B-F02B7CCDE49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29E60492-6904-97CA-A7F6-09D40C2C6502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D17772A4-BF9E-7BA3-11ED-3C93218475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9A1715A4-CE1E-CD49-79BF-845700A1FE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89B99149-F156-761F-34C8-02AB3E674C8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CD86D408-D7A0-B155-3475-EA2BA13E714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F3566584-ED04-4452-1104-A00BEC32C2A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43EC277C-653C-C596-BB1D-2C5680E6ADA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A9C1F078-E18A-2000-60E6-DED5321034A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531F1607-59ED-3D0D-1E0F-20CEA645E1EE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39" name="TextBox 295">
            <a:extLst>
              <a:ext uri="{FF2B5EF4-FFF2-40B4-BE49-F238E27FC236}">
                <a16:creationId xmlns:a16="http://schemas.microsoft.com/office/drawing/2014/main" id="{F05AFC71-82A4-DB39-3306-241231BB3A7E}"/>
              </a:ext>
            </a:extLst>
          </p:cNvPr>
          <p:cNvSpPr txBox="1"/>
          <p:nvPr/>
        </p:nvSpPr>
        <p:spPr>
          <a:xfrm>
            <a:off x="7461277" y="5209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/>
              <a:t>………</a:t>
            </a: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779B7E7-B2CD-80A1-2D8C-C510220187B6}"/>
              </a:ext>
            </a:extLst>
          </p:cNvPr>
          <p:cNvGrpSpPr/>
          <p:nvPr/>
        </p:nvGrpSpPr>
        <p:grpSpPr>
          <a:xfrm>
            <a:off x="8356724" y="3833717"/>
            <a:ext cx="1606637" cy="1633157"/>
            <a:chOff x="8411043" y="3951993"/>
            <a:chExt cx="1606637" cy="1633157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C2CAE1DD-0A0C-CE84-AA81-5E61799EB5BA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74D77523-1393-0CB7-E9D1-4AA8A5471623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33640BE6-5DB0-89A8-74F2-A40D2674B62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278B22C0-7A79-AC3B-A586-8000633B96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186042F3-39C5-007C-5756-8F4B30857B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93C5E8C3-6A29-F60F-4C9C-79BA31505EDC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2112C633-9E7C-204C-14D6-529D816D30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228CBE24-C8E9-2D93-2682-7836FF8D0C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2DB63801-C4A4-AB87-82E5-3BBB52D7AF4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BD9D3076-ABCA-CFB9-336A-C3E84BDCB1E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ABA47B93-C44F-FF0F-6286-B4D5767C4A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B77AF65A-03D8-F445-D0EA-FDFACB44E87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1BE90F8A-50C3-5545-929E-82F32F4E5F8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5681E7A5-7E4A-14CE-2017-79B58CAD92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57B668FA-031B-FF72-A9A7-B7687CC6E34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929616C2-F02A-2C17-E3E4-7F75668BF40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F0248A6E-B659-ECD4-62B8-7A398E9AB12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39D9073B-E212-9CB8-30E6-CA125B25D9C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6097E4B-A829-34AC-669B-C84B6BB22A63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905"/>
              <a:chOff x="7966428" y="1309021"/>
              <a:chExt cx="162220" cy="1632905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6946C9C0-C3CA-7CA5-3CA0-8FCA1E9C6FE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F6ACD761-80F0-1737-CB35-75F862A1493B}"/>
                    </a:ext>
                  </a:extLst>
                </p:cNvPr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AB12C577-7949-A06D-01A9-C4AD794004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157F7B50-DD98-1240-48B3-B801EAB12A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099540F4-3B3D-1604-F82D-7D7262951A5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1A50310F-F2CC-991E-CED4-B04107855D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ED235388-6BE7-B165-2C17-474DA0F559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160DD61C-7EC7-890D-3055-12192A9E43C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23E61A6B-397F-4826-C9DD-62B28AD8527E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884F63E4-98B7-E4A4-0B08-60914F160E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CD68413B-74CF-1051-B5F5-3636E888051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3" name="Group 392">
                  <a:extLst>
                    <a:ext uri="{FF2B5EF4-FFF2-40B4-BE49-F238E27FC236}">
                      <a16:creationId xmlns:a16="http://schemas.microsoft.com/office/drawing/2014/main" id="{904B7C72-05F7-BE44-53B1-B465625372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378965BF-4D67-0E38-A116-2D27E26355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26836C55-8F33-98DF-ED6E-9C69EE6380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8F56C982-177A-3F2B-33CE-E97DEEF56909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C756A751-A4B0-206D-5E6C-47F5019ACCA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8BCDB6A4-4F2D-14F0-5F52-11E37AADA59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04EC0A1-966A-E674-7412-839CB8290DC6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93AEBBF-BB8A-134D-7F2C-D7EEE037F7B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A7A76447-D89F-9DA0-8070-F10CD67B648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06930C6B-5FFB-91C7-0C5D-58E3931403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8DBE5924-A284-9F75-55F1-169FA9CA79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A3E059AF-886F-4FB0-6A32-A8B23C7F868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F11BBEE8-B15A-A275-328A-0BA3D5C9D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76E1987F-32ED-D93D-CA61-68E9A9FB4D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1B6923CD-2C1E-E4AF-6E2E-000007D1C33F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978C2E35-37B9-034E-276B-F04F2E35DD8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51F95EF-2EBB-1ED3-2163-74A68D2ADF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86D429D-07A5-C95B-57A5-86B748875A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BD2E2060-A6C1-B0A0-97F5-21B59851334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3FAFF60C-75BC-3E28-F82B-768E8CC306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11E2D271-C212-048D-B196-787395A099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1D1BCBE4-330A-45C5-E8CE-0F4C4036B45F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22E10025-04A8-BB0D-A274-486F5EFE21B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92950183-B2AD-5F89-B3B1-15B024D23CC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141009D-ACFB-0922-7B80-7A6CF35C45AC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8ABCBAF1-36C6-6ED0-2191-A9F2C56471E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C22BDE9E-258B-78C4-E9A6-1FA5B7687F8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E1505DEA-F994-3384-308E-77C11DC539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CA7E51B-8C51-7A49-643C-3E00A3390C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2B3E85E7-4165-6955-A24A-D2F32A7C61AC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591F50F9-C6FC-06C2-EF9D-050A7973CD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646A959D-469E-35F2-AD1B-0B42B840FB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9625CF74-776D-169A-DD09-EEBA00B65B5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91C49DF9-B413-E5B2-16F2-B9D0E7B56E4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DB7B9C42-85F3-A16B-030B-B7F6234946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EA4A9FCC-A8BD-C1A6-C617-63B6012E62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D76ABF94-7109-E95F-E942-947B0421EB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36B0DE5E-5043-10CD-78D8-67EC0D0B44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DCD7D2CF-D932-DD41-A702-13C5F2EC48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FEBC44ED-D631-A947-FDE9-7B5F49B5A5E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C1FE4F54-D10E-1629-1E04-AEC85A5258F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40986EB3-BAA9-58C1-FBDE-1E3ED32D407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D5DD194-2C69-B21C-83E4-834FE8F24E27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D0D5BAE7-73D6-C6CA-5424-8CD56D793141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BE62CEE-3B2E-1062-3EC0-38BD0F7A5DFE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4675D849-DCF1-B0DA-2917-547D6E53440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7B73874D-44EF-17DD-27FB-6B68983664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35C348E3-0C71-4C57-BD5B-B015A64D419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F74DDF59-FEA1-6637-7192-1269ACCD9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4230CD0-434C-3BBF-EF52-868C0CABD24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BF8B297F-4205-AA7A-CC8B-FED37D30670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4A9C16C2-9947-AB5F-221C-EE1DE173048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57A300A3-57C9-A22B-5F3D-0ADBBCC0B2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E910AB0E-4C30-326E-1BA6-3D5426650E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588EFDDC-6F1F-0EC9-2420-623E3A68B64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92FC39AC-FB8E-363A-C34D-19E6426E96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B1F9609C-41F7-EA7F-B77F-2342739340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2E10294E-3676-D9B1-E4A1-70B215571588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EF1CC160-0FC9-659D-1728-76BCC0F7218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520572BF-C88A-20F0-C122-F2DD4AE2B43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864078FD-7C4B-8F6C-2C0F-904D332E927C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905"/>
              <a:chOff x="7966428" y="1309021"/>
              <a:chExt cx="162220" cy="1632905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6C9B4B34-D84D-ED19-8AB0-C84B6654FC2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4E1E3FC5-043D-0320-4D87-8DB48E17DB21}"/>
                    </a:ext>
                  </a:extLst>
                </p:cNvPr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6BCF1FFE-D3E6-6186-E5EA-4B01727F9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47487090-5D9F-FCB3-2DF3-878115C723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5B378947-5D66-777E-0107-2808A46C1C7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56A091CF-759C-B9E3-DFB9-E7B74C70FA0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965C9AD3-9B89-8F74-1D54-9F84C2C009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A89EB03-7A76-DF53-93AE-C5FD875FA37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0FE86DAB-F916-61FC-27D6-30982DC94EFA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C30FCDB9-7F98-CC10-9132-24F3B21F77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02A1B1D4-6274-3AC0-6FDA-C769BDB8A03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D05C88FA-A68D-1347-3008-8A960CB451A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9650F5AE-C77A-D6E8-D989-0699983835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673AD1B2-EEA6-027B-F07B-76F387BC69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CD38B84D-2A81-0A54-83DF-88EFA1D8745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929DCDC-FDCE-16FC-DDF8-3A5264278A1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64B5A1C-7244-0334-AFB7-3B989347168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C0B791C2-A359-9440-B13D-D6BC0C11985F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12375311-C107-ED53-F269-475A5E2F8061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584D7CD5-FA3E-069B-5604-F4AB747D70E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4CF860D3-F355-33B7-B96E-D53DB79FA8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34E71CFC-30F2-DDC4-A7F5-0BB832D04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069A4696-CDF6-2543-CABC-5E903AB1ED4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5B3A54E9-0453-1F7D-0031-2807A3BAF2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6D04CA9D-DF7F-87BE-38BD-96B97473677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74F21E81-05E9-512C-F471-31D672C37DE5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4599A1ED-0AC4-D6F5-EE76-443F0ADBBDB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E7E597BD-8D86-8C3A-DC23-2A0BF5040E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2132A591-CE79-D8D3-667B-718236196B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02CF1C6F-AFFA-9BD9-A60C-2E7C592173B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1E482BD1-6226-8C92-E5DC-DAD9787F2F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D606ED4E-E437-E65C-5AF3-04EC21D1AE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8E5B966A-CE5B-610B-0324-EBFF9D9D1C5F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415ED9C-44E5-75BB-473F-C69721FDC73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EE7C02D8-8874-9274-08BA-4FD00ABFB99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34BBB5E3-7169-D46B-ACBD-BBB03ACDACE7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5EE5F493-AA5A-0B24-0E8F-1E99B40699E3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A4375AB3-8D31-BF64-7C8B-DAA69438B7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1F36EE69-0D61-8815-6AE6-D47BFFB822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F11AEB80-F568-597A-800C-5522E242C52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A199A14D-B5EB-8436-D03F-40122A38A24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DDE7D2D6-4B04-A13E-6536-31D594EF3C4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E8271ED6-8439-D04F-2AAB-07141C9E3A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AC150E7C-BE48-8C2F-6E49-9C6BEF3B75B8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5E9D823D-D3FE-1B17-90C1-B03D92EF05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B54B097E-CC0F-F591-AE03-080E2EE855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6E84AD5C-E11C-0D11-342F-1FBF265259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CA78AA3B-3207-4408-47F5-D07BF3F455C1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B22EF8E6-42EF-E497-063A-0D1910EE5CD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9BCD3E74-47CE-1DEA-FE75-29D595F05BB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DE1C8566-07F4-C89C-F594-B53BD0C69DC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F9EB0F30-0AC1-3046-48CC-72CCAD2A72D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4E1796A2-8D14-144C-FF2E-DA97C40BF6B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0DBA9C4C-64B0-493E-55A9-29E1B96E6980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82769588-A5A6-5FD1-AC73-B6481624F8E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E395A887-CBDA-00A3-FB6E-53EA970D9A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642847DD-1159-038C-B40F-69031E1CC8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A71B9DB9-CA6D-4215-B20F-ADAB8BBDC4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9EE28BB1-189D-E009-9F55-F0086E12D00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39BE4518-F5AB-0172-65D1-9A30627A0E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9AE8BD25-D5FB-587C-BA2B-7025C0FA4E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E2C321BB-8609-68B2-4E65-FDFA712049A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363FC08-3DCA-DCD2-858B-D903C8E90F8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586F63A6-5C92-9C16-3515-BD7DEACAE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B6F652BF-00DF-9586-7D01-782890EF9E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0A4F6F16-F899-26B3-4C84-DC84D8AFBF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6090B168-16BB-470D-C06E-78CC08EC50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F6906569-9183-2982-D66A-5215F9751E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38DC2BBA-AFFA-F75B-03B5-554CA297820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CF5976FB-83DD-0C3E-1470-8F90B0B7CA6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CF89C800-2A47-6D1F-BBDB-C9BB5445FE7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8B6BFEC9-B333-6CAF-9C33-7E22CA1ED20A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681AFB18-9A04-567E-813D-BC194F62026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9BE7B22A-1E35-7841-7E95-34A852BEF75A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4786385B-2493-0EE4-3A92-5168ED64DF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68F2E801-51A5-7AB3-80E7-4208EF5358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12A3FB17-4829-332F-05A6-416E171A460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EC835FA9-C43F-12D0-6F6F-C94F31DF03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A1F708B0-6B8E-462B-06C8-30F66C4CE3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D5664387-5161-EE2E-50ED-3677641400E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5C19D848-C507-CCEE-B94B-CD1A6CF10E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889A5774-6DBB-AFCF-ECB0-6AD78CD80C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6428EE24-8BDD-6B9D-5F1D-B71DE5A0FB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78FA8E2A-95BB-4FBB-5ACD-AD115DBE1F5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24133A1E-4152-22F9-EE95-474269B1D7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71812308-5AE4-17E2-3211-DCA4FCF8F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9F345217-4404-36FA-06B0-90EA6E97AF41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086CC5DA-1F7B-483C-90E3-405807EC104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08ECC3A-C24E-66AE-4408-F60575634DF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21" name="TextBox 479">
            <a:extLst>
              <a:ext uri="{FF2B5EF4-FFF2-40B4-BE49-F238E27FC236}">
                <a16:creationId xmlns:a16="http://schemas.microsoft.com/office/drawing/2014/main" id="{A6908A57-54DF-AA06-8278-0ED2A4317497}"/>
              </a:ext>
            </a:extLst>
          </p:cNvPr>
          <p:cNvSpPr txBox="1"/>
          <p:nvPr/>
        </p:nvSpPr>
        <p:spPr>
          <a:xfrm>
            <a:off x="8621092" y="5579282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976E45CD-CC6F-B189-DFAE-76CBFF448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02" y="1682046"/>
            <a:ext cx="1917212" cy="2632590"/>
          </a:xfrm>
          <a:prstGeom prst="rect">
            <a:avLst/>
          </a:prstGeom>
        </p:spPr>
      </p:pic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04FB644-A145-2FD3-E8CD-F6A93F72B22D}"/>
              </a:ext>
            </a:extLst>
          </p:cNvPr>
          <p:cNvGrpSpPr/>
          <p:nvPr/>
        </p:nvGrpSpPr>
        <p:grpSpPr>
          <a:xfrm>
            <a:off x="9029079" y="701718"/>
            <a:ext cx="2296818" cy="931555"/>
            <a:chOff x="260221" y="1617455"/>
            <a:chExt cx="2296818" cy="931555"/>
          </a:xfrm>
        </p:grpSpPr>
        <p:sp>
          <p:nvSpPr>
            <p:cNvPr id="424" name="Rounded Rectangular Callout 483">
              <a:extLst>
                <a:ext uri="{FF2B5EF4-FFF2-40B4-BE49-F238E27FC236}">
                  <a16:creationId xmlns:a16="http://schemas.microsoft.com/office/drawing/2014/main" id="{9E2AACD1-A49B-6377-F55B-1487FBD47E4B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425" name="TextBox 484">
              <a:extLst>
                <a:ext uri="{FF2B5EF4-FFF2-40B4-BE49-F238E27FC236}">
                  <a16:creationId xmlns:a16="http://schemas.microsoft.com/office/drawing/2014/main" id="{135EBB2A-B19E-43AC-BC49-DDA2D0BC73EF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  <p:pic>
        <p:nvPicPr>
          <p:cNvPr id="426" name="Picture 425">
            <a:extLst>
              <a:ext uri="{FF2B5EF4-FFF2-40B4-BE49-F238E27FC236}">
                <a16:creationId xmlns:a16="http://schemas.microsoft.com/office/drawing/2014/main" id="{70C44DD2-D0B3-6F02-6492-B6BFDB0E8D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8" y="148528"/>
            <a:ext cx="2069886" cy="1034943"/>
          </a:xfrm>
          <a:prstGeom prst="rect">
            <a:avLst/>
          </a:prstGeom>
        </p:spPr>
      </p:pic>
      <p:pic>
        <p:nvPicPr>
          <p:cNvPr id="427" name="1 (1)">
            <a:hlinkClick r:id="" action="ppaction://media"/>
            <a:extLst>
              <a:ext uri="{FF2B5EF4-FFF2-40B4-BE49-F238E27FC236}">
                <a16:creationId xmlns:a16="http://schemas.microsoft.com/office/drawing/2014/main" id="{861C1F1E-5E09-F0B4-646C-22C233B33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7520" y="391160"/>
            <a:ext cx="406400" cy="406400"/>
          </a:xfrm>
          <a:prstGeom prst="rect">
            <a:avLst/>
          </a:prstGeom>
        </p:spPr>
      </p:pic>
      <p:pic>
        <p:nvPicPr>
          <p:cNvPr id="428" name="2 (1)">
            <a:hlinkClick r:id="" action="ppaction://media"/>
            <a:extLst>
              <a:ext uri="{FF2B5EF4-FFF2-40B4-BE49-F238E27FC236}">
                <a16:creationId xmlns:a16="http://schemas.microsoft.com/office/drawing/2014/main" id="{B6701570-B526-2AA1-5A3D-A08E4B977C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60400" y="1102360"/>
            <a:ext cx="406400" cy="406400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F2B277E5-B79B-5B9D-C383-1716288B36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725">
            <a:off x="1219200" y="3570577"/>
            <a:ext cx="227218" cy="87024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3305175D-8679-5CA9-2A55-485E5DB3CB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392">
            <a:off x="10596880" y="2737457"/>
            <a:ext cx="227218" cy="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8" fill="hold"/>
                                        <p:tgtEl>
                                          <p:spTgt spid="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48" fill="hold"/>
                                        <p:tgtEl>
                                          <p:spTgt spid="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88">
            <a:extLst>
              <a:ext uri="{FF2B5EF4-FFF2-40B4-BE49-F238E27FC236}">
                <a16:creationId xmlns:a16="http://schemas.microsoft.com/office/drawing/2014/main" id="{6A0B6ACE-6493-0234-928F-97C4FDA0CE49}"/>
              </a:ext>
            </a:extLst>
          </p:cNvPr>
          <p:cNvSpPr/>
          <p:nvPr/>
        </p:nvSpPr>
        <p:spPr>
          <a:xfrm>
            <a:off x="535654" y="2929751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337BF90-377D-A7D6-FB40-528CC6CEF524}"/>
              </a:ext>
            </a:extLst>
          </p:cNvPr>
          <p:cNvSpPr/>
          <p:nvPr/>
        </p:nvSpPr>
        <p:spPr>
          <a:xfrm>
            <a:off x="2661192" y="153830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28CB2-0CD6-B88C-3858-B01F0682CE17}"/>
              </a:ext>
            </a:extLst>
          </p:cNvPr>
          <p:cNvSpPr txBox="1"/>
          <p:nvPr/>
        </p:nvSpPr>
        <p:spPr>
          <a:xfrm>
            <a:off x="3553886" y="2189208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3E039A-1363-1317-06B5-F58D5C1E8059}"/>
              </a:ext>
            </a:extLst>
          </p:cNvPr>
          <p:cNvGrpSpPr/>
          <p:nvPr/>
        </p:nvGrpSpPr>
        <p:grpSpPr>
          <a:xfrm>
            <a:off x="3197384" y="52348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BC8A2F-E703-F4E1-2065-F285A381F47B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7C8EA2B-4B94-CA38-D9CB-995949F2F485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41509CE4-1BCA-A564-A21F-E58060BB9F4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F497DF9E-54FA-9E7B-A59C-26E88911C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14468DCB-5C92-E3FB-4F26-EF5E889AC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6941BD01-FAA0-BDCE-1AF2-F721807F4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6" name="Group 185">
                    <a:extLst>
                      <a:ext uri="{FF2B5EF4-FFF2-40B4-BE49-F238E27FC236}">
                        <a16:creationId xmlns:a16="http://schemas.microsoft.com/office/drawing/2014/main" id="{ED2CF6AF-46F7-93C3-E855-398EEB2D219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E9A1C899-7999-E3FF-D452-AB85A1CC3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5DF87BF3-DD16-1C2F-C98E-BD4FE1ABB1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3C1EE94-16CF-0743-5223-DFF859A45DC4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D5D25AA5-EAB8-1B07-3D4D-35D13E4B5D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4BCC7ED4-F8ED-3B06-C627-4F4AADB33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C07808D7-7D46-52DD-3658-4C84BCC5C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19496533-6236-D698-B9D8-3D95C654F5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8CE0FCC0-B7CB-8C79-D182-C1CE2EE61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8338FF99-4D3A-D801-D12E-1A8B52D12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AEDD8D6E-0C93-3FBC-77C8-8719D6138A4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60B51AE7-7B5C-D986-3442-8626C809CF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47F2C577-54AE-5934-ADD5-2BC689604A0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8035EEA-733C-EE9A-6127-2E858967766D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D6DF3B0B-7FA8-07A7-9BD9-CD406032C8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1171C9D4-B84A-CD4B-2521-29C3022973C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75C2EBC0-B77B-B816-F359-7ACC50EDFA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0ECADB8C-86AA-9B76-7E43-46B08150C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AE2F87E2-DB07-0111-A961-A93CB9F1979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DA2FCC48-EDFB-1D91-AB09-3DE7CECFD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F2D98DEC-DBF3-DA35-B3E7-F9D7F0757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FBEFF1D-6E95-0711-29EA-BFC65B03772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0030AD1A-5CBB-C294-80DF-DF5F838C62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BE301FCB-3405-A972-BF22-034DB9972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98C8EC8A-E653-ACA8-5769-2F2A8A05A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57ACE8BD-20AE-5DE0-244D-5D9C3CB7B3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F56A3481-3683-65CA-A52D-D5C61487C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122E943-42CB-AF3C-630B-46EFD70475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5A48FCA5-BC14-094A-9F4A-E083083DA92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B311704D-D6B6-0317-C767-E051AB8BA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76951800-A350-8D51-316E-A46CEA2949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E2500E-CC2D-D70D-22B5-08F80075E659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05E47BB6-1EBD-D786-45C5-3C5FBE3825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620898DC-4233-C2E4-FC52-4B241869EB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8F6FDC5C-7C92-F7C3-81BE-0A945CC15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962CF4D2-EE56-7989-AFF6-04E715EAA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E27EF692-0A39-A4F5-94C0-05D6CEF66F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2123342D-3406-7D17-794B-9A46BD3D6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AC51CB9A-A174-1F9E-8E1F-D465B21D0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2C93E03F-B700-8708-85C3-D976C46D3FD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E1DC83B0-0CCB-995D-D148-3887719759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0A3CA44A-E228-C40F-07E5-3B774C3B3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AE191B91-394F-9530-0176-818B94AB3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738DA2C6-ECDC-DEF8-4CED-604E3C2E19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1F4DE0BC-BDC8-816D-6630-1DA2DFA52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B884E714-F510-BCED-4091-55E3A5EF0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83B83CE9-D036-DAA7-0093-741E13C8CAB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21928C9-9A3B-7D08-179C-3CAC0F0ED1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83A986E-454B-7B2D-D20E-87DDDA8AE7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B1FB038-2A81-3353-7312-6A1BFA72A958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A27175A8-662D-7AE0-0CAB-57D8E5BE6F7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B7FBB2CD-7597-1F7C-4A06-19B7F33AA8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9ED99131-5F4E-40C2-2F91-EA31B4F2E3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26C2C464-237F-E78A-36E0-67315EAF55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3FC90690-D1F3-F420-A1A6-EAE5E45786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6CFE6B3E-3015-3FE3-9C6A-7B1F302E6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EA47F912-57F2-72E8-D94B-2D454A693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94E9994D-B915-1977-76B7-F87680DF8DF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87BB9335-0F3A-07F5-8D6A-C7BC4FFB68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CDC696D9-F3E4-D010-9FF6-53B88A7C85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251DBEF5-0470-DD8D-0DE1-339FA73D9E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2038585F-3701-BF0D-BC21-482B1F2FB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590CC718-8C02-DE62-F3DF-AD73E8B43E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4C16F457-2A04-106F-F32A-B76749AF1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1CF9DBD-B6D4-5FF3-78F6-29E0825C3AF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C8633CFD-55AA-1EDD-D6BB-FFA56A46B1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97B3521-CF0E-460A-A7EC-8509D1D5D6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B7D1C53-9E14-CE07-023D-91EE107053F6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50E356B-D956-B053-DC56-7446C1865FF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ABA3265A-652F-62F3-984F-018CD15E64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28410551-99FE-BC47-6814-4C335F7BA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96D41D13-9B17-F45C-803E-C1D123707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9882B69A-6B22-6316-4F43-129268FD26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CCEF184E-261D-350A-2036-3F937EB39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F132C3CD-E505-06A7-B491-6EEFADB95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E790C912-E2EB-4CE3-254E-144418BB9FD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F449F64-D54B-4648-1D5F-42D45F17CF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160A059-D72C-EAB8-7245-2342FC5A4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B3D8F628-6402-9525-B01D-9BE0BD43A1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1FAD82F0-6B5D-5E98-9DAC-CF4458FD26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6DD9BE5B-943B-5ACB-C73B-0BF0C955E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72A77E64-65F7-687F-817B-BAB2B776F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BA4D8FC-1DD1-9E3C-D81C-F40A263059F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D69AFF5E-C01C-36C8-1114-0D1ED784773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5228DC4E-2B89-99E6-94B2-D871AC06844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2C3517D-3480-C379-A3B0-C8D25DF90C5E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9849B602-9DA5-CE62-97C6-337633924F2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0B47FA82-AC6E-E21D-9ACE-A590990865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40DECF5D-A34C-7CC8-657E-80205DCF5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38C3CDE2-53F3-0E87-2C04-860529C9DA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F8D1F0F1-5ED9-A543-3FAB-5150FAEEB77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AF2D92EF-182D-5093-433D-D0EC4DD7F4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777091C9-7B3F-E46E-857E-D8CA1B7A3B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92E08166-59FD-CDED-490B-0AE00E4355E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BCAF8E76-CB47-137B-FDF0-A526EC7531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F7A68425-A096-CAC2-BD1F-5C20E2972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8D9AB6FF-2B50-4CB5-D96A-A2DBA1C73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BADA1AFD-87C9-F8DA-1276-821852373E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6B2D3EA2-FAC9-026F-B08E-37D57475AB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5AB56480-C93B-AA6F-10A0-14EDFB496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73ECB601-965E-EAE2-B6B6-92829D4EEB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628EB04D-9743-D8C3-AA1C-0464AA8E42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FC55A8D5-DBD4-6E30-90C2-90A77C5ED0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7F46A2E-17F1-5EA3-4A8D-1403520CA80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4A3DAA2-0591-6832-3E64-F12CD759CC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5D24C4E1-C6E3-9032-33F4-1A90968FD3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61110092-5F9E-D165-AA61-FF12BC453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9F75EB6C-10C8-09D2-E3A2-21FEB9407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954C2860-CF93-967B-3F6E-9E10D89DB7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82F2CEE4-0B07-1317-5422-FBE96E0DA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9A3F0B31-FAB1-D36B-E969-0CEADE0342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35D56F2-720D-1314-2C47-B79068042B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A909D14E-225F-0357-383D-212728C326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B974C73E-E73E-1A35-14CE-830519BC1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DFDD1D64-AF8B-9719-68AA-96936F1525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BB592DEE-EB40-1B37-6CCE-4AE8E0BF1C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26E332E6-A25F-29BF-D50D-BAD168EBC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FBEC8E34-1EE2-23AA-B12C-615CEEB28F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F4CD0723-3EB9-6ACF-E967-7BBF0A02443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A6C4639-0307-F692-6382-40B46FA5C1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0D066588-4AC7-BE1E-AE07-617BA60ED1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B3E352C-E3E5-45F7-F871-440EF2AE61F4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21A98B0-A90F-B5CE-A480-3DE92567D2B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8D514A58-7CB4-B82D-D9A9-6B0E79806A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70A9959-6231-93F7-CCB6-CA1ABF71B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022DFD51-F42F-73AB-9285-FF5CB938E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4BB8185C-9EA0-C1B4-154E-1B0E3AAC10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386548A-EE5E-1DE9-314A-0A4391770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F612EB0E-9579-5890-F4BD-7C18D237A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1929383-FAE7-9ECC-24C0-AA9AA8AD888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32084069-B090-3B7D-BC43-66C5E24CE3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F9DC037F-B17E-3CF4-CC51-4E6C9724C8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AFDEB46E-CAF9-5742-60BC-1FCF2225C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812003C4-D7B1-F31F-DDFB-C6F5AB7097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CBEA6015-3AC0-8711-C356-622ED4F8D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75E7B32-9166-D714-C467-EE54C8BDE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55A62E5-56F2-FC7D-7EFD-11BFFC9DEE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BB4F1C73-A4CD-6D62-9CA8-79C774DA98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FD548F9B-E068-E491-55F7-1D7698B42C2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22362B3-EBEE-310D-4586-28F3C8F1061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99F7EF37-9A1C-161F-07F9-F64631F4A59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5AFB7C1F-D769-1B12-8711-407FE215CA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FC63702E-A9B4-10C5-9883-D6E3E5A4C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A19C5DB7-682D-FD5E-A184-AE96BF1028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2A676777-0942-D2EE-9045-2F8CA10B3E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0A35655D-7E14-04B5-127C-5944F464C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93313783-80DD-4F12-89E3-4591BFCD6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8F325675-D227-8E88-5A3A-2603195126D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8EFF52DB-4F9A-A053-FBC8-B10E844E3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FA8F9884-8377-9351-79F2-40E08B43A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05A95CA-897E-330C-708A-A09264168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7C27508F-565A-E524-056D-BB01869D67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2EB3AD0E-6B33-B453-DFAA-94652A1F9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C3AED244-B48F-2351-20C2-F3198FB16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74D23C9-F619-29AC-BAA8-535322DB09A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C9FD9B0-BCE0-BCE8-CC6A-91ECD72984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FF0AEC0-C8F2-579B-E548-7B1E299226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C91948-7741-7BB1-7B4B-A8850F55A124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0FAB991-E868-4829-A78C-B3FC0126842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E8135559-F451-EDEE-98DD-FFAF0F6D47E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791A81F5-349E-485A-8F57-F5E15DA66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D71F68C7-886A-2759-151A-CA5321BDC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7D2C1A8A-7B13-FA2A-8C7D-84229BF166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03975AAE-8643-F87E-B17C-9CA0FCE55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0D969D03-1253-1AF3-34F2-C71F4DE28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FA291D7-A4BB-C0F2-D2C8-6C3EC81B4FE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1E9072C8-A4D6-80F7-9601-661439C80B1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AFF08A13-F442-4B24-528B-3E11FAC4D7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B84BF03E-5245-A693-9A76-28E3441E7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60D762CD-F7AB-951C-19FD-293860A024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6E0C03E7-1DEB-9F45-8542-873C0EF33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D897CA9E-AD97-327B-1276-3CFC5DABC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E7D5D91-3508-34E2-39A6-A4764FE5165C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61A01F6-7985-B115-9454-F36D334240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0A4CB90-E1A4-A944-B100-192B7EF3CA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BEB577-2332-BCBE-16C2-6387A3A14025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6FA8538-AF49-02E9-F763-9E58190676BD}"/>
              </a:ext>
            </a:extLst>
          </p:cNvPr>
          <p:cNvGrpSpPr/>
          <p:nvPr/>
        </p:nvGrpSpPr>
        <p:grpSpPr>
          <a:xfrm>
            <a:off x="5766207" y="363451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5A32E60-C5F6-7D8E-D16D-CEA4C621AC46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861A53DF-DEFE-E4DE-C16D-25A67859668E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662C0812-0FDE-E688-38F8-9B3DC84E865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050C866F-CEF8-0637-957F-DE93DD6F0F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2" name="Rectangle 371">
                      <a:extLst>
                        <a:ext uri="{FF2B5EF4-FFF2-40B4-BE49-F238E27FC236}">
                          <a16:creationId xmlns:a16="http://schemas.microsoft.com/office/drawing/2014/main" id="{028A0BDC-DD1F-5F02-7047-72EF99DB34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3" name="Rectangle 372">
                      <a:extLst>
                        <a:ext uri="{FF2B5EF4-FFF2-40B4-BE49-F238E27FC236}">
                          <a16:creationId xmlns:a16="http://schemas.microsoft.com/office/drawing/2014/main" id="{D0A247C3-FC96-5F33-1F7E-4CBACCA7E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A7F04C41-8D6D-52B9-DE41-95D3F8B8C4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301A90A0-B1F6-4A99-45B9-A7FDEEFE87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15657BCB-5E89-3A20-A219-0DFA5AC22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A0710EB4-C046-BD46-1646-717994FDAFDB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2" name="Group 361">
                    <a:extLst>
                      <a:ext uri="{FF2B5EF4-FFF2-40B4-BE49-F238E27FC236}">
                        <a16:creationId xmlns:a16="http://schemas.microsoft.com/office/drawing/2014/main" id="{0ECFFBA5-5F2E-C953-03D6-D3858173DB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6" name="Rectangle 365">
                      <a:extLst>
                        <a:ext uri="{FF2B5EF4-FFF2-40B4-BE49-F238E27FC236}">
                          <a16:creationId xmlns:a16="http://schemas.microsoft.com/office/drawing/2014/main" id="{516B2C3C-EB4F-B5C7-A1CB-B4C864A8A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6F55CABC-44BA-4E4C-D3F4-34068F5CB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4068FCCD-6840-078B-708C-3178927E728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78009472-EBE0-CCD7-E077-89A1654898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7D0B9FB1-1221-810C-17AB-2F30CBF3C0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3EA8F48F-A2D9-3CC5-A01E-7C71E744A73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87B77A80-6361-49C7-9FFF-2D6E04B0B9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46CB6B6-0104-AB05-5507-F2EB153DE1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E35B5753-BB2F-1C29-44CD-F69E1FD8817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49E20B6D-7CFD-B84D-BE4F-E75E539870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76671440-32A1-939D-37D8-DA26F905BB4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29157F26-7083-D0F7-42DC-0461B2FCB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1E8ACD3A-03AD-6CAA-6AEA-F5FF5E444F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2" name="Group 351">
                    <a:extLst>
                      <a:ext uri="{FF2B5EF4-FFF2-40B4-BE49-F238E27FC236}">
                        <a16:creationId xmlns:a16="http://schemas.microsoft.com/office/drawing/2014/main" id="{2E4E283E-8216-A47D-392A-3F35173E9E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138A9C3C-48B2-32A0-9E7B-9099A809A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5B3E4DBE-5C14-CBD5-197D-433A376A30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5B21205-5662-23F1-1C8A-FC837C7876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5546304F-76B5-03E3-EF79-FE1514532B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AFD7C12A-D701-CE9B-B3C1-9DB47AE8F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B435F91B-2EC1-7084-CD03-0C9B81ED0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5E8CD365-8846-B8C6-B8BD-82F4DED106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85713F35-9161-8D88-670B-D020F1A4C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B461CE80-3716-2007-0138-7BDCAFC51E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EE87448D-6A7B-ECC6-F157-A572154344A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15FD703F-BBD8-0716-0DED-8F91461332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377FB68B-3D14-C834-9E40-EB8D3D639C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99B06D74-9255-9B50-9C07-DF9A1DB44FA4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42F4D288-085B-FC75-6789-6EE37AFE696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4" name="Group 333">
                    <a:extLst>
                      <a:ext uri="{FF2B5EF4-FFF2-40B4-BE49-F238E27FC236}">
                        <a16:creationId xmlns:a16="http://schemas.microsoft.com/office/drawing/2014/main" id="{C4309D51-2286-C044-853C-200B2D16C1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8" name="Rectangle 337">
                      <a:extLst>
                        <a:ext uri="{FF2B5EF4-FFF2-40B4-BE49-F238E27FC236}">
                          <a16:creationId xmlns:a16="http://schemas.microsoft.com/office/drawing/2014/main" id="{248F6CF9-7E4A-FC0D-9A29-99A6BF1FB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9" name="Rectangle 338">
                      <a:extLst>
                        <a:ext uri="{FF2B5EF4-FFF2-40B4-BE49-F238E27FC236}">
                          <a16:creationId xmlns:a16="http://schemas.microsoft.com/office/drawing/2014/main" id="{03EF4F3F-36D1-5A5C-8A5F-0D9C991A7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5" name="Group 334">
                    <a:extLst>
                      <a:ext uri="{FF2B5EF4-FFF2-40B4-BE49-F238E27FC236}">
                        <a16:creationId xmlns:a16="http://schemas.microsoft.com/office/drawing/2014/main" id="{3CE67DE4-9073-C9CA-F935-E76F461C4C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CBC5D65E-9844-67B9-D7DA-E4628ED06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D05F3073-83B5-863D-6995-F58E151202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B5DFB760-5777-4AD3-936E-A113635A60D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8" name="Group 327">
                    <a:extLst>
                      <a:ext uri="{FF2B5EF4-FFF2-40B4-BE49-F238E27FC236}">
                        <a16:creationId xmlns:a16="http://schemas.microsoft.com/office/drawing/2014/main" id="{83FA9C7A-B77D-D148-3A82-6F8BB2BA24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9E55053B-2238-20B9-769A-DFBD75092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4CE54593-9E9F-60B0-ACEF-7B7AFCFCC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id="{89D24A42-622F-14F4-2588-B7489EA4AD1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100F58A4-CCD1-3872-038A-959619815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75032ABF-7C86-3DF7-3E7D-5C18F7330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37A7A580-1017-9740-2E30-A6ECDF9A04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D5665623-96C1-CE0E-75DF-176B5B3F188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4009C505-1064-9BF2-E484-0F45951F54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1125DA07-E878-2BF1-AA30-F31BAD61EFCD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E59B9571-EB28-B0D1-CBD5-94C7AD9A281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D3C78A50-7F1C-2FC5-1D52-0750E61D70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4E9D4130-56FD-353A-EF2D-3690AF924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9BAACA9E-1F55-97C2-C559-66D053036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8" name="Group 317">
                    <a:extLst>
                      <a:ext uri="{FF2B5EF4-FFF2-40B4-BE49-F238E27FC236}">
                        <a16:creationId xmlns:a16="http://schemas.microsoft.com/office/drawing/2014/main" id="{312B5B58-B2ED-16F7-2DA3-B15B63D88F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A470E816-6C25-B535-A3DC-B8C25E3D1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239E7846-9AD7-883E-9C9E-F2EE7DC78D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1C256CA7-9072-171A-736C-09F23E123F2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92B3B735-73B3-6D97-0152-4FB5457088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B078F64A-B419-2231-8CBD-D6B8D28F0B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161C98EC-DE29-F104-9550-581455F41B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F765226D-D02C-81DD-92F2-BE0FEF5D821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56D4BA55-BD58-7584-71D2-AB3A67061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93F1BDF5-613A-B50D-18B6-CACA779424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E9A6236F-8FFF-087D-B48A-9A8730250DB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2C5D8830-150B-C2BB-ADA0-50A987F05D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809F8DED-E237-C9A6-7BBA-AAE65DBE38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FE49C91-2112-CEB6-34A1-F1C9579411F5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D3846DF5-959F-5DA3-D87B-BFDB7A569A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4C1B529A-6AE3-6393-09B7-AB34706A1C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F35BDA11-C1A8-E777-E405-2771B4BFD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7792C3E5-E095-1CD0-A41C-4EE8727828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78247506-147A-F75B-204F-18EBE40C1FE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26A569CD-1DAC-C1A6-D099-C01A555DA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5AB5B2D2-ECDB-DD49-90DC-BE79D06B0B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E04AB387-FBD4-0DF6-B8FB-8DA8D333372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4" name="Group 293">
                    <a:extLst>
                      <a:ext uri="{FF2B5EF4-FFF2-40B4-BE49-F238E27FC236}">
                        <a16:creationId xmlns:a16="http://schemas.microsoft.com/office/drawing/2014/main" id="{40F58D9C-AEE8-543E-3761-A100C9F73E7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FDE2748D-1197-285F-56BA-615F63BB7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5571FB29-FF5E-6F34-F383-677203FF61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5" name="Group 294">
                    <a:extLst>
                      <a:ext uri="{FF2B5EF4-FFF2-40B4-BE49-F238E27FC236}">
                        <a16:creationId xmlns:a16="http://schemas.microsoft.com/office/drawing/2014/main" id="{5D65BCAD-5D51-9A30-D3D3-C00F26785C1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20648A05-2E5F-4884-FBC3-CB513E191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7AA951B7-7033-FDC9-423F-0140C248F8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CA613861-AF04-8758-EDEC-796C303A7FE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763C7E84-DC55-1F57-8F78-199DDD9FA6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C934FBF6-A644-5694-09F0-960FB23514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DD913ECA-FF72-753D-1133-CBB5405B3EE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EA58346D-75E0-6356-551D-1197B2D3225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A83421D3-F609-5CEE-DB32-28C8211567A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CE383EFF-6DAB-1EC9-C113-59C71D046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705944DE-DC3E-9F0A-57A3-6B79BFC52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4" name="Group 283">
                    <a:extLst>
                      <a:ext uri="{FF2B5EF4-FFF2-40B4-BE49-F238E27FC236}">
                        <a16:creationId xmlns:a16="http://schemas.microsoft.com/office/drawing/2014/main" id="{AF9FAEED-8507-99CD-254A-17E183B145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76986CE9-D6A5-5D06-DDFF-C0ED877D5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19D967CE-A677-D320-B5FA-53E2759399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92571E3D-CAD6-9603-2BCF-033C92023C2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476B528D-C477-A471-DF7F-A69A17BFBB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DAB80C31-F6D2-A4BF-939C-441CF756C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5CF9ED07-F79F-B89B-C989-80752ED85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1A82FC53-7DC7-F9BA-F459-7A3017B4C06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BD03F70E-0EFB-B458-4169-F8F11E37B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C1D4F668-95FC-E85C-AEEC-34B56A163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B4A2AAF8-1695-23DA-A160-FA27EDCE3B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CA092323-7A1B-324D-15E9-B108422B6B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167D9004-97B4-F133-C440-74381C4874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89957034-08AC-7449-5E26-03BEEA45D1E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3D34DB99-FE5C-F7D8-B149-E0FAB8C1B1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B433E3C1-B6E3-7152-7532-E351305E99E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AE615714-95EA-A879-F446-5B4755B710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86789B88-61E1-B715-0F53-14E7CFE94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7" name="Group 266">
                    <a:extLst>
                      <a:ext uri="{FF2B5EF4-FFF2-40B4-BE49-F238E27FC236}">
                        <a16:creationId xmlns:a16="http://schemas.microsoft.com/office/drawing/2014/main" id="{56AFDD4A-EBF8-4B10-7740-AC3EF049D7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C4861C8-8903-42E2-D875-868E727C2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8B80374D-7A12-225A-0BE6-0C12DF49E0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ADA671A-EBFB-F2AA-1681-B0BBE8D1BBC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5F8318C7-0C36-011D-7E46-0BABB09DD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7D382F0B-63FE-EDB1-BF1C-7F2571FE9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B7373DB5-8DD8-3E97-146F-271589B32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207B361A-4C3C-2E94-2654-955889C365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E72B1A54-12D9-892D-B099-9D8532A47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2064B745-766C-178C-EE36-842477140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6D99DAAF-EA1D-CF4C-7489-A4079241A0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CF29C1E2-648C-6292-C913-B5841687C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2FAFED48-C5A5-5572-86D7-F43B0CFB5A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9BFE085-1C94-2986-903F-2D47F08156BF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0B38A8CB-F5D5-A35B-E5CD-71A4453C924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7FA2BCC0-5E5D-0C64-8873-D7B61CD13F5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7FF8C839-AA55-265D-AB87-5F5B0B673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FA1D2070-9178-C1AA-A50A-A0F0AC865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E4700080-F72B-5DAE-669B-7FB33724A1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4514732C-A6A0-8345-3E34-DA3B79E56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CA5A3DD1-ABAA-A649-D6FD-E10F1CD82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6BF84D44-2E5B-1791-D158-5D7B5CAFD5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034A78B7-6154-354C-DC5B-3381E1DAE5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BEC20134-D5E3-221F-66DB-5AB9508DC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13B85FAA-17D8-157D-6990-C7D9FA920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32885AE2-672B-1B26-98F1-6BD8CB5BEBF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BA766BEB-2A25-B401-36D0-0310E3533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7064DA32-1D10-9D96-6C40-81DB8A2A1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F32817A6-8B65-3A51-855C-FD2DD586FBD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885D002E-D21B-9F32-0B86-D497F287EB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473806B2-5242-485C-A437-47927A01E7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023DC9D8-1AB8-379F-340E-7DA4C8C0B3F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CC05D084-497A-97E9-D445-DEA7CB2A932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5E9C61CB-0BA6-CB4C-CD5F-AE8E0E5D77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49582B19-63DE-541B-976D-C80F5FD12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552C7FB1-6091-67B9-D084-5724C5036D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127D1F75-F95A-4D0A-1358-E808FE4757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CE126CED-D35C-F6EB-3B65-472AC2E3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3920D7D4-C9EF-CB5A-AC8D-C2338BE4A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6545BB99-3B8F-0CCB-0B81-11A52BBCD8F3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6" name="Group 225">
                    <a:extLst>
                      <a:ext uri="{FF2B5EF4-FFF2-40B4-BE49-F238E27FC236}">
                        <a16:creationId xmlns:a16="http://schemas.microsoft.com/office/drawing/2014/main" id="{6E00F248-F739-5B0B-A2DC-871A831F0C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FC884DBA-DFC6-9B0C-3217-EB78816A73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485C8C0B-36EF-D2B3-7B91-B6D7A31234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0B1461D2-B9EB-252D-C696-FEC554D6B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89059AE2-06B9-0FD2-3148-01665133F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86383CAD-B4F0-19E5-460C-D4903E9F0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8E234EF3-6FE6-70CC-763E-6E4611FC3E9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01488779-B82D-CCD5-D7B5-52303E0624E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EC10F145-5AF7-37F4-BE50-CF4C155C57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F33EE0FD-2E71-66B9-ADB4-29BFEB8AB554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F507C1AD-BD42-1B37-9D93-24E6B1262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5" name="Group 214">
                    <a:extLst>
                      <a:ext uri="{FF2B5EF4-FFF2-40B4-BE49-F238E27FC236}">
                        <a16:creationId xmlns:a16="http://schemas.microsoft.com/office/drawing/2014/main" id="{414A0B14-C0BB-B19A-2711-D09B5F38DC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9" name="Rectangle 218">
                      <a:extLst>
                        <a:ext uri="{FF2B5EF4-FFF2-40B4-BE49-F238E27FC236}">
                          <a16:creationId xmlns:a16="http://schemas.microsoft.com/office/drawing/2014/main" id="{A3714286-643A-9961-DC25-9F7FE5D8B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25ABB559-303D-AF61-48F0-F74E1874E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C1144963-DFDC-D743-1557-9033472DA7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260C8C64-A58E-611D-EC05-2F6F9387A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7819BD50-B28B-230F-6FD9-501AE501C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0B9C9CFE-081C-14AD-69A4-05B3D967B4E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40CF9952-F88C-81A5-08A2-2A7E8F112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D22FB91D-5E76-BCEC-0B7D-DD407C787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AC154037-9339-F291-4B92-17EFA9A09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081EB73F-AB90-0207-F56E-E70843FC9F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A11DCC3-F64F-661A-A3C9-1B05B36C4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6357D12C-C804-ABD7-A52D-26BC295A8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8A9763B3-1A16-F669-EA2F-6B8E20B3123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F53EC102-F333-BCF0-AA02-80C1C24738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4045C381-B552-328D-8F3E-CACA7B429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755CBD2-360F-1C18-B257-ED9BF256113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B7EA0E4-19A7-AC52-2BB5-BB97D2FAB108}"/>
              </a:ext>
            </a:extLst>
          </p:cNvPr>
          <p:cNvGrpSpPr/>
          <p:nvPr/>
        </p:nvGrpSpPr>
        <p:grpSpPr>
          <a:xfrm>
            <a:off x="6145867" y="598607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8530253C-3A5F-78B7-22DA-9ED442DEFC1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677AE995-E8EF-7760-F7D8-1A5678A52C71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0D0BD54-0E0C-659A-AEC5-B985D9B9310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E11F9EDE-5A2D-A189-7410-284D9FE513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5" name="Rectangle 554">
                      <a:extLst>
                        <a:ext uri="{FF2B5EF4-FFF2-40B4-BE49-F238E27FC236}">
                          <a16:creationId xmlns:a16="http://schemas.microsoft.com/office/drawing/2014/main" id="{06F8CF2C-0F38-B9F4-950E-D94094FA3D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6" name="Rectangle 555">
                      <a:extLst>
                        <a:ext uri="{FF2B5EF4-FFF2-40B4-BE49-F238E27FC236}">
                          <a16:creationId xmlns:a16="http://schemas.microsoft.com/office/drawing/2014/main" id="{CD96F390-792D-C34C-05D7-CE2FEAEEC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A50082ED-3CD8-7543-8514-2D1E72C5B4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E5F60538-0CE2-F61A-B951-239217C88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E0EBB171-13CA-4799-E85A-140F7DB6C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221B4685-12C0-7FDD-09B1-4D021E53D24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5" name="Group 544">
                    <a:extLst>
                      <a:ext uri="{FF2B5EF4-FFF2-40B4-BE49-F238E27FC236}">
                        <a16:creationId xmlns:a16="http://schemas.microsoft.com/office/drawing/2014/main" id="{6B5AEB50-43ED-3C78-B800-DF5FCB4E49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9" name="Rectangle 548">
                      <a:extLst>
                        <a:ext uri="{FF2B5EF4-FFF2-40B4-BE49-F238E27FC236}">
                          <a16:creationId xmlns:a16="http://schemas.microsoft.com/office/drawing/2014/main" id="{2354FEAF-0109-E29C-4BB5-B45203645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0" name="Rectangle 549">
                      <a:extLst>
                        <a:ext uri="{FF2B5EF4-FFF2-40B4-BE49-F238E27FC236}">
                          <a16:creationId xmlns:a16="http://schemas.microsoft.com/office/drawing/2014/main" id="{3AC12294-3D94-A82D-7A49-80E909C5A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6" name="Group 545">
                    <a:extLst>
                      <a:ext uri="{FF2B5EF4-FFF2-40B4-BE49-F238E27FC236}">
                        <a16:creationId xmlns:a16="http://schemas.microsoft.com/office/drawing/2014/main" id="{333BD423-B2E0-87FC-8381-AB0DEE894B4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F24E568B-E99A-3564-CFC2-CF379EDC4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70ED154C-5FE6-DDEF-2870-E77C5BFDE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2" name="Group 541">
                  <a:extLst>
                    <a:ext uri="{FF2B5EF4-FFF2-40B4-BE49-F238E27FC236}">
                      <a16:creationId xmlns:a16="http://schemas.microsoft.com/office/drawing/2014/main" id="{AFA1A63D-5878-0966-E133-4D8E5DBE6E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7503F8DF-A51E-88D8-1B3F-DAA1B2DC1A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5386D9EA-1413-F603-C11F-35722E4C96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B36C3311-A092-3215-3427-4F98FB1351E3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1BEB4584-DC9C-86C1-9058-00385344357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4" name="Group 533">
                    <a:extLst>
                      <a:ext uri="{FF2B5EF4-FFF2-40B4-BE49-F238E27FC236}">
                        <a16:creationId xmlns:a16="http://schemas.microsoft.com/office/drawing/2014/main" id="{D7016B3E-3114-F38D-38F4-95B075E1BC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8" name="Rectangle 537">
                      <a:extLst>
                        <a:ext uri="{FF2B5EF4-FFF2-40B4-BE49-F238E27FC236}">
                          <a16:creationId xmlns:a16="http://schemas.microsoft.com/office/drawing/2014/main" id="{FE296AC7-73C0-2F5D-8C40-A144169E2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9" name="Rectangle 538">
                      <a:extLst>
                        <a:ext uri="{FF2B5EF4-FFF2-40B4-BE49-F238E27FC236}">
                          <a16:creationId xmlns:a16="http://schemas.microsoft.com/office/drawing/2014/main" id="{B8E036DE-FBDF-DAF4-64A2-FE6A6E33E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5" name="Group 534">
                    <a:extLst>
                      <a:ext uri="{FF2B5EF4-FFF2-40B4-BE49-F238E27FC236}">
                        <a16:creationId xmlns:a16="http://schemas.microsoft.com/office/drawing/2014/main" id="{5D6C1DEE-FF09-FFF8-766C-73D888C1489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DC2C76C9-A93E-EDAE-C03D-9310A8447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A4604217-5B26-2542-0E1F-9322221A8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5C944B83-B8C5-3048-67D1-A43D584F808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10B7F6B4-4123-B6E4-E04A-24549F1C09E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2" name="Rectangle 531">
                      <a:extLst>
                        <a:ext uri="{FF2B5EF4-FFF2-40B4-BE49-F238E27FC236}">
                          <a16:creationId xmlns:a16="http://schemas.microsoft.com/office/drawing/2014/main" id="{0E7929CC-B19D-5C7C-856D-E6EACE067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3" name="Rectangle 532">
                      <a:extLst>
                        <a:ext uri="{FF2B5EF4-FFF2-40B4-BE49-F238E27FC236}">
                          <a16:creationId xmlns:a16="http://schemas.microsoft.com/office/drawing/2014/main" id="{B7B8AB95-7FAC-DFAB-DAB9-DFA4AC43E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9" name="Group 528">
                    <a:extLst>
                      <a:ext uri="{FF2B5EF4-FFF2-40B4-BE49-F238E27FC236}">
                        <a16:creationId xmlns:a16="http://schemas.microsoft.com/office/drawing/2014/main" id="{43AE7C19-FCAA-64AC-D560-F6B45BD25C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20406494-F4B9-09B1-BFD6-25047F65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091DA617-CD47-BC96-C8C0-CEB91E34B1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953593E4-8FED-3735-C51B-AD55DCDC2C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C77505B3-EA35-2286-E9EE-839426CB18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FE7B4D5D-2332-94A9-F5B0-9A4C4B32BE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6CCB51D6-483F-84BC-4B67-6AF3F161DC05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F1B3B3FC-874A-D92B-44EE-A7C34F64E8A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D09A0884-51B5-F264-FAC1-18F1DB99DA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21" name="Rectangle 520">
                      <a:extLst>
                        <a:ext uri="{FF2B5EF4-FFF2-40B4-BE49-F238E27FC236}">
                          <a16:creationId xmlns:a16="http://schemas.microsoft.com/office/drawing/2014/main" id="{02AD4FD5-873C-2F54-1920-6762CA143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2" name="Rectangle 521">
                      <a:extLst>
                        <a:ext uri="{FF2B5EF4-FFF2-40B4-BE49-F238E27FC236}">
                          <a16:creationId xmlns:a16="http://schemas.microsoft.com/office/drawing/2014/main" id="{028F29FB-D4E9-B290-652C-D7BCD1838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E9C9EB96-BC19-3959-2F4E-BE05DEF3EA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B70BD851-1E14-E5B4-F937-A0057D7A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320C5AA4-B959-7B2A-C676-74B01EE78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5A8D06AB-F76A-7CD9-E547-B9CFC76BA79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11" name="Group 510">
                    <a:extLst>
                      <a:ext uri="{FF2B5EF4-FFF2-40B4-BE49-F238E27FC236}">
                        <a16:creationId xmlns:a16="http://schemas.microsoft.com/office/drawing/2014/main" id="{78026DCE-D0E5-9091-5D2D-340DD56FBA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5" name="Rectangle 514">
                      <a:extLst>
                        <a:ext uri="{FF2B5EF4-FFF2-40B4-BE49-F238E27FC236}">
                          <a16:creationId xmlns:a16="http://schemas.microsoft.com/office/drawing/2014/main" id="{E286479A-E13B-FEBC-6AED-0E6840AAF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6" name="Rectangle 515">
                      <a:extLst>
                        <a:ext uri="{FF2B5EF4-FFF2-40B4-BE49-F238E27FC236}">
                          <a16:creationId xmlns:a16="http://schemas.microsoft.com/office/drawing/2014/main" id="{274DF014-B61D-DF4D-FE04-F422F2A2B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C01EACBB-FEF8-F439-D7F1-08DAB8A14A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D262BB92-62CB-588D-9549-C0E6CD1C5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6A247E1C-DE02-46AA-5196-CAA7B9BC9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91E70A8C-5951-11E5-79FE-BA0F88D56DE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FCA71BC6-EC77-C276-9A3E-A7A143BD85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85D3A78E-DB47-D7F5-E4D0-3808C592C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26E73A9E-0502-5861-1233-46CEBC6A522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D42FDE1-8D28-AF29-2D3D-8C07FE82BDB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00" name="Group 499">
                    <a:extLst>
                      <a:ext uri="{FF2B5EF4-FFF2-40B4-BE49-F238E27FC236}">
                        <a16:creationId xmlns:a16="http://schemas.microsoft.com/office/drawing/2014/main" id="{A8B08949-AE07-BE3E-9AA7-6C9A7F819E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4" name="Rectangle 503">
                      <a:extLst>
                        <a:ext uri="{FF2B5EF4-FFF2-40B4-BE49-F238E27FC236}">
                          <a16:creationId xmlns:a16="http://schemas.microsoft.com/office/drawing/2014/main" id="{3E49393A-4898-8DE0-18F3-EADE4BCB2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5" name="Rectangle 504">
                      <a:extLst>
                        <a:ext uri="{FF2B5EF4-FFF2-40B4-BE49-F238E27FC236}">
                          <a16:creationId xmlns:a16="http://schemas.microsoft.com/office/drawing/2014/main" id="{69476485-D1C9-04C3-F79F-D410F28CF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1" name="Group 500">
                    <a:extLst>
                      <a:ext uri="{FF2B5EF4-FFF2-40B4-BE49-F238E27FC236}">
                        <a16:creationId xmlns:a16="http://schemas.microsoft.com/office/drawing/2014/main" id="{253F0E9A-B1A3-CFA0-BBD8-28123CD1A7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9255C17E-9D51-C767-7885-C120D6AB7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0D527F5E-E7AC-4ABD-B10E-1CFB9F80A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70E38B88-D6EF-C867-8A16-0D33DF5BD87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5457F349-0963-1AFC-6536-6DF5F3970A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8" name="Rectangle 497">
                      <a:extLst>
                        <a:ext uri="{FF2B5EF4-FFF2-40B4-BE49-F238E27FC236}">
                          <a16:creationId xmlns:a16="http://schemas.microsoft.com/office/drawing/2014/main" id="{925B0C30-E2E4-B1C8-61ED-6BFBE2EEE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13F6566F-FC84-E464-D8CB-2FAE5D0EF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AC6ADB45-A5D1-16FD-D097-954DB90AE2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8C71D22B-308A-DFDD-6CC5-76A8C8172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108CF80-040E-E1CD-212D-460D0C76E2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F32BDF08-CE04-6AC8-A437-3F70AF3CA4F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D0F06D36-6430-5A5E-BE86-00083476A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D458034F-42CF-E0C5-F82F-6762CB4CE4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65FAF497-629F-C1A3-2775-270D0596E153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432533EA-7031-845F-1D72-BAB4F87A5D4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1ED62E9D-108B-30E4-3DAB-DB80BBDF85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7" name="Rectangle 486">
                      <a:extLst>
                        <a:ext uri="{FF2B5EF4-FFF2-40B4-BE49-F238E27FC236}">
                          <a16:creationId xmlns:a16="http://schemas.microsoft.com/office/drawing/2014/main" id="{A432C109-A026-4DA5-B7F2-40722D0C94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8" name="Rectangle 487">
                      <a:extLst>
                        <a:ext uri="{FF2B5EF4-FFF2-40B4-BE49-F238E27FC236}">
                          <a16:creationId xmlns:a16="http://schemas.microsoft.com/office/drawing/2014/main" id="{08E503F2-1B6D-6CF7-30AA-78DAB071E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618FBB3C-76B4-60AD-3D28-135040D4206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1A50CA20-CE16-C129-FF6C-99FE652D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07B6D3BC-2053-1432-A63F-AB3C1403B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92998185-51CF-3F6E-22D6-3815C10CE1D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DB2052AC-7D2F-2B40-0A7E-CC62D2F5BD2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81" name="Rectangle 480">
                      <a:extLst>
                        <a:ext uri="{FF2B5EF4-FFF2-40B4-BE49-F238E27FC236}">
                          <a16:creationId xmlns:a16="http://schemas.microsoft.com/office/drawing/2014/main" id="{0AB46596-DBAA-CA24-ECA6-34999CAA5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2" name="Rectangle 481">
                      <a:extLst>
                        <a:ext uri="{FF2B5EF4-FFF2-40B4-BE49-F238E27FC236}">
                          <a16:creationId xmlns:a16="http://schemas.microsoft.com/office/drawing/2014/main" id="{864C68F5-3D4E-F6D4-9AB3-4497EAF3AD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813DF820-7276-EEE1-4B42-6E9AD8CD47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31163D56-0B0E-6DD1-06B1-57E10CDEE8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A16A360E-56FC-4937-6F37-EEC703736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755F7E0D-B811-2C46-5268-410A8904E51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B905D014-F7D0-CAE7-61A4-24BC773FBD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CF707F82-FB8A-A43A-C508-C9C9F02311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925AD5A9-985B-6907-59F9-8FE72C0E6AB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C5CEB025-9D6B-A82E-F0F4-A126D4F3EF3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6" name="Group 465">
                    <a:extLst>
                      <a:ext uri="{FF2B5EF4-FFF2-40B4-BE49-F238E27FC236}">
                        <a16:creationId xmlns:a16="http://schemas.microsoft.com/office/drawing/2014/main" id="{FE31B690-31E2-BF62-7531-23209492BF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8E482CB0-D63C-7884-9A33-6E0FC65568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8B1F4900-5E6F-7BF6-BD03-25CBFED4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7F9BBD04-9BCC-9D8E-D2DA-1DA9F3C792D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FEF5D384-D54E-0113-CB12-F0B775F09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C569D302-4062-6607-00CC-30901F717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ADFECCC2-7F17-B871-014C-E3CC8D6A0B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6BBC330B-71AB-2785-6210-03CEA427F0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BCD19648-DE5E-0093-A521-1D872A141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BE958D5C-83DF-675E-80AB-EAC20948B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85322928-8567-899E-2B77-64B54E9EEC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B9BB6BEA-79F2-D124-7EBE-D8D7123ACC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5C7F2A92-4568-CF5F-7331-A6A27A1A3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38926C67-EE6A-744E-DED3-03F438F71EE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008C8E75-CCC3-D999-42F6-D410E2F179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181C01FA-011E-4D7F-32A6-7A100024B2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D39B0FA7-79E5-56F8-CC93-8986E58F66D0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27F2E0C5-C0B2-272D-FAF8-1BB9D37D55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9" name="Group 448">
                    <a:extLst>
                      <a:ext uri="{FF2B5EF4-FFF2-40B4-BE49-F238E27FC236}">
                        <a16:creationId xmlns:a16="http://schemas.microsoft.com/office/drawing/2014/main" id="{D9CDFB7F-8536-9F77-81C2-0110C002EF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3" name="Rectangle 452">
                      <a:extLst>
                        <a:ext uri="{FF2B5EF4-FFF2-40B4-BE49-F238E27FC236}">
                          <a16:creationId xmlns:a16="http://schemas.microsoft.com/office/drawing/2014/main" id="{21BBD5FD-EF3B-714E-2BB9-E380D1F1FF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4" name="Rectangle 453">
                      <a:extLst>
                        <a:ext uri="{FF2B5EF4-FFF2-40B4-BE49-F238E27FC236}">
                          <a16:creationId xmlns:a16="http://schemas.microsoft.com/office/drawing/2014/main" id="{2F8246E1-659A-1495-DD38-72C9DF75F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0" name="Group 449">
                    <a:extLst>
                      <a:ext uri="{FF2B5EF4-FFF2-40B4-BE49-F238E27FC236}">
                        <a16:creationId xmlns:a16="http://schemas.microsoft.com/office/drawing/2014/main" id="{B3762FD6-B910-1FA0-EF67-4A200091BF5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E46819FE-67D1-6F99-028E-74114BBBE6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E777C1C1-1BE4-223E-22C5-2E59EE5C5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1E43FC64-F362-87EC-C218-73B98C07875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3" name="Group 442">
                    <a:extLst>
                      <a:ext uri="{FF2B5EF4-FFF2-40B4-BE49-F238E27FC236}">
                        <a16:creationId xmlns:a16="http://schemas.microsoft.com/office/drawing/2014/main" id="{E0B65943-C556-FC44-EB50-BC74C4864A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7" name="Rectangle 446">
                      <a:extLst>
                        <a:ext uri="{FF2B5EF4-FFF2-40B4-BE49-F238E27FC236}">
                          <a16:creationId xmlns:a16="http://schemas.microsoft.com/office/drawing/2014/main" id="{406C2767-7D04-F01D-7FBF-30350C071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EED4DBED-CE88-E386-53A6-69AC2EFEA6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00E5738D-497E-8826-D467-78272E7751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3BC869C1-AD65-C6F1-0295-9431BEC99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3B5CEA8A-19DA-CCA7-C72B-97B8025F18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FA96D3B7-7AEA-3C54-6F89-2D8B73E2E5C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87B3D7B1-448E-3CAE-996F-840AF543C31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9AF188E3-E7CA-7DAD-7F55-F810F76334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687EE604-9CE6-73A5-92FE-6D911841187C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82515257-1432-D4E0-0FF9-95697B73A0E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141E249C-9AA2-665A-15C6-0467B97072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6" name="Rectangle 435">
                      <a:extLst>
                        <a:ext uri="{FF2B5EF4-FFF2-40B4-BE49-F238E27FC236}">
                          <a16:creationId xmlns:a16="http://schemas.microsoft.com/office/drawing/2014/main" id="{36E7187B-FB75-61F2-CC9E-CB50E80B5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7" name="Rectangle 436">
                      <a:extLst>
                        <a:ext uri="{FF2B5EF4-FFF2-40B4-BE49-F238E27FC236}">
                          <a16:creationId xmlns:a16="http://schemas.microsoft.com/office/drawing/2014/main" id="{33EE9AE1-4894-C1E8-AFE4-257942305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FB9093C0-05E1-FCF1-BDEA-E1C93AA41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EB705774-0A97-ADAA-04F2-87ECC200A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B50D5AA-BD9F-7F5B-76B8-F0714B8459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9A0B1626-3D65-F0FB-539E-DAB083C278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6" name="Group 425">
                    <a:extLst>
                      <a:ext uri="{FF2B5EF4-FFF2-40B4-BE49-F238E27FC236}">
                        <a16:creationId xmlns:a16="http://schemas.microsoft.com/office/drawing/2014/main" id="{25B68FC0-D3F0-57BA-AC5A-65D2AE06FA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30" name="Rectangle 429">
                      <a:extLst>
                        <a:ext uri="{FF2B5EF4-FFF2-40B4-BE49-F238E27FC236}">
                          <a16:creationId xmlns:a16="http://schemas.microsoft.com/office/drawing/2014/main" id="{8E0143C8-A6E6-BEFE-A49B-97366AB0B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F211428D-1AFE-AB28-29BB-796F44C3D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7" name="Group 426">
                    <a:extLst>
                      <a:ext uri="{FF2B5EF4-FFF2-40B4-BE49-F238E27FC236}">
                        <a16:creationId xmlns:a16="http://schemas.microsoft.com/office/drawing/2014/main" id="{AE979B0E-33FA-7D70-05BF-FBB8E1607C2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B3A4A8F1-28F2-32ED-8A57-D900AD460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712EF42-883D-624D-94C8-A84197C21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48859336-D002-8DCB-455A-B950189012A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B5C75375-7AFC-E170-5A07-71A8CA34CB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7A74EDB3-0247-6250-A9B5-66248A213F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89ABE68E-BA3B-3E2B-AC89-E884E0CFAC7C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8B07C4D9-CB9D-7BBF-A7A7-AADAC5FA3E7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9E02CF70-67EB-B1BE-E91E-C3538A975A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3D0A1477-5EAF-0C19-17A4-05426CDD1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4369570C-0CB2-AF7E-9E9A-DAC76B3A9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FB2637CA-8A78-B569-1527-80F4BE1C220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5954AA6F-F676-8EA0-3EC4-1F447E7B0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E0688FA6-EBF5-CB2B-6D13-F6571C4D9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56B7A641-7A1F-C924-0000-929855FD4803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9" name="Group 408">
                    <a:extLst>
                      <a:ext uri="{FF2B5EF4-FFF2-40B4-BE49-F238E27FC236}">
                        <a16:creationId xmlns:a16="http://schemas.microsoft.com/office/drawing/2014/main" id="{A3DFDBB4-D72E-852F-DB8E-64DFB3EA73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11612BB5-06E2-D704-92C8-B2589116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259A5837-8913-FC71-FA9C-409F18095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0" name="Group 409">
                    <a:extLst>
                      <a:ext uri="{FF2B5EF4-FFF2-40B4-BE49-F238E27FC236}">
                        <a16:creationId xmlns:a16="http://schemas.microsoft.com/office/drawing/2014/main" id="{74120232-A0C9-E99D-CE85-E7C0527879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7FE56DDA-7CCA-BD0F-DDB8-3907746DAD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A34580A0-C12C-91B2-5B79-A22FF74E4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9E601300-442B-D34D-73EB-7B6E5C27E938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75E75FC3-9A83-318D-9DA9-4AC17F2F58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E9F09D3D-55FA-F649-6B74-F438C0A6DE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4D590EF5-1095-2F3B-D19F-E2273E4E089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7EC28624-4705-757D-DE54-5034551A5D3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2D3C8798-A039-5EFF-1838-0824402D53C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2" name="Rectangle 401">
                      <a:extLst>
                        <a:ext uri="{FF2B5EF4-FFF2-40B4-BE49-F238E27FC236}">
                          <a16:creationId xmlns:a16="http://schemas.microsoft.com/office/drawing/2014/main" id="{889B1B0D-8763-77DE-516B-1853E19FF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3" name="Rectangle 402">
                      <a:extLst>
                        <a:ext uri="{FF2B5EF4-FFF2-40B4-BE49-F238E27FC236}">
                          <a16:creationId xmlns:a16="http://schemas.microsoft.com/office/drawing/2014/main" id="{E4F6D9FF-EF65-FECD-ECBA-EE9C21411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D1CD2535-4FC4-BE5F-A51F-01156A53089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7461F6A5-00A1-1302-48CF-CAC847AE9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3A31523E-2CE6-A1B5-517B-7855482C7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D38CF8AD-7C3C-7365-0EE3-A1965AD2B4B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E150C246-FCB7-08B8-60C8-A38DEBF62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6" name="Rectangle 395">
                      <a:extLst>
                        <a:ext uri="{FF2B5EF4-FFF2-40B4-BE49-F238E27FC236}">
                          <a16:creationId xmlns:a16="http://schemas.microsoft.com/office/drawing/2014/main" id="{8D85254E-7C42-523C-F746-4ACB3B159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CD7E4D9B-1CF8-C649-A9ED-60B812D19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1163FB08-C84C-74EC-A5A3-EC3E895ED88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3C1D0A6-A838-A631-9E1F-F8E7CFC68B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D5CE9F7B-8423-64F6-A2B8-BFBC01A428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D799A99F-EC5C-665F-B8F8-2D31E8326DF2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627974BE-3B08-324F-BDC6-7D40273E25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49D03B81-FABF-7D19-7AA6-6871634645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7FE4F1E8-6DD2-246A-3614-01C836667D5E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7" name="TextBox 556">
            <a:extLst>
              <a:ext uri="{FF2B5EF4-FFF2-40B4-BE49-F238E27FC236}">
                <a16:creationId xmlns:a16="http://schemas.microsoft.com/office/drawing/2014/main" id="{F12B812B-DB03-86D0-E261-B6920CA38A91}"/>
              </a:ext>
            </a:extLst>
          </p:cNvPr>
          <p:cNvSpPr txBox="1"/>
          <p:nvPr/>
        </p:nvSpPr>
        <p:spPr>
          <a:xfrm>
            <a:off x="6115375" y="2191704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4716104E-A412-E9B1-35BB-1CC3ED1C6EBF}"/>
              </a:ext>
            </a:extLst>
          </p:cNvPr>
          <p:cNvGrpSpPr/>
          <p:nvPr/>
        </p:nvGrpSpPr>
        <p:grpSpPr>
          <a:xfrm>
            <a:off x="8413329" y="30865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2C888182-E474-9D1B-2A72-DB7D9A15C802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4F724CF6-8DEC-43C2-2559-17E9210A942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1C6C28EF-0656-1FEA-65FF-7D37330BF5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728732A3-77EA-26A3-741A-29DB7F5182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9" name="Rectangle 738">
                      <a:extLst>
                        <a:ext uri="{FF2B5EF4-FFF2-40B4-BE49-F238E27FC236}">
                          <a16:creationId xmlns:a16="http://schemas.microsoft.com/office/drawing/2014/main" id="{292AA44B-8C3A-13A8-F90A-BD65DF1CE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0" name="Rectangle 739">
                      <a:extLst>
                        <a:ext uri="{FF2B5EF4-FFF2-40B4-BE49-F238E27FC236}">
                          <a16:creationId xmlns:a16="http://schemas.microsoft.com/office/drawing/2014/main" id="{B6BADD9C-5B1E-20C1-1047-2217210B79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6" name="Group 735">
                    <a:extLst>
                      <a:ext uri="{FF2B5EF4-FFF2-40B4-BE49-F238E27FC236}">
                        <a16:creationId xmlns:a16="http://schemas.microsoft.com/office/drawing/2014/main" id="{3B54D1A9-DE7A-691D-999F-9EBC0984F0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0B91A278-610C-A7BF-9008-1D03F4F7C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51D46132-DDCA-54CF-EB63-DF495DE1CC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5" name="Group 724">
                  <a:extLst>
                    <a:ext uri="{FF2B5EF4-FFF2-40B4-BE49-F238E27FC236}">
                      <a16:creationId xmlns:a16="http://schemas.microsoft.com/office/drawing/2014/main" id="{1C06E81C-C896-8FD8-2490-F76058EDD700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9" name="Group 728">
                    <a:extLst>
                      <a:ext uri="{FF2B5EF4-FFF2-40B4-BE49-F238E27FC236}">
                        <a16:creationId xmlns:a16="http://schemas.microsoft.com/office/drawing/2014/main" id="{FCB82AB6-58B7-9806-B135-F31E48814F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3" name="Rectangle 732">
                      <a:extLst>
                        <a:ext uri="{FF2B5EF4-FFF2-40B4-BE49-F238E27FC236}">
                          <a16:creationId xmlns:a16="http://schemas.microsoft.com/office/drawing/2014/main" id="{5B409D26-5325-E694-8D90-18E7E45096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4" name="Rectangle 733">
                      <a:extLst>
                        <a:ext uri="{FF2B5EF4-FFF2-40B4-BE49-F238E27FC236}">
                          <a16:creationId xmlns:a16="http://schemas.microsoft.com/office/drawing/2014/main" id="{C74AA714-1108-E870-CF19-2B71EC04F2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0" name="Group 729">
                    <a:extLst>
                      <a:ext uri="{FF2B5EF4-FFF2-40B4-BE49-F238E27FC236}">
                        <a16:creationId xmlns:a16="http://schemas.microsoft.com/office/drawing/2014/main" id="{B4E2E59C-3830-03D2-455A-0CE6A19FA3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44502C9B-6B18-94BF-BE45-7325F7A381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98716B35-27B7-FCD1-F89C-C5DD1DBC44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6" name="Group 725">
                  <a:extLst>
                    <a:ext uri="{FF2B5EF4-FFF2-40B4-BE49-F238E27FC236}">
                      <a16:creationId xmlns:a16="http://schemas.microsoft.com/office/drawing/2014/main" id="{6422EB06-A48F-1A6E-AC54-352907B701F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7" name="Rectangle 726">
                    <a:extLst>
                      <a:ext uri="{FF2B5EF4-FFF2-40B4-BE49-F238E27FC236}">
                        <a16:creationId xmlns:a16="http://schemas.microsoft.com/office/drawing/2014/main" id="{98C66625-E168-F91E-1F0B-0D9E2B2974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8" name="Rectangle 727">
                    <a:extLst>
                      <a:ext uri="{FF2B5EF4-FFF2-40B4-BE49-F238E27FC236}">
                        <a16:creationId xmlns:a16="http://schemas.microsoft.com/office/drawing/2014/main" id="{B5091046-FF00-136A-9B01-0446D0A5A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2A133E3D-4D21-8A27-BA8B-0583013333AA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24057491-1921-A7B6-09D5-54367CF4F54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6C2EA67C-F60C-A414-7593-6297F5CA8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CDE5F699-698E-D9F9-AAFF-F658CC40D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3" name="Rectangle 722">
                      <a:extLst>
                        <a:ext uri="{FF2B5EF4-FFF2-40B4-BE49-F238E27FC236}">
                          <a16:creationId xmlns:a16="http://schemas.microsoft.com/office/drawing/2014/main" id="{062437FC-C134-0F54-FF38-1CE6EC523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6A4334B4-6510-98CB-52E8-E2CFF75961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708AB5FB-B40B-6EA0-4743-F3E2A0611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CDC6B1C6-33C1-BB13-81D4-5F58C6580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630E6F17-4799-828C-C47B-4FE1B62AAB5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2" name="Group 711">
                    <a:extLst>
                      <a:ext uri="{FF2B5EF4-FFF2-40B4-BE49-F238E27FC236}">
                        <a16:creationId xmlns:a16="http://schemas.microsoft.com/office/drawing/2014/main" id="{F43171A6-038B-34D6-8FD5-C61B9D9124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6" name="Rectangle 715">
                      <a:extLst>
                        <a:ext uri="{FF2B5EF4-FFF2-40B4-BE49-F238E27FC236}">
                          <a16:creationId xmlns:a16="http://schemas.microsoft.com/office/drawing/2014/main" id="{51EA6E8C-42F9-DCD9-61AC-A9721953EC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EDCA38E8-D0D0-0621-393B-A18986C24B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3" name="Group 712">
                    <a:extLst>
                      <a:ext uri="{FF2B5EF4-FFF2-40B4-BE49-F238E27FC236}">
                        <a16:creationId xmlns:a16="http://schemas.microsoft.com/office/drawing/2014/main" id="{EBAFBBA8-C407-1774-1101-6DEF6E979F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98F74496-D943-24FB-8A6A-3B06DEBBE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E2C33F12-6354-9404-9A3F-1A63B330F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E3D9F32A-2700-B035-76E4-CD99F07D66C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7C2B16EB-5CDF-3DB6-D763-00A2A9D50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5E1CDDEC-0350-1D63-5E08-A6DB2F4542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289AFDB5-9707-7466-C51B-927F2093118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9E0BC3C9-A708-874E-75E7-DE44F3712A0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01" name="Group 700">
                    <a:extLst>
                      <a:ext uri="{FF2B5EF4-FFF2-40B4-BE49-F238E27FC236}">
                        <a16:creationId xmlns:a16="http://schemas.microsoft.com/office/drawing/2014/main" id="{2B50DD79-B8D1-ECA4-041D-1A3BB9CB0C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5" name="Rectangle 704">
                      <a:extLst>
                        <a:ext uri="{FF2B5EF4-FFF2-40B4-BE49-F238E27FC236}">
                          <a16:creationId xmlns:a16="http://schemas.microsoft.com/office/drawing/2014/main" id="{CFBC5DD8-5409-01EC-C8A5-E27890830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6" name="Rectangle 705">
                      <a:extLst>
                        <a:ext uri="{FF2B5EF4-FFF2-40B4-BE49-F238E27FC236}">
                          <a16:creationId xmlns:a16="http://schemas.microsoft.com/office/drawing/2014/main" id="{0CA01ADB-CFC5-2779-44FE-13190C531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2" name="Group 701">
                    <a:extLst>
                      <a:ext uri="{FF2B5EF4-FFF2-40B4-BE49-F238E27FC236}">
                        <a16:creationId xmlns:a16="http://schemas.microsoft.com/office/drawing/2014/main" id="{7181F669-C2C8-93E3-16DD-635EDD3CC52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746C063-CD87-DC60-E12D-BCD8D23357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17E85925-3DD9-12D9-6DC9-52DE1A70E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EA03B1F6-29F3-1C57-949D-152E20A1121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5" name="Group 694">
                    <a:extLst>
                      <a:ext uri="{FF2B5EF4-FFF2-40B4-BE49-F238E27FC236}">
                        <a16:creationId xmlns:a16="http://schemas.microsoft.com/office/drawing/2014/main" id="{F6AE97A6-CD0E-FF7C-734F-D8B60F158A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9" name="Rectangle 698">
                      <a:extLst>
                        <a:ext uri="{FF2B5EF4-FFF2-40B4-BE49-F238E27FC236}">
                          <a16:creationId xmlns:a16="http://schemas.microsoft.com/office/drawing/2014/main" id="{36297A63-2198-C6DF-B709-7358D00CC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0" name="Rectangle 699">
                      <a:extLst>
                        <a:ext uri="{FF2B5EF4-FFF2-40B4-BE49-F238E27FC236}">
                          <a16:creationId xmlns:a16="http://schemas.microsoft.com/office/drawing/2014/main" id="{C42793A0-0337-8836-4A22-116CE89A10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6" name="Group 695">
                    <a:extLst>
                      <a:ext uri="{FF2B5EF4-FFF2-40B4-BE49-F238E27FC236}">
                        <a16:creationId xmlns:a16="http://schemas.microsoft.com/office/drawing/2014/main" id="{C7DD3877-4B7C-5D1D-0A21-E7A91003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E8AC0D40-63D0-DAB1-E3DE-72B6D543E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F833847B-11C3-DA32-1D0F-13460081B4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042CFB18-961E-845A-114D-F6A5BB3724A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3" name="Rectangle 692">
                    <a:extLst>
                      <a:ext uri="{FF2B5EF4-FFF2-40B4-BE49-F238E27FC236}">
                        <a16:creationId xmlns:a16="http://schemas.microsoft.com/office/drawing/2014/main" id="{CF5BBF0D-B2FD-6F79-83A7-93617CDD39F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EF90E706-2D04-0DD4-472D-7F9FF841CD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A1BD120E-D0BC-37FD-C8AD-D2B5C6FAE33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59CE5DF0-F8A7-C500-41AC-842165B85B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4" name="Group 683">
                    <a:extLst>
                      <a:ext uri="{FF2B5EF4-FFF2-40B4-BE49-F238E27FC236}">
                        <a16:creationId xmlns:a16="http://schemas.microsoft.com/office/drawing/2014/main" id="{6233E416-C251-4B5D-73C0-B3F0F3EE73C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8" name="Rectangle 687">
                      <a:extLst>
                        <a:ext uri="{FF2B5EF4-FFF2-40B4-BE49-F238E27FC236}">
                          <a16:creationId xmlns:a16="http://schemas.microsoft.com/office/drawing/2014/main" id="{3193619F-FA5D-293F-D4CC-C79877491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9" name="Rectangle 688">
                      <a:extLst>
                        <a:ext uri="{FF2B5EF4-FFF2-40B4-BE49-F238E27FC236}">
                          <a16:creationId xmlns:a16="http://schemas.microsoft.com/office/drawing/2014/main" id="{A666C5F1-F867-F718-680F-9C1E56E51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5" name="Group 684">
                    <a:extLst>
                      <a:ext uri="{FF2B5EF4-FFF2-40B4-BE49-F238E27FC236}">
                        <a16:creationId xmlns:a16="http://schemas.microsoft.com/office/drawing/2014/main" id="{B4718CA1-EB8A-A342-177E-C21FB68FBE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67194F8C-986F-1706-C914-B0037E0B4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88CF4D69-3467-BC1C-7C8A-BB3E056DC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B568B376-191C-ADBD-B098-16C1E748F80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8" name="Group 677">
                    <a:extLst>
                      <a:ext uri="{FF2B5EF4-FFF2-40B4-BE49-F238E27FC236}">
                        <a16:creationId xmlns:a16="http://schemas.microsoft.com/office/drawing/2014/main" id="{BC87264D-1368-AA3D-07AC-D616C73A73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2" name="Rectangle 681">
                      <a:extLst>
                        <a:ext uri="{FF2B5EF4-FFF2-40B4-BE49-F238E27FC236}">
                          <a16:creationId xmlns:a16="http://schemas.microsoft.com/office/drawing/2014/main" id="{D29E89C3-4C18-34C2-3089-79230282E3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3" name="Rectangle 682">
                      <a:extLst>
                        <a:ext uri="{FF2B5EF4-FFF2-40B4-BE49-F238E27FC236}">
                          <a16:creationId xmlns:a16="http://schemas.microsoft.com/office/drawing/2014/main" id="{CEC96D59-7061-08A1-DC22-178956404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9" name="Group 678">
                    <a:extLst>
                      <a:ext uri="{FF2B5EF4-FFF2-40B4-BE49-F238E27FC236}">
                        <a16:creationId xmlns:a16="http://schemas.microsoft.com/office/drawing/2014/main" id="{D2D1F084-25CE-745B-9AA5-27EE82C9BF6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41B934D-2D53-0E69-E0EB-0CC9241D4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1830ECD8-48E9-9096-5AEB-1022B1CF5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B4813F20-2421-4029-4701-A076085601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6" name="Rectangle 675">
                    <a:extLst>
                      <a:ext uri="{FF2B5EF4-FFF2-40B4-BE49-F238E27FC236}">
                        <a16:creationId xmlns:a16="http://schemas.microsoft.com/office/drawing/2014/main" id="{DCFEE96F-5C5C-D15C-8DB1-3BBF6EAC11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7" name="Rectangle 676">
                    <a:extLst>
                      <a:ext uri="{FF2B5EF4-FFF2-40B4-BE49-F238E27FC236}">
                        <a16:creationId xmlns:a16="http://schemas.microsoft.com/office/drawing/2014/main" id="{3C76DEB5-2D59-7D47-E41C-941A057ED5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0EE99AFB-1269-E8CD-2FC3-E4E312220803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512232-D521-C12E-0776-ED3E6171A05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7" name="Group 666">
                    <a:extLst>
                      <a:ext uri="{FF2B5EF4-FFF2-40B4-BE49-F238E27FC236}">
                        <a16:creationId xmlns:a16="http://schemas.microsoft.com/office/drawing/2014/main" id="{C2537A28-533F-6401-2AC3-87727194C4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71" name="Rectangle 670">
                      <a:extLst>
                        <a:ext uri="{FF2B5EF4-FFF2-40B4-BE49-F238E27FC236}">
                          <a16:creationId xmlns:a16="http://schemas.microsoft.com/office/drawing/2014/main" id="{302D283D-2728-75A0-DBDB-7E27E5EE2E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2" name="Rectangle 671">
                      <a:extLst>
                        <a:ext uri="{FF2B5EF4-FFF2-40B4-BE49-F238E27FC236}">
                          <a16:creationId xmlns:a16="http://schemas.microsoft.com/office/drawing/2014/main" id="{95AB986A-5DA7-03F0-5B61-7F575F183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8" name="Group 667">
                    <a:extLst>
                      <a:ext uri="{FF2B5EF4-FFF2-40B4-BE49-F238E27FC236}">
                        <a16:creationId xmlns:a16="http://schemas.microsoft.com/office/drawing/2014/main" id="{FB2748F9-01A6-4AC8-92F5-F4A91CBC5C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868B981A-3A66-B247-B229-7DB7F9EAF3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4F10C31-EB7F-3A38-750A-0920F9C9C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1FCACD82-DB35-6FAA-0C87-B4A2A0C23A9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61" name="Group 660">
                    <a:extLst>
                      <a:ext uri="{FF2B5EF4-FFF2-40B4-BE49-F238E27FC236}">
                        <a16:creationId xmlns:a16="http://schemas.microsoft.com/office/drawing/2014/main" id="{BAE6A71A-7115-9DE5-3B61-2DCBD204F8F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5" name="Rectangle 664">
                      <a:extLst>
                        <a:ext uri="{FF2B5EF4-FFF2-40B4-BE49-F238E27FC236}">
                          <a16:creationId xmlns:a16="http://schemas.microsoft.com/office/drawing/2014/main" id="{D1CB2459-D923-A02B-D598-3DF827269C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A45C5C7D-9181-3882-5073-5B516E469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2" name="Group 661">
                    <a:extLst>
                      <a:ext uri="{FF2B5EF4-FFF2-40B4-BE49-F238E27FC236}">
                        <a16:creationId xmlns:a16="http://schemas.microsoft.com/office/drawing/2014/main" id="{01832EEB-3F26-34E0-97B8-EF6F7B183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29A0198B-8160-DBF6-53C6-43D0505E0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24DB074E-8C91-D4D2-09F2-43C60AC70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7CE7018B-C113-CE1E-45FC-0C1CAB846A9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AE6565B7-9D8D-72E5-5E67-E73DBE8C81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F32AFA6C-BC5C-7441-EE99-64BA01BB461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0B64B605-6FFE-16E2-5686-31340FEE47B3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82D814DA-28F8-894C-0F58-D1A04951B56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50" name="Group 649">
                    <a:extLst>
                      <a:ext uri="{FF2B5EF4-FFF2-40B4-BE49-F238E27FC236}">
                        <a16:creationId xmlns:a16="http://schemas.microsoft.com/office/drawing/2014/main" id="{8CEBF944-B666-A6AC-67C5-C5446C9A34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4" name="Rectangle 653">
                      <a:extLst>
                        <a:ext uri="{FF2B5EF4-FFF2-40B4-BE49-F238E27FC236}">
                          <a16:creationId xmlns:a16="http://schemas.microsoft.com/office/drawing/2014/main" id="{E40D7C05-C99B-772E-5276-559F89DBB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5" name="Rectangle 654">
                      <a:extLst>
                        <a:ext uri="{FF2B5EF4-FFF2-40B4-BE49-F238E27FC236}">
                          <a16:creationId xmlns:a16="http://schemas.microsoft.com/office/drawing/2014/main" id="{4A46BDA3-A69A-F2CE-A24B-27FDA423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1" name="Group 650">
                    <a:extLst>
                      <a:ext uri="{FF2B5EF4-FFF2-40B4-BE49-F238E27FC236}">
                        <a16:creationId xmlns:a16="http://schemas.microsoft.com/office/drawing/2014/main" id="{6811858C-9A94-D4D2-26E0-B404D34BE6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AC75FB55-677F-8A66-DD3E-EA7D87DD0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31CBD82C-FE42-CA57-EED6-46EDC1B88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0AC39BEF-C938-70A4-C381-14B26CDE712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4" name="Group 643">
                    <a:extLst>
                      <a:ext uri="{FF2B5EF4-FFF2-40B4-BE49-F238E27FC236}">
                        <a16:creationId xmlns:a16="http://schemas.microsoft.com/office/drawing/2014/main" id="{61B88D4E-0CB0-8BB0-4E91-1FA2632FC3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8" name="Rectangle 647">
                      <a:extLst>
                        <a:ext uri="{FF2B5EF4-FFF2-40B4-BE49-F238E27FC236}">
                          <a16:creationId xmlns:a16="http://schemas.microsoft.com/office/drawing/2014/main" id="{B2875662-03D5-9A07-AC68-6F0397562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9" name="Rectangle 648">
                      <a:extLst>
                        <a:ext uri="{FF2B5EF4-FFF2-40B4-BE49-F238E27FC236}">
                          <a16:creationId xmlns:a16="http://schemas.microsoft.com/office/drawing/2014/main" id="{3FB951E4-3124-4459-82FC-6DCE288DC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5" name="Group 644">
                    <a:extLst>
                      <a:ext uri="{FF2B5EF4-FFF2-40B4-BE49-F238E27FC236}">
                        <a16:creationId xmlns:a16="http://schemas.microsoft.com/office/drawing/2014/main" id="{24610DFF-98ED-21D1-3FA2-D473732525B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F1F15E71-CD7E-8427-B4B3-677F698A41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8493DCDC-CF21-9873-F05E-B7E16B267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C61B862E-C163-E906-1494-03DD670CBBF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2" name="Rectangle 641">
                    <a:extLst>
                      <a:ext uri="{FF2B5EF4-FFF2-40B4-BE49-F238E27FC236}">
                        <a16:creationId xmlns:a16="http://schemas.microsoft.com/office/drawing/2014/main" id="{B0DC57F6-F3BC-A1E5-F6DC-C47F0265BA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6072B1F0-1640-EE07-A857-AD44815CCB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8E61C217-B762-110D-C3F2-57B2DD45D274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A5B8403A-4A94-2E9B-2DE0-CD318337AC5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3" name="Group 632">
                    <a:extLst>
                      <a:ext uri="{FF2B5EF4-FFF2-40B4-BE49-F238E27FC236}">
                        <a16:creationId xmlns:a16="http://schemas.microsoft.com/office/drawing/2014/main" id="{555EB587-6B64-B6A6-C214-AC84C5088E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7" name="Rectangle 636">
                      <a:extLst>
                        <a:ext uri="{FF2B5EF4-FFF2-40B4-BE49-F238E27FC236}">
                          <a16:creationId xmlns:a16="http://schemas.microsoft.com/office/drawing/2014/main" id="{A2A152BF-A223-7033-6726-E25F0A0E2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8" name="Rectangle 637">
                      <a:extLst>
                        <a:ext uri="{FF2B5EF4-FFF2-40B4-BE49-F238E27FC236}">
                          <a16:creationId xmlns:a16="http://schemas.microsoft.com/office/drawing/2014/main" id="{8905B0D4-7060-25F3-3E30-812DE14CE5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4" name="Group 633">
                    <a:extLst>
                      <a:ext uri="{FF2B5EF4-FFF2-40B4-BE49-F238E27FC236}">
                        <a16:creationId xmlns:a16="http://schemas.microsoft.com/office/drawing/2014/main" id="{7927C1D6-ADC6-BD42-6E24-CECD6A6A1C7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A568945B-D3C2-51BF-94BB-3382F4A55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30730A1F-7B36-B8CB-DF9B-523D9B5C9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BC39A024-6FD4-D1C1-64E8-4143425C94E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7" name="Group 626">
                    <a:extLst>
                      <a:ext uri="{FF2B5EF4-FFF2-40B4-BE49-F238E27FC236}">
                        <a16:creationId xmlns:a16="http://schemas.microsoft.com/office/drawing/2014/main" id="{23860262-D5FA-6E2B-36D7-E672CA13E5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31" name="Rectangle 630">
                      <a:extLst>
                        <a:ext uri="{FF2B5EF4-FFF2-40B4-BE49-F238E27FC236}">
                          <a16:creationId xmlns:a16="http://schemas.microsoft.com/office/drawing/2014/main" id="{F8EC5487-F1A5-2036-0F39-9789E1C005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3C02F217-F708-559B-B56E-9FD8E5859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8" name="Group 627">
                    <a:extLst>
                      <a:ext uri="{FF2B5EF4-FFF2-40B4-BE49-F238E27FC236}">
                        <a16:creationId xmlns:a16="http://schemas.microsoft.com/office/drawing/2014/main" id="{1081E517-AE4F-766A-FC87-5D541F4375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24FA1725-586C-39CC-9CAA-9CE1A30A6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A1F0BC6E-CDAC-6DC4-2857-A82C4FC68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69E5DCA7-024F-2A4B-3081-6CC512ED464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4C2463CF-5965-A268-1772-1D298149E7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754C9EB9-B185-06EB-BC49-7F07BD4965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F1B18185-FD1E-DE2F-1EBD-9C7FC5745860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551E1F3-F40D-4785-87FA-A6BE0DF0472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6" name="Group 615">
                    <a:extLst>
                      <a:ext uri="{FF2B5EF4-FFF2-40B4-BE49-F238E27FC236}">
                        <a16:creationId xmlns:a16="http://schemas.microsoft.com/office/drawing/2014/main" id="{B9044EDA-2E9D-4DDC-8F3A-79905EF820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20" name="Rectangle 619">
                      <a:extLst>
                        <a:ext uri="{FF2B5EF4-FFF2-40B4-BE49-F238E27FC236}">
                          <a16:creationId xmlns:a16="http://schemas.microsoft.com/office/drawing/2014/main" id="{3403AA03-7CAF-5589-3B6C-E1B624511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1" name="Rectangle 620">
                      <a:extLst>
                        <a:ext uri="{FF2B5EF4-FFF2-40B4-BE49-F238E27FC236}">
                          <a16:creationId xmlns:a16="http://schemas.microsoft.com/office/drawing/2014/main" id="{7CD1BE78-3E00-9E9C-F529-2991E3CB4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7" name="Group 616">
                    <a:extLst>
                      <a:ext uri="{FF2B5EF4-FFF2-40B4-BE49-F238E27FC236}">
                        <a16:creationId xmlns:a16="http://schemas.microsoft.com/office/drawing/2014/main" id="{EA0FC0CF-A715-3F71-19AB-F143157754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D9DEA6B5-DB04-7C7C-224D-82225A726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C6F034B2-E253-F6AF-2AA9-3EFB1573A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6" name="Group 605">
                  <a:extLst>
                    <a:ext uri="{FF2B5EF4-FFF2-40B4-BE49-F238E27FC236}">
                      <a16:creationId xmlns:a16="http://schemas.microsoft.com/office/drawing/2014/main" id="{8331A2B0-92EC-C9BD-26B2-2C85F38BC26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10" name="Group 609">
                    <a:extLst>
                      <a:ext uri="{FF2B5EF4-FFF2-40B4-BE49-F238E27FC236}">
                        <a16:creationId xmlns:a16="http://schemas.microsoft.com/office/drawing/2014/main" id="{7051F6C2-C4CE-9317-1115-6356B47C0A9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4" name="Rectangle 613">
                      <a:extLst>
                        <a:ext uri="{FF2B5EF4-FFF2-40B4-BE49-F238E27FC236}">
                          <a16:creationId xmlns:a16="http://schemas.microsoft.com/office/drawing/2014/main" id="{FF3AE3AC-6D56-F58A-6338-F9718A756C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Rectangle 614">
                      <a:extLst>
                        <a:ext uri="{FF2B5EF4-FFF2-40B4-BE49-F238E27FC236}">
                          <a16:creationId xmlns:a16="http://schemas.microsoft.com/office/drawing/2014/main" id="{8513558D-C2A3-C4FF-3B5B-9E7DECF83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1" name="Group 610">
                    <a:extLst>
                      <a:ext uri="{FF2B5EF4-FFF2-40B4-BE49-F238E27FC236}">
                        <a16:creationId xmlns:a16="http://schemas.microsoft.com/office/drawing/2014/main" id="{57537CA7-D4B8-1DAF-CD23-A0FCB38A80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F1B7F0E3-DA96-04E0-180C-0B042746D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E0D97F01-4305-ACC3-679E-952F770CD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F484945E-8956-17D6-37A1-57E6DA3E3E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5E3D8716-862B-A203-673F-2F5517801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A94CCFAB-8FF9-1BEE-27BA-33ED3C8960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B83CA879-C865-09B4-FD99-1EBDD20F810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A8CC529C-C1A1-B4BC-5008-D6BC527AE0A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777E5DFB-C81F-627E-F003-F75149ED955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52F3876A-EB25-6446-18FB-B9BA737F66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4" name="Rectangle 603">
                      <a:extLst>
                        <a:ext uri="{FF2B5EF4-FFF2-40B4-BE49-F238E27FC236}">
                          <a16:creationId xmlns:a16="http://schemas.microsoft.com/office/drawing/2014/main" id="{E6B262EA-0369-27BE-8FFB-E69B157BE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0" name="Group 599">
                    <a:extLst>
                      <a:ext uri="{FF2B5EF4-FFF2-40B4-BE49-F238E27FC236}">
                        <a16:creationId xmlns:a16="http://schemas.microsoft.com/office/drawing/2014/main" id="{0EC1738A-2D76-B691-2B94-3CA7CCA6C19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97C195FA-6AB3-2B69-3BF5-046283543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3E8BFDF9-981A-1851-FC1F-DAEA4F615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F4E1CC93-D531-BB72-A814-AC941FA1AF4B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3" name="Group 592">
                    <a:extLst>
                      <a:ext uri="{FF2B5EF4-FFF2-40B4-BE49-F238E27FC236}">
                        <a16:creationId xmlns:a16="http://schemas.microsoft.com/office/drawing/2014/main" id="{4A69FE9C-749B-DD86-E004-5096BB73F1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7" name="Rectangle 596">
                      <a:extLst>
                        <a:ext uri="{FF2B5EF4-FFF2-40B4-BE49-F238E27FC236}">
                          <a16:creationId xmlns:a16="http://schemas.microsoft.com/office/drawing/2014/main" id="{F6A9F400-3E61-33DD-FC81-869629DFC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8" name="Rectangle 597">
                      <a:extLst>
                        <a:ext uri="{FF2B5EF4-FFF2-40B4-BE49-F238E27FC236}">
                          <a16:creationId xmlns:a16="http://schemas.microsoft.com/office/drawing/2014/main" id="{AEECF8ED-8DBD-4C20-A5C2-BE4227F22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4" name="Group 593">
                    <a:extLst>
                      <a:ext uri="{FF2B5EF4-FFF2-40B4-BE49-F238E27FC236}">
                        <a16:creationId xmlns:a16="http://schemas.microsoft.com/office/drawing/2014/main" id="{A0AB17D7-EDA8-F549-122C-84E6B03EFCF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2D5019A4-324A-9010-5F19-5EF031908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C69326F5-7FF1-1928-578B-242EC0429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E69052FE-7AFD-02E4-F0BF-1E990D60ECE8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91" name="Rectangle 590">
                    <a:extLst>
                      <a:ext uri="{FF2B5EF4-FFF2-40B4-BE49-F238E27FC236}">
                        <a16:creationId xmlns:a16="http://schemas.microsoft.com/office/drawing/2014/main" id="{BE2F8E64-F68E-9F61-A8D4-AB628CED9E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Rectangle 591">
                    <a:extLst>
                      <a:ext uri="{FF2B5EF4-FFF2-40B4-BE49-F238E27FC236}">
                        <a16:creationId xmlns:a16="http://schemas.microsoft.com/office/drawing/2014/main" id="{C195FF86-EE4D-F4CE-5D30-979A2AA0A5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BC9E594A-9987-223C-2517-07D7F2FFFA93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1F35B055-8AC6-AE1E-F880-141EC9977C3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2" name="Group 581">
                    <a:extLst>
                      <a:ext uri="{FF2B5EF4-FFF2-40B4-BE49-F238E27FC236}">
                        <a16:creationId xmlns:a16="http://schemas.microsoft.com/office/drawing/2014/main" id="{D7224242-11E8-6F2B-8253-F4CBF6F7751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6" name="Rectangle 585">
                      <a:extLst>
                        <a:ext uri="{FF2B5EF4-FFF2-40B4-BE49-F238E27FC236}">
                          <a16:creationId xmlns:a16="http://schemas.microsoft.com/office/drawing/2014/main" id="{FE381828-2BDF-25B9-9A51-4F5C958A04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Rectangle 586">
                      <a:extLst>
                        <a:ext uri="{FF2B5EF4-FFF2-40B4-BE49-F238E27FC236}">
                          <a16:creationId xmlns:a16="http://schemas.microsoft.com/office/drawing/2014/main" id="{39B4FD39-093E-A41F-EA69-D17DCA601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D78A95FE-8D57-E9B5-1D63-7AA94A767E8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CB8D4320-86D5-E4CA-FBF1-1A15D3A98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CF749DE8-6FA9-41D5-8D68-3CC86EA16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2" name="Group 571">
                  <a:extLst>
                    <a:ext uri="{FF2B5EF4-FFF2-40B4-BE49-F238E27FC236}">
                      <a16:creationId xmlns:a16="http://schemas.microsoft.com/office/drawing/2014/main" id="{C4FD3FA8-9D9C-C4AB-C711-9E9574EDEE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6" name="Group 575">
                    <a:extLst>
                      <a:ext uri="{FF2B5EF4-FFF2-40B4-BE49-F238E27FC236}">
                        <a16:creationId xmlns:a16="http://schemas.microsoft.com/office/drawing/2014/main" id="{838E84E8-6920-02CB-600B-E25EA1BBDC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80" name="Rectangle 579">
                      <a:extLst>
                        <a:ext uri="{FF2B5EF4-FFF2-40B4-BE49-F238E27FC236}">
                          <a16:creationId xmlns:a16="http://schemas.microsoft.com/office/drawing/2014/main" id="{9D01F91F-5611-29D2-D03B-0497F2C8A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1" name="Rectangle 580">
                      <a:extLst>
                        <a:ext uri="{FF2B5EF4-FFF2-40B4-BE49-F238E27FC236}">
                          <a16:creationId xmlns:a16="http://schemas.microsoft.com/office/drawing/2014/main" id="{E468015F-9162-3DA0-C2A5-D974ACD50C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7" name="Group 576">
                    <a:extLst>
                      <a:ext uri="{FF2B5EF4-FFF2-40B4-BE49-F238E27FC236}">
                        <a16:creationId xmlns:a16="http://schemas.microsoft.com/office/drawing/2014/main" id="{1FD26E15-9AFF-7E0B-30C8-C8DE1C3FAA9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76D1ED88-95A1-2802-C960-5009844F3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596E9FE3-DCFE-8361-9648-A05908E88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3" name="Group 572">
                  <a:extLst>
                    <a:ext uri="{FF2B5EF4-FFF2-40B4-BE49-F238E27FC236}">
                      <a16:creationId xmlns:a16="http://schemas.microsoft.com/office/drawing/2014/main" id="{9EB85C27-F22D-8770-69C8-7BDC3266940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4" name="Rectangle 573">
                    <a:extLst>
                      <a:ext uri="{FF2B5EF4-FFF2-40B4-BE49-F238E27FC236}">
                        <a16:creationId xmlns:a16="http://schemas.microsoft.com/office/drawing/2014/main" id="{3D535B86-EBB6-52B0-A956-6C25F1A9B4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5" name="Rectangle 574">
                    <a:extLst>
                      <a:ext uri="{FF2B5EF4-FFF2-40B4-BE49-F238E27FC236}">
                        <a16:creationId xmlns:a16="http://schemas.microsoft.com/office/drawing/2014/main" id="{7E92D1B6-1C88-2D7A-6041-46F9B9C7C5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9991277E-9279-2F5D-F2BE-5CC5D56DB70E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D739D622-76F3-D7E4-6A1D-FD4D0DE76F28}"/>
              </a:ext>
            </a:extLst>
          </p:cNvPr>
          <p:cNvGrpSpPr/>
          <p:nvPr/>
        </p:nvGrpSpPr>
        <p:grpSpPr>
          <a:xfrm>
            <a:off x="8632677" y="43204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2" name="Group 741">
              <a:extLst>
                <a:ext uri="{FF2B5EF4-FFF2-40B4-BE49-F238E27FC236}">
                  <a16:creationId xmlns:a16="http://schemas.microsoft.com/office/drawing/2014/main" id="{1B06180F-C028-B114-66B7-E6287470BB6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4A9A4160-A645-8F60-1879-80509EC8B61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1E20989F-E24E-1C0F-A6C1-14E69352D7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8" name="Group 917">
                    <a:extLst>
                      <a:ext uri="{FF2B5EF4-FFF2-40B4-BE49-F238E27FC236}">
                        <a16:creationId xmlns:a16="http://schemas.microsoft.com/office/drawing/2014/main" id="{A27912CA-D03E-B032-B977-807E89FBCC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2" name="Rectangle 921">
                      <a:extLst>
                        <a:ext uri="{FF2B5EF4-FFF2-40B4-BE49-F238E27FC236}">
                          <a16:creationId xmlns:a16="http://schemas.microsoft.com/office/drawing/2014/main" id="{FBBDB90C-E41F-E856-51C5-D4DDFDE97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3" name="Rectangle 922">
                      <a:extLst>
                        <a:ext uri="{FF2B5EF4-FFF2-40B4-BE49-F238E27FC236}">
                          <a16:creationId xmlns:a16="http://schemas.microsoft.com/office/drawing/2014/main" id="{91604E70-8129-BEDF-2796-6D6A9580E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9" name="Group 918">
                    <a:extLst>
                      <a:ext uri="{FF2B5EF4-FFF2-40B4-BE49-F238E27FC236}">
                        <a16:creationId xmlns:a16="http://schemas.microsoft.com/office/drawing/2014/main" id="{ECA81136-EC21-D31E-C875-D446C851B6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AA2B56A5-90C5-8D36-5A56-FA687F545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A9332447-412A-3C91-7303-8A90F6D97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8" name="Group 907">
                  <a:extLst>
                    <a:ext uri="{FF2B5EF4-FFF2-40B4-BE49-F238E27FC236}">
                      <a16:creationId xmlns:a16="http://schemas.microsoft.com/office/drawing/2014/main" id="{B11A9D19-6352-A794-D9D5-8B0EEBE228EB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2" name="Group 911">
                    <a:extLst>
                      <a:ext uri="{FF2B5EF4-FFF2-40B4-BE49-F238E27FC236}">
                        <a16:creationId xmlns:a16="http://schemas.microsoft.com/office/drawing/2014/main" id="{9B258026-5C5A-B736-616C-CE692102D29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6" name="Rectangle 915">
                      <a:extLst>
                        <a:ext uri="{FF2B5EF4-FFF2-40B4-BE49-F238E27FC236}">
                          <a16:creationId xmlns:a16="http://schemas.microsoft.com/office/drawing/2014/main" id="{54AF9192-044B-BB87-AFB1-8D60BDAB0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7" name="Rectangle 916">
                      <a:extLst>
                        <a:ext uri="{FF2B5EF4-FFF2-40B4-BE49-F238E27FC236}">
                          <a16:creationId xmlns:a16="http://schemas.microsoft.com/office/drawing/2014/main" id="{48F5BCB6-D85D-9201-C1AB-C2C7865FF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3" name="Group 912">
                    <a:extLst>
                      <a:ext uri="{FF2B5EF4-FFF2-40B4-BE49-F238E27FC236}">
                        <a16:creationId xmlns:a16="http://schemas.microsoft.com/office/drawing/2014/main" id="{7A6AFE7A-AA8E-B7EB-8E9F-65F078ADB46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6C9B074E-10B6-3906-555B-DEAF9A01D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43A18E77-CE4C-CB2A-7EDE-E4AD5F62D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9" name="Group 908">
                  <a:extLst>
                    <a:ext uri="{FF2B5EF4-FFF2-40B4-BE49-F238E27FC236}">
                      <a16:creationId xmlns:a16="http://schemas.microsoft.com/office/drawing/2014/main" id="{67AA974F-539E-E9D6-CD4F-F71D1336DAF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73A631E6-F15B-6250-8E5C-73BFF39F9A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64C40516-40F8-16F2-E8B7-E901190158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84F536DB-B558-4BFD-23A5-40CF00179AC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EFFC5C07-A0C7-F8E9-FCD3-004B6B19CEE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01" name="Group 900">
                    <a:extLst>
                      <a:ext uri="{FF2B5EF4-FFF2-40B4-BE49-F238E27FC236}">
                        <a16:creationId xmlns:a16="http://schemas.microsoft.com/office/drawing/2014/main" id="{13C4DE2B-F939-67B0-ACBD-8A45B4C5A5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5" name="Rectangle 904">
                      <a:extLst>
                        <a:ext uri="{FF2B5EF4-FFF2-40B4-BE49-F238E27FC236}">
                          <a16:creationId xmlns:a16="http://schemas.microsoft.com/office/drawing/2014/main" id="{07971C16-23DC-6FCD-6ACF-DD3EAE1C0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6" name="Rectangle 905">
                      <a:extLst>
                        <a:ext uri="{FF2B5EF4-FFF2-40B4-BE49-F238E27FC236}">
                          <a16:creationId xmlns:a16="http://schemas.microsoft.com/office/drawing/2014/main" id="{B619F6FB-A2FA-9387-B8E6-A1AB1282F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2" name="Group 901">
                    <a:extLst>
                      <a:ext uri="{FF2B5EF4-FFF2-40B4-BE49-F238E27FC236}">
                        <a16:creationId xmlns:a16="http://schemas.microsoft.com/office/drawing/2014/main" id="{FD5F3CAE-43AC-9EB0-4A36-889C6562BC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F58F22B8-91DC-557E-F139-41E68D775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84F2C25F-93B4-215C-DB2D-8562A3B115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1" name="Group 890">
                  <a:extLst>
                    <a:ext uri="{FF2B5EF4-FFF2-40B4-BE49-F238E27FC236}">
                      <a16:creationId xmlns:a16="http://schemas.microsoft.com/office/drawing/2014/main" id="{B978077B-B6B6-7484-DAA1-81E1A46BC17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5" name="Group 894">
                    <a:extLst>
                      <a:ext uri="{FF2B5EF4-FFF2-40B4-BE49-F238E27FC236}">
                        <a16:creationId xmlns:a16="http://schemas.microsoft.com/office/drawing/2014/main" id="{5D60A10D-0BB5-D275-EEAB-ABCDE2C7C9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9" name="Rectangle 898">
                      <a:extLst>
                        <a:ext uri="{FF2B5EF4-FFF2-40B4-BE49-F238E27FC236}">
                          <a16:creationId xmlns:a16="http://schemas.microsoft.com/office/drawing/2014/main" id="{B4D75BA1-1FAD-BA66-6308-629BF0EB2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0" name="Rectangle 899">
                      <a:extLst>
                        <a:ext uri="{FF2B5EF4-FFF2-40B4-BE49-F238E27FC236}">
                          <a16:creationId xmlns:a16="http://schemas.microsoft.com/office/drawing/2014/main" id="{B2036559-B25D-3377-F1F8-7D07F2923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6" name="Group 895">
                    <a:extLst>
                      <a:ext uri="{FF2B5EF4-FFF2-40B4-BE49-F238E27FC236}">
                        <a16:creationId xmlns:a16="http://schemas.microsoft.com/office/drawing/2014/main" id="{F55F1D9B-4C70-D712-972B-7F997552CF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402731C5-5AA4-D59C-4A23-5FCBF0293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968C9848-3BE6-82F7-C9B6-14CEB1FB3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2" name="Group 891">
                  <a:extLst>
                    <a:ext uri="{FF2B5EF4-FFF2-40B4-BE49-F238E27FC236}">
                      <a16:creationId xmlns:a16="http://schemas.microsoft.com/office/drawing/2014/main" id="{D424FB04-C23D-B11C-5769-F076D0903B2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68BE59D7-FE16-AEC7-54B3-746F569C813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FACE6319-E2E5-AFCC-599E-B62238D57C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F67B0AB1-8835-4205-16AD-2BBA56A488D3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ACD2F8FA-94AF-4CF7-A988-55137F7EE64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4" name="Group 883">
                    <a:extLst>
                      <a:ext uri="{FF2B5EF4-FFF2-40B4-BE49-F238E27FC236}">
                        <a16:creationId xmlns:a16="http://schemas.microsoft.com/office/drawing/2014/main" id="{8F60F803-2555-5099-0505-E6BB8990FC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8" name="Rectangle 887">
                      <a:extLst>
                        <a:ext uri="{FF2B5EF4-FFF2-40B4-BE49-F238E27FC236}">
                          <a16:creationId xmlns:a16="http://schemas.microsoft.com/office/drawing/2014/main" id="{D0AFB5F5-5770-E360-3B0A-48062AA6F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9" name="Rectangle 888">
                      <a:extLst>
                        <a:ext uri="{FF2B5EF4-FFF2-40B4-BE49-F238E27FC236}">
                          <a16:creationId xmlns:a16="http://schemas.microsoft.com/office/drawing/2014/main" id="{3F29D85C-E7E6-E11C-82A5-2C1F4D87D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5" name="Group 884">
                    <a:extLst>
                      <a:ext uri="{FF2B5EF4-FFF2-40B4-BE49-F238E27FC236}">
                        <a16:creationId xmlns:a16="http://schemas.microsoft.com/office/drawing/2014/main" id="{546FB131-108D-FCEE-60A9-9D854C266D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DA0906BE-59B6-F4DE-AD4A-BEE6F50821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15C8640D-0F95-1EED-87B4-C62FE46F4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C02C840A-2DDE-31E2-E00C-19A2A3097F2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8" name="Group 877">
                    <a:extLst>
                      <a:ext uri="{FF2B5EF4-FFF2-40B4-BE49-F238E27FC236}">
                        <a16:creationId xmlns:a16="http://schemas.microsoft.com/office/drawing/2014/main" id="{946A755B-396F-C0D9-7117-CAE8531DD9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2" name="Rectangle 881">
                      <a:extLst>
                        <a:ext uri="{FF2B5EF4-FFF2-40B4-BE49-F238E27FC236}">
                          <a16:creationId xmlns:a16="http://schemas.microsoft.com/office/drawing/2014/main" id="{C24DF466-5089-A1BA-2EA0-B3A9060DAD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3" name="Rectangle 882">
                      <a:extLst>
                        <a:ext uri="{FF2B5EF4-FFF2-40B4-BE49-F238E27FC236}">
                          <a16:creationId xmlns:a16="http://schemas.microsoft.com/office/drawing/2014/main" id="{51A8B823-26F1-024F-58A7-C64A214F20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9" name="Group 878">
                    <a:extLst>
                      <a:ext uri="{FF2B5EF4-FFF2-40B4-BE49-F238E27FC236}">
                        <a16:creationId xmlns:a16="http://schemas.microsoft.com/office/drawing/2014/main" id="{ADBB8174-E577-CD0E-7650-92E7CA96C78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53FB1AA3-2BA5-632D-2715-6C3A40662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06D5FC2A-E215-F1E7-BC32-389BD5D44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8DB8CC6A-7636-6D95-34C0-A3A07D7D06F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B6ADB46D-3371-1D89-5A07-B11D21DF6E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AD0B17B2-9DF4-D6EA-DE8E-644354229F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063F948F-63F4-E0DD-5001-96F11BAEEDA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6E33A724-0F5D-BC76-B7E0-BDAB47AD43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7" name="Group 866">
                    <a:extLst>
                      <a:ext uri="{FF2B5EF4-FFF2-40B4-BE49-F238E27FC236}">
                        <a16:creationId xmlns:a16="http://schemas.microsoft.com/office/drawing/2014/main" id="{4BC0996A-23DC-A47E-7D1F-AF69D007D9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71" name="Rectangle 870">
                      <a:extLst>
                        <a:ext uri="{FF2B5EF4-FFF2-40B4-BE49-F238E27FC236}">
                          <a16:creationId xmlns:a16="http://schemas.microsoft.com/office/drawing/2014/main" id="{18F5ED52-60D5-2889-1392-2FE800036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2" name="Rectangle 871">
                      <a:extLst>
                        <a:ext uri="{FF2B5EF4-FFF2-40B4-BE49-F238E27FC236}">
                          <a16:creationId xmlns:a16="http://schemas.microsoft.com/office/drawing/2014/main" id="{09D1A890-58AB-5114-439C-FE887F18A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8" name="Group 867">
                    <a:extLst>
                      <a:ext uri="{FF2B5EF4-FFF2-40B4-BE49-F238E27FC236}">
                        <a16:creationId xmlns:a16="http://schemas.microsoft.com/office/drawing/2014/main" id="{3B395378-C52F-13BD-0F78-70714A38476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AA7B61C5-01D2-017F-003B-3C340F0F3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50F7B077-0C8B-C9F0-B2F3-A061E81F44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7" name="Group 856">
                  <a:extLst>
                    <a:ext uri="{FF2B5EF4-FFF2-40B4-BE49-F238E27FC236}">
                      <a16:creationId xmlns:a16="http://schemas.microsoft.com/office/drawing/2014/main" id="{82B27844-9C13-4A64-61C1-D699949FCCB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61" name="Group 860">
                    <a:extLst>
                      <a:ext uri="{FF2B5EF4-FFF2-40B4-BE49-F238E27FC236}">
                        <a16:creationId xmlns:a16="http://schemas.microsoft.com/office/drawing/2014/main" id="{772F6B92-58B2-8802-CF5B-C4AC393640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5" name="Rectangle 864">
                      <a:extLst>
                        <a:ext uri="{FF2B5EF4-FFF2-40B4-BE49-F238E27FC236}">
                          <a16:creationId xmlns:a16="http://schemas.microsoft.com/office/drawing/2014/main" id="{56AED9B4-48D3-450D-4636-04096CA29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6" name="Rectangle 865">
                      <a:extLst>
                        <a:ext uri="{FF2B5EF4-FFF2-40B4-BE49-F238E27FC236}">
                          <a16:creationId xmlns:a16="http://schemas.microsoft.com/office/drawing/2014/main" id="{E8BB5D0D-328E-2DB7-694B-CF5A90F4B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2" name="Group 861">
                    <a:extLst>
                      <a:ext uri="{FF2B5EF4-FFF2-40B4-BE49-F238E27FC236}">
                        <a16:creationId xmlns:a16="http://schemas.microsoft.com/office/drawing/2014/main" id="{FD45BEE9-F520-E120-0718-545D057DD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5570E225-6D32-A47F-06E4-0425CCDFB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BDFA7B27-0423-9EC4-9861-9F9AF56BF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8" name="Group 857">
                  <a:extLst>
                    <a:ext uri="{FF2B5EF4-FFF2-40B4-BE49-F238E27FC236}">
                      <a16:creationId xmlns:a16="http://schemas.microsoft.com/office/drawing/2014/main" id="{7170B217-1BE0-9860-0F68-F01994DAC5B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9" name="Rectangle 858">
                    <a:extLst>
                      <a:ext uri="{FF2B5EF4-FFF2-40B4-BE49-F238E27FC236}">
                        <a16:creationId xmlns:a16="http://schemas.microsoft.com/office/drawing/2014/main" id="{DC4413F5-2D2A-8E35-19DF-75654DBDEBE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04DA57B2-6FF4-43D4-8534-EB64492871C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5853CB7D-BCC0-5A33-5D2F-32B13B00F285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706062BF-C80D-910D-2DBC-7F03765B4C5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50" name="Group 849">
                    <a:extLst>
                      <a:ext uri="{FF2B5EF4-FFF2-40B4-BE49-F238E27FC236}">
                        <a16:creationId xmlns:a16="http://schemas.microsoft.com/office/drawing/2014/main" id="{D770864B-D02D-A8CE-34FC-0059EB2737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4" name="Rectangle 853">
                      <a:extLst>
                        <a:ext uri="{FF2B5EF4-FFF2-40B4-BE49-F238E27FC236}">
                          <a16:creationId xmlns:a16="http://schemas.microsoft.com/office/drawing/2014/main" id="{A26D90DC-A4FE-F58D-D640-69A6D8D82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5" name="Rectangle 854">
                      <a:extLst>
                        <a:ext uri="{FF2B5EF4-FFF2-40B4-BE49-F238E27FC236}">
                          <a16:creationId xmlns:a16="http://schemas.microsoft.com/office/drawing/2014/main" id="{902159D0-B3D5-54E4-D183-152C6DA29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1" name="Group 850">
                    <a:extLst>
                      <a:ext uri="{FF2B5EF4-FFF2-40B4-BE49-F238E27FC236}">
                        <a16:creationId xmlns:a16="http://schemas.microsoft.com/office/drawing/2014/main" id="{AE4A98B8-AFBA-6404-2908-5FD16CB391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7BECBF8B-2634-92F6-E06B-C8F6C5E38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F33EA85A-943F-8D50-A7D5-2D1283A5E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0" name="Group 839">
                  <a:extLst>
                    <a:ext uri="{FF2B5EF4-FFF2-40B4-BE49-F238E27FC236}">
                      <a16:creationId xmlns:a16="http://schemas.microsoft.com/office/drawing/2014/main" id="{C35DB4BC-2F2D-CC09-3ECE-96FC9F7AE5A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4" name="Group 843">
                    <a:extLst>
                      <a:ext uri="{FF2B5EF4-FFF2-40B4-BE49-F238E27FC236}">
                        <a16:creationId xmlns:a16="http://schemas.microsoft.com/office/drawing/2014/main" id="{B6CEE817-26B4-53CB-1CBA-79A38305EF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8" name="Rectangle 847">
                      <a:extLst>
                        <a:ext uri="{FF2B5EF4-FFF2-40B4-BE49-F238E27FC236}">
                          <a16:creationId xmlns:a16="http://schemas.microsoft.com/office/drawing/2014/main" id="{1037D3C5-5D04-BA8B-91C7-6ECC7A7F2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9" name="Rectangle 848">
                      <a:extLst>
                        <a:ext uri="{FF2B5EF4-FFF2-40B4-BE49-F238E27FC236}">
                          <a16:creationId xmlns:a16="http://schemas.microsoft.com/office/drawing/2014/main" id="{9733B7A3-5782-5253-9EE7-3FF8400A0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5" name="Group 844">
                    <a:extLst>
                      <a:ext uri="{FF2B5EF4-FFF2-40B4-BE49-F238E27FC236}">
                        <a16:creationId xmlns:a16="http://schemas.microsoft.com/office/drawing/2014/main" id="{C51F205B-6E98-7557-17AB-D0CCF861366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E970ADB9-6AF9-A429-5287-E179EC6C4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E86599CB-75A6-7AB5-3547-7E3E3D847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1" name="Group 840">
                  <a:extLst>
                    <a:ext uri="{FF2B5EF4-FFF2-40B4-BE49-F238E27FC236}">
                      <a16:creationId xmlns:a16="http://schemas.microsoft.com/office/drawing/2014/main" id="{C125386C-91A4-15ED-16D5-B23F48C1A7C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2" name="Rectangle 841">
                    <a:extLst>
                      <a:ext uri="{FF2B5EF4-FFF2-40B4-BE49-F238E27FC236}">
                        <a16:creationId xmlns:a16="http://schemas.microsoft.com/office/drawing/2014/main" id="{E99E3ACC-178A-CC41-C682-5039AFC9BE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Rectangle 842">
                    <a:extLst>
                      <a:ext uri="{FF2B5EF4-FFF2-40B4-BE49-F238E27FC236}">
                        <a16:creationId xmlns:a16="http://schemas.microsoft.com/office/drawing/2014/main" id="{5C0804F0-DEA4-8F0E-80B9-E768CCB733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4AAE018-6194-B082-D2BD-89322AE01EF1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2A92C80B-C99E-C9F4-D5AC-AB49CB89A01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3" name="Group 832">
                    <a:extLst>
                      <a:ext uri="{FF2B5EF4-FFF2-40B4-BE49-F238E27FC236}">
                        <a16:creationId xmlns:a16="http://schemas.microsoft.com/office/drawing/2014/main" id="{2E42B31D-C845-DA3B-FE6B-A9C3F119879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7" name="Rectangle 836">
                      <a:extLst>
                        <a:ext uri="{FF2B5EF4-FFF2-40B4-BE49-F238E27FC236}">
                          <a16:creationId xmlns:a16="http://schemas.microsoft.com/office/drawing/2014/main" id="{9685B415-AC4F-041C-404D-7F7BA78C9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8" name="Rectangle 837">
                      <a:extLst>
                        <a:ext uri="{FF2B5EF4-FFF2-40B4-BE49-F238E27FC236}">
                          <a16:creationId xmlns:a16="http://schemas.microsoft.com/office/drawing/2014/main" id="{8F82AD19-987B-2EA5-AD46-B4B51E67F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4" name="Group 833">
                    <a:extLst>
                      <a:ext uri="{FF2B5EF4-FFF2-40B4-BE49-F238E27FC236}">
                        <a16:creationId xmlns:a16="http://schemas.microsoft.com/office/drawing/2014/main" id="{495E2032-6AFC-A125-08EF-5AB8C87930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4EE02946-6DE1-E8B8-C387-DAC7BBC0B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747C1504-266C-FF8F-039F-E24C9F174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3" name="Group 822">
                  <a:extLst>
                    <a:ext uri="{FF2B5EF4-FFF2-40B4-BE49-F238E27FC236}">
                      <a16:creationId xmlns:a16="http://schemas.microsoft.com/office/drawing/2014/main" id="{3784DA0F-780C-920E-22B1-4844D1234F2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7" name="Group 826">
                    <a:extLst>
                      <a:ext uri="{FF2B5EF4-FFF2-40B4-BE49-F238E27FC236}">
                        <a16:creationId xmlns:a16="http://schemas.microsoft.com/office/drawing/2014/main" id="{172D9352-EED8-B420-DA50-207A716D95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31" name="Rectangle 830">
                      <a:extLst>
                        <a:ext uri="{FF2B5EF4-FFF2-40B4-BE49-F238E27FC236}">
                          <a16:creationId xmlns:a16="http://schemas.microsoft.com/office/drawing/2014/main" id="{5C6FB6DC-A85C-07BD-B2F5-2A5F200F1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2" name="Rectangle 831">
                      <a:extLst>
                        <a:ext uri="{FF2B5EF4-FFF2-40B4-BE49-F238E27FC236}">
                          <a16:creationId xmlns:a16="http://schemas.microsoft.com/office/drawing/2014/main" id="{9FC855C1-8507-74A4-467B-0A897D3D33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8" name="Group 827">
                    <a:extLst>
                      <a:ext uri="{FF2B5EF4-FFF2-40B4-BE49-F238E27FC236}">
                        <a16:creationId xmlns:a16="http://schemas.microsoft.com/office/drawing/2014/main" id="{12099C70-23E7-D531-6595-F8E2618CFA8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B314FE0D-2636-CB85-151D-1280A5DE5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EB0B0DF9-0E96-7605-C430-2920B70AED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4" name="Group 823">
                  <a:extLst>
                    <a:ext uri="{FF2B5EF4-FFF2-40B4-BE49-F238E27FC236}">
                      <a16:creationId xmlns:a16="http://schemas.microsoft.com/office/drawing/2014/main" id="{6B38AC8F-415F-10B5-6471-31154E841FE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45A401D4-E440-BB0B-E1FB-D63B4D5134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D0C3A55F-9912-D03F-4936-1279529C7D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BEF9E553-BFD9-B04D-5028-3897752195FB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2B20DFF1-1C39-F3FA-2D0C-7F985B5766B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6" name="Group 815">
                    <a:extLst>
                      <a:ext uri="{FF2B5EF4-FFF2-40B4-BE49-F238E27FC236}">
                        <a16:creationId xmlns:a16="http://schemas.microsoft.com/office/drawing/2014/main" id="{F7BE3A31-84D2-6B2F-8381-2D66FE641A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20" name="Rectangle 819">
                      <a:extLst>
                        <a:ext uri="{FF2B5EF4-FFF2-40B4-BE49-F238E27FC236}">
                          <a16:creationId xmlns:a16="http://schemas.microsoft.com/office/drawing/2014/main" id="{221C696A-9826-7156-BA32-FF41AA8C62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1" name="Rectangle 820">
                      <a:extLst>
                        <a:ext uri="{FF2B5EF4-FFF2-40B4-BE49-F238E27FC236}">
                          <a16:creationId xmlns:a16="http://schemas.microsoft.com/office/drawing/2014/main" id="{6D7FC109-F7C3-2B7C-066B-E919D6E8C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7" name="Group 816">
                    <a:extLst>
                      <a:ext uri="{FF2B5EF4-FFF2-40B4-BE49-F238E27FC236}">
                        <a16:creationId xmlns:a16="http://schemas.microsoft.com/office/drawing/2014/main" id="{2C4D07ED-CC6B-AA1D-71CB-753361668A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0C99494C-687C-71BF-8706-BB5CD5C30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8D56FDB3-7F9E-50CB-E716-3078D80C1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6" name="Group 805">
                  <a:extLst>
                    <a:ext uri="{FF2B5EF4-FFF2-40B4-BE49-F238E27FC236}">
                      <a16:creationId xmlns:a16="http://schemas.microsoft.com/office/drawing/2014/main" id="{D9BBEA60-8EEF-C97D-2C39-CAE9CBDB63D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10" name="Group 809">
                    <a:extLst>
                      <a:ext uri="{FF2B5EF4-FFF2-40B4-BE49-F238E27FC236}">
                        <a16:creationId xmlns:a16="http://schemas.microsoft.com/office/drawing/2014/main" id="{808AEC1E-10D8-5924-9871-6E56E25E46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4" name="Rectangle 813">
                      <a:extLst>
                        <a:ext uri="{FF2B5EF4-FFF2-40B4-BE49-F238E27FC236}">
                          <a16:creationId xmlns:a16="http://schemas.microsoft.com/office/drawing/2014/main" id="{B47E0129-E010-E626-1743-351210672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5" name="Rectangle 814">
                      <a:extLst>
                        <a:ext uri="{FF2B5EF4-FFF2-40B4-BE49-F238E27FC236}">
                          <a16:creationId xmlns:a16="http://schemas.microsoft.com/office/drawing/2014/main" id="{AD6B8EE8-95CB-A0A1-1D0C-948D3056EA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1" name="Group 810">
                    <a:extLst>
                      <a:ext uri="{FF2B5EF4-FFF2-40B4-BE49-F238E27FC236}">
                        <a16:creationId xmlns:a16="http://schemas.microsoft.com/office/drawing/2014/main" id="{5FC88687-BAE4-367B-1EDF-99D2F252164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54D6E50C-77FF-212C-5A8D-4AA83CA73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10079C9F-1131-82D9-6287-A5CA0B904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EDD4418E-39CE-3B63-5973-FC33A6FC065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B466F120-4825-97BA-3792-326E42E5A6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D8C8D754-2596-B7EA-BA6C-F6B935F2E44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DBA60EF7-42B4-1DD7-93A4-D61F9DE7B52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3FD02A5E-D952-1C10-07C3-8D3C72F5548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9" name="Group 798">
                    <a:extLst>
                      <a:ext uri="{FF2B5EF4-FFF2-40B4-BE49-F238E27FC236}">
                        <a16:creationId xmlns:a16="http://schemas.microsoft.com/office/drawing/2014/main" id="{8C533012-5667-53C0-C620-45628CC7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3" name="Rectangle 802">
                      <a:extLst>
                        <a:ext uri="{FF2B5EF4-FFF2-40B4-BE49-F238E27FC236}">
                          <a16:creationId xmlns:a16="http://schemas.microsoft.com/office/drawing/2014/main" id="{00395A27-E648-4419-5CB1-3DEDE76A0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4" name="Rectangle 803">
                      <a:extLst>
                        <a:ext uri="{FF2B5EF4-FFF2-40B4-BE49-F238E27FC236}">
                          <a16:creationId xmlns:a16="http://schemas.microsoft.com/office/drawing/2014/main" id="{8356A51D-76FE-5406-08C9-A0A325491B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F8E11C68-EC64-F63B-67B4-65CE88CA44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4B6E28BF-D0C4-C633-600A-97A023745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79857AC1-FD8F-A756-A7AD-33577F7F9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E0219874-8D0A-4E5D-89BA-9BB1E48B957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3" name="Group 792">
                    <a:extLst>
                      <a:ext uri="{FF2B5EF4-FFF2-40B4-BE49-F238E27FC236}">
                        <a16:creationId xmlns:a16="http://schemas.microsoft.com/office/drawing/2014/main" id="{7F11A134-D1F1-3EE6-B737-4447A8278C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7" name="Rectangle 796">
                      <a:extLst>
                        <a:ext uri="{FF2B5EF4-FFF2-40B4-BE49-F238E27FC236}">
                          <a16:creationId xmlns:a16="http://schemas.microsoft.com/office/drawing/2014/main" id="{91CA641D-B024-557D-46AE-90A8A4A09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8" name="Rectangle 797">
                      <a:extLst>
                        <a:ext uri="{FF2B5EF4-FFF2-40B4-BE49-F238E27FC236}">
                          <a16:creationId xmlns:a16="http://schemas.microsoft.com/office/drawing/2014/main" id="{713ACB37-1289-2D2D-D48E-C92C6FDCB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4" name="Group 793">
                    <a:extLst>
                      <a:ext uri="{FF2B5EF4-FFF2-40B4-BE49-F238E27FC236}">
                        <a16:creationId xmlns:a16="http://schemas.microsoft.com/office/drawing/2014/main" id="{B35CE03D-6C57-B651-4FF2-3DB077A03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39091398-E833-67AC-35D9-27B96D75E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D45AA79F-32B5-E67C-7B11-48AD305BCE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6F4E739B-B6BB-826B-7681-C4C0DFC4F7A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91" name="Rectangle 790">
                    <a:extLst>
                      <a:ext uri="{FF2B5EF4-FFF2-40B4-BE49-F238E27FC236}">
                        <a16:creationId xmlns:a16="http://schemas.microsoft.com/office/drawing/2014/main" id="{3C557946-C910-1ED7-2C91-F029CB7D19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Rectangle 791">
                    <a:extLst>
                      <a:ext uri="{FF2B5EF4-FFF2-40B4-BE49-F238E27FC236}">
                        <a16:creationId xmlns:a16="http://schemas.microsoft.com/office/drawing/2014/main" id="{A4872D67-2AD8-581F-44CA-EE3B8E2F0F1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CF3AF2F2-5641-0D88-4187-DC75E2F45B3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239F6E18-0949-6090-B561-55003B47880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2" name="Group 781">
                    <a:extLst>
                      <a:ext uri="{FF2B5EF4-FFF2-40B4-BE49-F238E27FC236}">
                        <a16:creationId xmlns:a16="http://schemas.microsoft.com/office/drawing/2014/main" id="{3CFE081E-CF14-E8C8-E692-383151BD15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6" name="Rectangle 785">
                      <a:extLst>
                        <a:ext uri="{FF2B5EF4-FFF2-40B4-BE49-F238E27FC236}">
                          <a16:creationId xmlns:a16="http://schemas.microsoft.com/office/drawing/2014/main" id="{49B1091D-21BB-72A4-A966-D71D27D23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7" name="Rectangle 786">
                      <a:extLst>
                        <a:ext uri="{FF2B5EF4-FFF2-40B4-BE49-F238E27FC236}">
                          <a16:creationId xmlns:a16="http://schemas.microsoft.com/office/drawing/2014/main" id="{F080134A-2B89-BA26-7133-1632E57D3B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3" name="Group 782">
                    <a:extLst>
                      <a:ext uri="{FF2B5EF4-FFF2-40B4-BE49-F238E27FC236}">
                        <a16:creationId xmlns:a16="http://schemas.microsoft.com/office/drawing/2014/main" id="{7DC45256-ED7C-CD9B-01A9-F7E34A373E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B0B7A16E-9A8E-8648-E866-FDA90AA900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27C3F4-8804-F560-1270-8527C9B6E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2129162F-3776-3ABF-F28E-E4DB9E873743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6" name="Group 775">
                    <a:extLst>
                      <a:ext uri="{FF2B5EF4-FFF2-40B4-BE49-F238E27FC236}">
                        <a16:creationId xmlns:a16="http://schemas.microsoft.com/office/drawing/2014/main" id="{123A9938-234A-D55A-AFA0-64327547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80" name="Rectangle 779">
                      <a:extLst>
                        <a:ext uri="{FF2B5EF4-FFF2-40B4-BE49-F238E27FC236}">
                          <a16:creationId xmlns:a16="http://schemas.microsoft.com/office/drawing/2014/main" id="{825A12A1-052C-6B29-8DC8-21306DBD30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1" name="Rectangle 780">
                      <a:extLst>
                        <a:ext uri="{FF2B5EF4-FFF2-40B4-BE49-F238E27FC236}">
                          <a16:creationId xmlns:a16="http://schemas.microsoft.com/office/drawing/2014/main" id="{740F418F-034B-923B-2586-C4D2EA2DF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7" name="Group 776">
                    <a:extLst>
                      <a:ext uri="{FF2B5EF4-FFF2-40B4-BE49-F238E27FC236}">
                        <a16:creationId xmlns:a16="http://schemas.microsoft.com/office/drawing/2014/main" id="{5DD48EDA-DA61-6943-AC2B-11AD58604F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DDB0F1B4-BD18-2B45-B432-74F537F78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99861B16-9FA6-6916-4399-A33BF1A62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027CB87A-BEE7-A6AA-8B23-657C99AD14CC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36676E1A-E138-67D9-64CA-D00D58CEF96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4484ED30-2540-E7D6-0555-B8DA45A645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3" name="Group 752">
                <a:extLst>
                  <a:ext uri="{FF2B5EF4-FFF2-40B4-BE49-F238E27FC236}">
                    <a16:creationId xmlns:a16="http://schemas.microsoft.com/office/drawing/2014/main" id="{0B6D9933-CC6E-EDD5-B41D-F16D7634630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77C02BFA-945C-9C34-B870-C3CE33C690F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5" name="Group 764">
                    <a:extLst>
                      <a:ext uri="{FF2B5EF4-FFF2-40B4-BE49-F238E27FC236}">
                        <a16:creationId xmlns:a16="http://schemas.microsoft.com/office/drawing/2014/main" id="{26E334F7-632E-40F0-7C4D-D131C19570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9" name="Rectangle 768">
                      <a:extLst>
                        <a:ext uri="{FF2B5EF4-FFF2-40B4-BE49-F238E27FC236}">
                          <a16:creationId xmlns:a16="http://schemas.microsoft.com/office/drawing/2014/main" id="{DC639D5E-CF26-B93F-2D07-FEC9C32896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0" name="Rectangle 769">
                      <a:extLst>
                        <a:ext uri="{FF2B5EF4-FFF2-40B4-BE49-F238E27FC236}">
                          <a16:creationId xmlns:a16="http://schemas.microsoft.com/office/drawing/2014/main" id="{10309725-27DA-4BCF-5279-5BDEB2475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6" name="Group 765">
                    <a:extLst>
                      <a:ext uri="{FF2B5EF4-FFF2-40B4-BE49-F238E27FC236}">
                        <a16:creationId xmlns:a16="http://schemas.microsoft.com/office/drawing/2014/main" id="{0A1EF490-0A78-D5B3-C65D-7DF2C43978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6D0725B9-5FDC-8461-037F-6A2D6ED262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CCBDC180-EE57-8F24-2EB8-EB190F451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5" name="Group 754">
                  <a:extLst>
                    <a:ext uri="{FF2B5EF4-FFF2-40B4-BE49-F238E27FC236}">
                      <a16:creationId xmlns:a16="http://schemas.microsoft.com/office/drawing/2014/main" id="{FAE041FF-7D79-3668-6BD2-5EA54333A90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9" name="Group 758">
                    <a:extLst>
                      <a:ext uri="{FF2B5EF4-FFF2-40B4-BE49-F238E27FC236}">
                        <a16:creationId xmlns:a16="http://schemas.microsoft.com/office/drawing/2014/main" id="{A28E5E91-A4C7-98F3-4145-23C2F5D20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3" name="Rectangle 762">
                      <a:extLst>
                        <a:ext uri="{FF2B5EF4-FFF2-40B4-BE49-F238E27FC236}">
                          <a16:creationId xmlns:a16="http://schemas.microsoft.com/office/drawing/2014/main" id="{282DEA79-1612-6B2A-028C-7CD3DF2E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4" name="Rectangle 763">
                      <a:extLst>
                        <a:ext uri="{FF2B5EF4-FFF2-40B4-BE49-F238E27FC236}">
                          <a16:creationId xmlns:a16="http://schemas.microsoft.com/office/drawing/2014/main" id="{D66014C4-9C6B-153D-BF3B-19064E83D4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0" name="Group 759">
                    <a:extLst>
                      <a:ext uri="{FF2B5EF4-FFF2-40B4-BE49-F238E27FC236}">
                        <a16:creationId xmlns:a16="http://schemas.microsoft.com/office/drawing/2014/main" id="{B5E9D305-D66F-CC43-2D4A-35D0E687EF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D4B239BF-F63C-F926-E0D3-FE882EB24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78998471-827B-47C2-93AA-AAC4B1F0D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6" name="Group 755">
                  <a:extLst>
                    <a:ext uri="{FF2B5EF4-FFF2-40B4-BE49-F238E27FC236}">
                      <a16:creationId xmlns:a16="http://schemas.microsoft.com/office/drawing/2014/main" id="{6C0E7778-466E-FB56-9F16-3B42A1A0CD08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C34548BA-4673-2722-F047-72C0DD7C02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Rectangle 757">
                    <a:extLst>
                      <a:ext uri="{FF2B5EF4-FFF2-40B4-BE49-F238E27FC236}">
                        <a16:creationId xmlns:a16="http://schemas.microsoft.com/office/drawing/2014/main" id="{D4F89F5C-3232-8861-B28C-8512066210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8419D451-9D1C-7C4C-36FD-70EA7F0F63C1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4" name="Group 923">
            <a:extLst>
              <a:ext uri="{FF2B5EF4-FFF2-40B4-BE49-F238E27FC236}">
                <a16:creationId xmlns:a16="http://schemas.microsoft.com/office/drawing/2014/main" id="{A3998227-EEB0-9818-4D37-125ED85B4A9B}"/>
              </a:ext>
            </a:extLst>
          </p:cNvPr>
          <p:cNvGrpSpPr/>
          <p:nvPr/>
        </p:nvGrpSpPr>
        <p:grpSpPr>
          <a:xfrm>
            <a:off x="8842317" y="60797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5" name="Group 924">
              <a:extLst>
                <a:ext uri="{FF2B5EF4-FFF2-40B4-BE49-F238E27FC236}">
                  <a16:creationId xmlns:a16="http://schemas.microsoft.com/office/drawing/2014/main" id="{3963BDFB-A74F-BEB3-BA41-12A55A6CE2C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1FEEF6A5-824C-0495-89CE-FB763DD13522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33483B35-E4B5-9B82-8F68-D14ECA7D5D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1" name="Group 1100">
                    <a:extLst>
                      <a:ext uri="{FF2B5EF4-FFF2-40B4-BE49-F238E27FC236}">
                        <a16:creationId xmlns:a16="http://schemas.microsoft.com/office/drawing/2014/main" id="{53367E99-8625-50A8-CA37-2014C980B9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5" name="Rectangle 1104">
                      <a:extLst>
                        <a:ext uri="{FF2B5EF4-FFF2-40B4-BE49-F238E27FC236}">
                          <a16:creationId xmlns:a16="http://schemas.microsoft.com/office/drawing/2014/main" id="{5C92E433-89A3-B46E-6DAF-3E4EA5168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6" name="Rectangle 1105">
                      <a:extLst>
                        <a:ext uri="{FF2B5EF4-FFF2-40B4-BE49-F238E27FC236}">
                          <a16:creationId xmlns:a16="http://schemas.microsoft.com/office/drawing/2014/main" id="{12D88B4B-A473-7A3A-98C3-8AA074E6E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2" name="Group 1101">
                    <a:extLst>
                      <a:ext uri="{FF2B5EF4-FFF2-40B4-BE49-F238E27FC236}">
                        <a16:creationId xmlns:a16="http://schemas.microsoft.com/office/drawing/2014/main" id="{FF054BA7-9BF7-31A6-84BF-2E57C0503A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D5C5CD04-8E2C-6C7D-9D32-7751864B2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376A4A12-D89C-1DF1-042F-B506DAF5A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1" name="Group 1090">
                  <a:extLst>
                    <a:ext uri="{FF2B5EF4-FFF2-40B4-BE49-F238E27FC236}">
                      <a16:creationId xmlns:a16="http://schemas.microsoft.com/office/drawing/2014/main" id="{4B61CA01-027F-0759-9DBF-32AFE77EFCD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5" name="Group 1094">
                    <a:extLst>
                      <a:ext uri="{FF2B5EF4-FFF2-40B4-BE49-F238E27FC236}">
                        <a16:creationId xmlns:a16="http://schemas.microsoft.com/office/drawing/2014/main" id="{FF71C908-3CA9-8E5A-BD9B-4E7A41D75A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9" name="Rectangle 1098">
                      <a:extLst>
                        <a:ext uri="{FF2B5EF4-FFF2-40B4-BE49-F238E27FC236}">
                          <a16:creationId xmlns:a16="http://schemas.microsoft.com/office/drawing/2014/main" id="{DFC57C12-A6CB-74FD-07CB-2BE385B22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0" name="Rectangle 1099">
                      <a:extLst>
                        <a:ext uri="{FF2B5EF4-FFF2-40B4-BE49-F238E27FC236}">
                          <a16:creationId xmlns:a16="http://schemas.microsoft.com/office/drawing/2014/main" id="{8961CBF1-1CFE-53C3-04B3-E7F27176E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6" name="Group 1095">
                    <a:extLst>
                      <a:ext uri="{FF2B5EF4-FFF2-40B4-BE49-F238E27FC236}">
                        <a16:creationId xmlns:a16="http://schemas.microsoft.com/office/drawing/2014/main" id="{44931948-83E9-AC7D-0E96-B42B45E8D13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D492561-3325-FD4A-1BA2-B1CCECFC2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A93226C1-C3C9-965F-0C51-FD792690E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2" name="Group 1091">
                  <a:extLst>
                    <a:ext uri="{FF2B5EF4-FFF2-40B4-BE49-F238E27FC236}">
                      <a16:creationId xmlns:a16="http://schemas.microsoft.com/office/drawing/2014/main" id="{7BB9DDBD-C17A-0510-C243-B7031EAAC51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3" name="Rectangle 1092">
                    <a:extLst>
                      <a:ext uri="{FF2B5EF4-FFF2-40B4-BE49-F238E27FC236}">
                        <a16:creationId xmlns:a16="http://schemas.microsoft.com/office/drawing/2014/main" id="{869D5C2C-A195-7B8C-7C85-4A38474F50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4" name="Rectangle 1093">
                    <a:extLst>
                      <a:ext uri="{FF2B5EF4-FFF2-40B4-BE49-F238E27FC236}">
                        <a16:creationId xmlns:a16="http://schemas.microsoft.com/office/drawing/2014/main" id="{B955FB78-5259-92A8-B9DA-75AACF1F3D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35C5CF59-F6D9-C648-1F4C-EC3199774D1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8B6B31E3-D43D-2596-3D0E-57889C5B93D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4" name="Group 1083">
                    <a:extLst>
                      <a:ext uri="{FF2B5EF4-FFF2-40B4-BE49-F238E27FC236}">
                        <a16:creationId xmlns:a16="http://schemas.microsoft.com/office/drawing/2014/main" id="{8BFB820E-D1D0-2036-62BC-AE74DA6C8F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8" name="Rectangle 1087">
                      <a:extLst>
                        <a:ext uri="{FF2B5EF4-FFF2-40B4-BE49-F238E27FC236}">
                          <a16:creationId xmlns:a16="http://schemas.microsoft.com/office/drawing/2014/main" id="{E6803065-D601-EDF8-9FF4-FA26EBB90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9" name="Rectangle 1088">
                      <a:extLst>
                        <a:ext uri="{FF2B5EF4-FFF2-40B4-BE49-F238E27FC236}">
                          <a16:creationId xmlns:a16="http://schemas.microsoft.com/office/drawing/2014/main" id="{C9004646-6D62-22D9-4836-331535BE9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5" name="Group 1084">
                    <a:extLst>
                      <a:ext uri="{FF2B5EF4-FFF2-40B4-BE49-F238E27FC236}">
                        <a16:creationId xmlns:a16="http://schemas.microsoft.com/office/drawing/2014/main" id="{A5B1BCC2-A4B7-E90A-9F89-B0BB332EEE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C53A51DE-494E-5F75-0257-B6A1F90E4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D71D4369-15D4-1E3D-DD60-6BC286844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C9C88EA4-2889-A4F0-9BD5-E159D567A78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8" name="Group 1077">
                    <a:extLst>
                      <a:ext uri="{FF2B5EF4-FFF2-40B4-BE49-F238E27FC236}">
                        <a16:creationId xmlns:a16="http://schemas.microsoft.com/office/drawing/2014/main" id="{58A7C18A-6522-A74E-8F86-4DE68608DC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2" name="Rectangle 1081">
                      <a:extLst>
                        <a:ext uri="{FF2B5EF4-FFF2-40B4-BE49-F238E27FC236}">
                          <a16:creationId xmlns:a16="http://schemas.microsoft.com/office/drawing/2014/main" id="{F8AA7778-9007-E3E7-3DA0-C17832B23B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9BD5D002-B860-8020-95A1-DC17A3D01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9" name="Group 1078">
                    <a:extLst>
                      <a:ext uri="{FF2B5EF4-FFF2-40B4-BE49-F238E27FC236}">
                        <a16:creationId xmlns:a16="http://schemas.microsoft.com/office/drawing/2014/main" id="{5FFC0A23-F35D-8247-BCD2-298B17C66D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848490B2-6AB6-14C4-DADA-1D47284DC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8AB02DBB-F11B-1E33-BFC6-C8F002CB3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5" name="Group 1074">
                  <a:extLst>
                    <a:ext uri="{FF2B5EF4-FFF2-40B4-BE49-F238E27FC236}">
                      <a16:creationId xmlns:a16="http://schemas.microsoft.com/office/drawing/2014/main" id="{CBB1F055-D332-8F3A-F2A0-350A4F362D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6" name="Rectangle 1075">
                    <a:extLst>
                      <a:ext uri="{FF2B5EF4-FFF2-40B4-BE49-F238E27FC236}">
                        <a16:creationId xmlns:a16="http://schemas.microsoft.com/office/drawing/2014/main" id="{15697FE8-DF24-56C9-77E5-0769FBC0C62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7" name="Rectangle 1076">
                    <a:extLst>
                      <a:ext uri="{FF2B5EF4-FFF2-40B4-BE49-F238E27FC236}">
                        <a16:creationId xmlns:a16="http://schemas.microsoft.com/office/drawing/2014/main" id="{C3CF2EB1-F727-37B1-85FA-2E8FBE6FBD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52D15675-3CA9-92DC-AB20-E81E5180DBF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BDA7595E-3278-F7E7-C704-0DEE687145E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C5655363-F00F-4E98-E450-EB538F41BD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71" name="Rectangle 1070">
                      <a:extLst>
                        <a:ext uri="{FF2B5EF4-FFF2-40B4-BE49-F238E27FC236}">
                          <a16:creationId xmlns:a16="http://schemas.microsoft.com/office/drawing/2014/main" id="{56CDAC9F-91E5-803D-DBF9-8069828DB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2" name="Rectangle 1071">
                      <a:extLst>
                        <a:ext uri="{FF2B5EF4-FFF2-40B4-BE49-F238E27FC236}">
                          <a16:creationId xmlns:a16="http://schemas.microsoft.com/office/drawing/2014/main" id="{C03B8C71-E643-CB70-81D5-AF71DDD491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63887EA8-8BA0-65CB-52BC-A9A6B97733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91EA067C-1EEF-E4EB-A826-B745369CD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291BD94A-8396-FB63-145F-F1CE2AB2E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31588431-FC72-5666-1888-E3C1E14EA77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61" name="Group 1060">
                    <a:extLst>
                      <a:ext uri="{FF2B5EF4-FFF2-40B4-BE49-F238E27FC236}">
                        <a16:creationId xmlns:a16="http://schemas.microsoft.com/office/drawing/2014/main" id="{4BDBDDA2-DF6D-59F6-8249-0D25B284D74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5" name="Rectangle 1064">
                      <a:extLst>
                        <a:ext uri="{FF2B5EF4-FFF2-40B4-BE49-F238E27FC236}">
                          <a16:creationId xmlns:a16="http://schemas.microsoft.com/office/drawing/2014/main" id="{A011D897-3074-F069-3EF9-343632F07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6" name="Rectangle 1065">
                      <a:extLst>
                        <a:ext uri="{FF2B5EF4-FFF2-40B4-BE49-F238E27FC236}">
                          <a16:creationId xmlns:a16="http://schemas.microsoft.com/office/drawing/2014/main" id="{A02DA488-899B-A7B3-7A4A-21505048E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2" name="Group 1061">
                    <a:extLst>
                      <a:ext uri="{FF2B5EF4-FFF2-40B4-BE49-F238E27FC236}">
                        <a16:creationId xmlns:a16="http://schemas.microsoft.com/office/drawing/2014/main" id="{610F3073-A940-6354-F3DD-1913F2ED827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4451196A-60AC-958B-ACD3-9726DBAC3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59EC6F99-735E-FD5C-963F-F5CAD7BA3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8" name="Group 1057">
                  <a:extLst>
                    <a:ext uri="{FF2B5EF4-FFF2-40B4-BE49-F238E27FC236}">
                      <a16:creationId xmlns:a16="http://schemas.microsoft.com/office/drawing/2014/main" id="{CC3DE99F-7C96-6A69-4A4E-4EE4BD3643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9" name="Rectangle 1058">
                    <a:extLst>
                      <a:ext uri="{FF2B5EF4-FFF2-40B4-BE49-F238E27FC236}">
                        <a16:creationId xmlns:a16="http://schemas.microsoft.com/office/drawing/2014/main" id="{7F1E3847-8C26-3F88-A3C5-F569B182A1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" name="Rectangle 1059">
                    <a:extLst>
                      <a:ext uri="{FF2B5EF4-FFF2-40B4-BE49-F238E27FC236}">
                        <a16:creationId xmlns:a16="http://schemas.microsoft.com/office/drawing/2014/main" id="{849109CB-D0DA-7B4D-2914-26B3D518DC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18069CAA-D19B-A6FE-B93C-812C0260A36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EB6D3C6D-88F6-E859-322B-7B0572891EF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50" name="Group 1049">
                    <a:extLst>
                      <a:ext uri="{FF2B5EF4-FFF2-40B4-BE49-F238E27FC236}">
                        <a16:creationId xmlns:a16="http://schemas.microsoft.com/office/drawing/2014/main" id="{A6300107-133A-8C8C-CD09-06BB86A5A2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4" name="Rectangle 1053">
                      <a:extLst>
                        <a:ext uri="{FF2B5EF4-FFF2-40B4-BE49-F238E27FC236}">
                          <a16:creationId xmlns:a16="http://schemas.microsoft.com/office/drawing/2014/main" id="{EE9A7764-5E36-CD10-DE90-13AFAA180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5" name="Rectangle 1054">
                      <a:extLst>
                        <a:ext uri="{FF2B5EF4-FFF2-40B4-BE49-F238E27FC236}">
                          <a16:creationId xmlns:a16="http://schemas.microsoft.com/office/drawing/2014/main" id="{E6B86874-0B15-AD9D-CA35-F0B4E5C62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1" name="Group 1050">
                    <a:extLst>
                      <a:ext uri="{FF2B5EF4-FFF2-40B4-BE49-F238E27FC236}">
                        <a16:creationId xmlns:a16="http://schemas.microsoft.com/office/drawing/2014/main" id="{B323F398-E77D-C4D2-2105-C8405149C5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E7B70A34-08A0-2F85-B306-A2469B3DED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04739A4E-6EAE-9D6F-5386-570371A38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40" name="Group 1039">
                  <a:extLst>
                    <a:ext uri="{FF2B5EF4-FFF2-40B4-BE49-F238E27FC236}">
                      <a16:creationId xmlns:a16="http://schemas.microsoft.com/office/drawing/2014/main" id="{D31AA1BD-F238-2B43-26FF-1787BFCC26A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4" name="Group 1043">
                    <a:extLst>
                      <a:ext uri="{FF2B5EF4-FFF2-40B4-BE49-F238E27FC236}">
                        <a16:creationId xmlns:a16="http://schemas.microsoft.com/office/drawing/2014/main" id="{57195FEA-4030-31BB-D93E-366FADFF0B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8" name="Rectangle 1047">
                      <a:extLst>
                        <a:ext uri="{FF2B5EF4-FFF2-40B4-BE49-F238E27FC236}">
                          <a16:creationId xmlns:a16="http://schemas.microsoft.com/office/drawing/2014/main" id="{B9114182-EF79-BB1E-CFC8-08E143412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9" name="Rectangle 1048">
                      <a:extLst>
                        <a:ext uri="{FF2B5EF4-FFF2-40B4-BE49-F238E27FC236}">
                          <a16:creationId xmlns:a16="http://schemas.microsoft.com/office/drawing/2014/main" id="{B0EB91DB-CDF6-269E-2255-D029AF929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5" name="Group 1044">
                    <a:extLst>
                      <a:ext uri="{FF2B5EF4-FFF2-40B4-BE49-F238E27FC236}">
                        <a16:creationId xmlns:a16="http://schemas.microsoft.com/office/drawing/2014/main" id="{414517A9-3E67-C649-6E8D-9D6A069257C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9DEAE7BA-D360-73D3-7901-D6EAF725C3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7DA56FB5-E03D-2E34-C9A3-5E59318D4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41" name="Group 1040">
                  <a:extLst>
                    <a:ext uri="{FF2B5EF4-FFF2-40B4-BE49-F238E27FC236}">
                      <a16:creationId xmlns:a16="http://schemas.microsoft.com/office/drawing/2014/main" id="{B90E9E14-95E2-ACC4-D075-3DCBFA243CD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2" name="Rectangle 1041">
                    <a:extLst>
                      <a:ext uri="{FF2B5EF4-FFF2-40B4-BE49-F238E27FC236}">
                        <a16:creationId xmlns:a16="http://schemas.microsoft.com/office/drawing/2014/main" id="{3C800C15-5455-94D9-E618-94706A6741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3" name="Rectangle 1042">
                    <a:extLst>
                      <a:ext uri="{FF2B5EF4-FFF2-40B4-BE49-F238E27FC236}">
                        <a16:creationId xmlns:a16="http://schemas.microsoft.com/office/drawing/2014/main" id="{FD9AE02E-AF35-FD76-C635-1A58FE194E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36589425-7AC9-16C3-3AB4-6DB94AB4EFC0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02DB4FB-5F0F-F126-67D9-08B169D6A03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B02DFC6E-9554-4758-7CFF-12019BCB9F5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7" name="Rectangle 1036">
                      <a:extLst>
                        <a:ext uri="{FF2B5EF4-FFF2-40B4-BE49-F238E27FC236}">
                          <a16:creationId xmlns:a16="http://schemas.microsoft.com/office/drawing/2014/main" id="{FAE7C3B5-7E29-4781-EBF7-A7900D202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8" name="Rectangle 1037">
                      <a:extLst>
                        <a:ext uri="{FF2B5EF4-FFF2-40B4-BE49-F238E27FC236}">
                          <a16:creationId xmlns:a16="http://schemas.microsoft.com/office/drawing/2014/main" id="{665C865D-114F-A5AE-499F-C26081A4C3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5960CF67-A9AC-1184-EA99-6B24C433D9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D2197924-DA4D-BF8D-394D-11C997744C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A4BDE178-76E3-D414-C028-D99115680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C96CA5D2-90AE-E7F4-AC00-7BEC0052CF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7" name="Group 1026">
                    <a:extLst>
                      <a:ext uri="{FF2B5EF4-FFF2-40B4-BE49-F238E27FC236}">
                        <a16:creationId xmlns:a16="http://schemas.microsoft.com/office/drawing/2014/main" id="{7A0048A2-FD3D-9D3A-2BF0-642C1F9ECD9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31" name="Rectangle 1030">
                      <a:extLst>
                        <a:ext uri="{FF2B5EF4-FFF2-40B4-BE49-F238E27FC236}">
                          <a16:creationId xmlns:a16="http://schemas.microsoft.com/office/drawing/2014/main" id="{6482E5C1-9A5B-F28A-6B0E-182D17EEE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2" name="Rectangle 1031">
                      <a:extLst>
                        <a:ext uri="{FF2B5EF4-FFF2-40B4-BE49-F238E27FC236}">
                          <a16:creationId xmlns:a16="http://schemas.microsoft.com/office/drawing/2014/main" id="{8A865B4D-CA40-9F08-4A86-64797AD35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8" name="Group 1027">
                    <a:extLst>
                      <a:ext uri="{FF2B5EF4-FFF2-40B4-BE49-F238E27FC236}">
                        <a16:creationId xmlns:a16="http://schemas.microsoft.com/office/drawing/2014/main" id="{82E55F04-5835-9736-FE8A-010C64D953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AB4E6110-9185-305A-5831-CE83E99D0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C152658C-083E-FDA4-3DE8-BF4C5610B3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65E5867C-075D-28BD-2975-504F98D0697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6A69522D-9937-C97C-1537-0A6043C05B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6" name="Rectangle 1025">
                    <a:extLst>
                      <a:ext uri="{FF2B5EF4-FFF2-40B4-BE49-F238E27FC236}">
                        <a16:creationId xmlns:a16="http://schemas.microsoft.com/office/drawing/2014/main" id="{C81AA891-1A55-681D-722E-D7654970F9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8CBAB962-BCAB-DF74-5143-9AD4BBE0AF0C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A3333F38-6094-E4FA-3A9D-FF97D7DF13C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6" name="Group 1015">
                    <a:extLst>
                      <a:ext uri="{FF2B5EF4-FFF2-40B4-BE49-F238E27FC236}">
                        <a16:creationId xmlns:a16="http://schemas.microsoft.com/office/drawing/2014/main" id="{33F966F6-6748-59E4-B64B-924AC2CD11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20" name="Rectangle 1019">
                      <a:extLst>
                        <a:ext uri="{FF2B5EF4-FFF2-40B4-BE49-F238E27FC236}">
                          <a16:creationId xmlns:a16="http://schemas.microsoft.com/office/drawing/2014/main" id="{A391DA86-F794-B13F-EBE7-B5EDF833A8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1" name="Rectangle 1020">
                      <a:extLst>
                        <a:ext uri="{FF2B5EF4-FFF2-40B4-BE49-F238E27FC236}">
                          <a16:creationId xmlns:a16="http://schemas.microsoft.com/office/drawing/2014/main" id="{B055A36E-376F-0727-54F8-5C1E63765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7" name="Group 1016">
                    <a:extLst>
                      <a:ext uri="{FF2B5EF4-FFF2-40B4-BE49-F238E27FC236}">
                        <a16:creationId xmlns:a16="http://schemas.microsoft.com/office/drawing/2014/main" id="{F8E7FF15-8A4C-0278-8B1D-8CFF87196A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E31A544A-9C6A-8F0E-CCEC-CC107E9782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6F1AA126-B03E-43FC-2A6C-79EE8CD84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6" name="Group 1005">
                  <a:extLst>
                    <a:ext uri="{FF2B5EF4-FFF2-40B4-BE49-F238E27FC236}">
                      <a16:creationId xmlns:a16="http://schemas.microsoft.com/office/drawing/2014/main" id="{2DACC5E5-E6B4-F561-0B4C-27AF70D8D7A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10" name="Group 1009">
                    <a:extLst>
                      <a:ext uri="{FF2B5EF4-FFF2-40B4-BE49-F238E27FC236}">
                        <a16:creationId xmlns:a16="http://schemas.microsoft.com/office/drawing/2014/main" id="{FD90174E-AD01-5E69-DE83-D5DB5CA678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4" name="Rectangle 1013">
                      <a:extLst>
                        <a:ext uri="{FF2B5EF4-FFF2-40B4-BE49-F238E27FC236}">
                          <a16:creationId xmlns:a16="http://schemas.microsoft.com/office/drawing/2014/main" id="{F820D936-ABDB-2461-DA7D-AA5269285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5" name="Rectangle 1014">
                      <a:extLst>
                        <a:ext uri="{FF2B5EF4-FFF2-40B4-BE49-F238E27FC236}">
                          <a16:creationId xmlns:a16="http://schemas.microsoft.com/office/drawing/2014/main" id="{E932BF12-753E-D62B-6B43-828242827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1" name="Group 1010">
                    <a:extLst>
                      <a:ext uri="{FF2B5EF4-FFF2-40B4-BE49-F238E27FC236}">
                        <a16:creationId xmlns:a16="http://schemas.microsoft.com/office/drawing/2014/main" id="{F92DB5F0-9E09-3021-0613-43783C73EC9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92305E47-D840-F164-7EA5-14B914E39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B69C77C8-8321-B851-DBA9-9E8661ECA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7" name="Group 1006">
                  <a:extLst>
                    <a:ext uri="{FF2B5EF4-FFF2-40B4-BE49-F238E27FC236}">
                      <a16:creationId xmlns:a16="http://schemas.microsoft.com/office/drawing/2014/main" id="{5CC9447A-E074-A414-A5CD-B3A7991CBB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8" name="Rectangle 1007">
                    <a:extLst>
                      <a:ext uri="{FF2B5EF4-FFF2-40B4-BE49-F238E27FC236}">
                        <a16:creationId xmlns:a16="http://schemas.microsoft.com/office/drawing/2014/main" id="{36C3B41A-D4E4-A7F4-86F6-497031DE2C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" name="Rectangle 1008">
                    <a:extLst>
                      <a:ext uri="{FF2B5EF4-FFF2-40B4-BE49-F238E27FC236}">
                        <a16:creationId xmlns:a16="http://schemas.microsoft.com/office/drawing/2014/main" id="{BDF3E9AE-9F80-84AD-9D5A-4DAAE327DB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145C679B-9392-25FA-A19E-FD43052D804A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F6C7AFE-CC33-836F-A8D4-556AC2A66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9" name="Group 998">
                    <a:extLst>
                      <a:ext uri="{FF2B5EF4-FFF2-40B4-BE49-F238E27FC236}">
                        <a16:creationId xmlns:a16="http://schemas.microsoft.com/office/drawing/2014/main" id="{86ACE310-5750-6641-DAD3-BDFEA1C7A9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3" name="Rectangle 1002">
                      <a:extLst>
                        <a:ext uri="{FF2B5EF4-FFF2-40B4-BE49-F238E27FC236}">
                          <a16:creationId xmlns:a16="http://schemas.microsoft.com/office/drawing/2014/main" id="{B52C7E03-9404-7E6A-5392-BCEF6B052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4" name="Rectangle 1003">
                      <a:extLst>
                        <a:ext uri="{FF2B5EF4-FFF2-40B4-BE49-F238E27FC236}">
                          <a16:creationId xmlns:a16="http://schemas.microsoft.com/office/drawing/2014/main" id="{F2B11353-A545-4110-A1B2-2E5EEE61D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0" name="Group 999">
                    <a:extLst>
                      <a:ext uri="{FF2B5EF4-FFF2-40B4-BE49-F238E27FC236}">
                        <a16:creationId xmlns:a16="http://schemas.microsoft.com/office/drawing/2014/main" id="{FE0FFABD-5216-5CE1-F0B0-02DB34F5F5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84E65CF2-7C6B-CADA-8675-4851091943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30353D29-8314-021F-50A1-69E9DCB5F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9" name="Group 988">
                  <a:extLst>
                    <a:ext uri="{FF2B5EF4-FFF2-40B4-BE49-F238E27FC236}">
                      <a16:creationId xmlns:a16="http://schemas.microsoft.com/office/drawing/2014/main" id="{C38566AA-AEBF-3A3C-964F-BE5574A1E9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3" name="Group 992">
                    <a:extLst>
                      <a:ext uri="{FF2B5EF4-FFF2-40B4-BE49-F238E27FC236}">
                        <a16:creationId xmlns:a16="http://schemas.microsoft.com/office/drawing/2014/main" id="{5D21D40A-1193-72D5-CB0B-A5220FFA83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7" name="Rectangle 996">
                      <a:extLst>
                        <a:ext uri="{FF2B5EF4-FFF2-40B4-BE49-F238E27FC236}">
                          <a16:creationId xmlns:a16="http://schemas.microsoft.com/office/drawing/2014/main" id="{DC336A85-DFA9-2EA7-8348-60FC24427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8" name="Rectangle 997">
                      <a:extLst>
                        <a:ext uri="{FF2B5EF4-FFF2-40B4-BE49-F238E27FC236}">
                          <a16:creationId xmlns:a16="http://schemas.microsoft.com/office/drawing/2014/main" id="{5A41EA26-5875-B1CF-23D0-0D1A4228B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4" name="Group 993">
                    <a:extLst>
                      <a:ext uri="{FF2B5EF4-FFF2-40B4-BE49-F238E27FC236}">
                        <a16:creationId xmlns:a16="http://schemas.microsoft.com/office/drawing/2014/main" id="{018020CF-0FF6-A3BB-360D-04EF4BFDABC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D0B39222-39D5-BE70-D557-D5EFE4BAD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4BBF818D-305F-4B55-3184-EC32BED75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90" name="Group 989">
                  <a:extLst>
                    <a:ext uri="{FF2B5EF4-FFF2-40B4-BE49-F238E27FC236}">
                      <a16:creationId xmlns:a16="http://schemas.microsoft.com/office/drawing/2014/main" id="{FCAEFCE1-9EC1-9C16-327C-83D1BC9D8C9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91" name="Rectangle 990">
                    <a:extLst>
                      <a:ext uri="{FF2B5EF4-FFF2-40B4-BE49-F238E27FC236}">
                        <a16:creationId xmlns:a16="http://schemas.microsoft.com/office/drawing/2014/main" id="{5B03B50E-CC34-E4DF-B835-389A1AAAB1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2" name="Rectangle 991">
                    <a:extLst>
                      <a:ext uri="{FF2B5EF4-FFF2-40B4-BE49-F238E27FC236}">
                        <a16:creationId xmlns:a16="http://schemas.microsoft.com/office/drawing/2014/main" id="{AC0B3E5A-3759-B71F-B29F-4C4E045A6CE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C9F2D23C-3975-DC65-7587-D3A83F4C41B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F6BBD30-919C-426F-C12E-F9ED63D8063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2" name="Group 981">
                    <a:extLst>
                      <a:ext uri="{FF2B5EF4-FFF2-40B4-BE49-F238E27FC236}">
                        <a16:creationId xmlns:a16="http://schemas.microsoft.com/office/drawing/2014/main" id="{305DB62B-9285-670D-9B8D-73F5560F5D4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6" name="Rectangle 985">
                      <a:extLst>
                        <a:ext uri="{FF2B5EF4-FFF2-40B4-BE49-F238E27FC236}">
                          <a16:creationId xmlns:a16="http://schemas.microsoft.com/office/drawing/2014/main" id="{6DA15F44-9781-8246-9AAA-DD51AD3AE2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7" name="Rectangle 986">
                      <a:extLst>
                        <a:ext uri="{FF2B5EF4-FFF2-40B4-BE49-F238E27FC236}">
                          <a16:creationId xmlns:a16="http://schemas.microsoft.com/office/drawing/2014/main" id="{E8198181-3750-47B8-DA46-C81B2E0007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3" name="Group 982">
                    <a:extLst>
                      <a:ext uri="{FF2B5EF4-FFF2-40B4-BE49-F238E27FC236}">
                        <a16:creationId xmlns:a16="http://schemas.microsoft.com/office/drawing/2014/main" id="{E809E646-3891-2854-3663-B8650CD39F7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211CF118-9999-BCD6-A095-0A9BE1563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A68DD192-B94A-5345-0C9D-C541B4FC9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2" name="Group 971">
                  <a:extLst>
                    <a:ext uri="{FF2B5EF4-FFF2-40B4-BE49-F238E27FC236}">
                      <a16:creationId xmlns:a16="http://schemas.microsoft.com/office/drawing/2014/main" id="{E1C043B5-0626-8794-F3D2-39B72BC3BA3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88868655-BC00-F6E8-C716-19E75326AE6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80" name="Rectangle 979">
                      <a:extLst>
                        <a:ext uri="{FF2B5EF4-FFF2-40B4-BE49-F238E27FC236}">
                          <a16:creationId xmlns:a16="http://schemas.microsoft.com/office/drawing/2014/main" id="{898EB46A-6E0E-C51E-3873-D9CBE8662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1" name="Rectangle 980">
                      <a:extLst>
                        <a:ext uri="{FF2B5EF4-FFF2-40B4-BE49-F238E27FC236}">
                          <a16:creationId xmlns:a16="http://schemas.microsoft.com/office/drawing/2014/main" id="{CC70884A-B0E2-7B2B-AAF6-23030E659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7" name="Group 976">
                    <a:extLst>
                      <a:ext uri="{FF2B5EF4-FFF2-40B4-BE49-F238E27FC236}">
                        <a16:creationId xmlns:a16="http://schemas.microsoft.com/office/drawing/2014/main" id="{7119341B-1937-ED35-693F-94888145FC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88184450-DC45-D40B-24CA-9F0AFD53E3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7C236B05-E8DC-F0AB-0768-FA15D22D7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3" name="Group 972">
                  <a:extLst>
                    <a:ext uri="{FF2B5EF4-FFF2-40B4-BE49-F238E27FC236}">
                      <a16:creationId xmlns:a16="http://schemas.microsoft.com/office/drawing/2014/main" id="{A0C2BA5B-3AED-2182-8A61-FD6963E49D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4" name="Rectangle 973">
                    <a:extLst>
                      <a:ext uri="{FF2B5EF4-FFF2-40B4-BE49-F238E27FC236}">
                        <a16:creationId xmlns:a16="http://schemas.microsoft.com/office/drawing/2014/main" id="{80AC0FC8-2E86-3684-A99B-3FCD77EBFC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5" name="Rectangle 974">
                    <a:extLst>
                      <a:ext uri="{FF2B5EF4-FFF2-40B4-BE49-F238E27FC236}">
                        <a16:creationId xmlns:a16="http://schemas.microsoft.com/office/drawing/2014/main" id="{B7A0367F-3232-5E7E-A3F1-020DFCF38D8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5" name="Group 934">
                <a:extLst>
                  <a:ext uri="{FF2B5EF4-FFF2-40B4-BE49-F238E27FC236}">
                    <a16:creationId xmlns:a16="http://schemas.microsoft.com/office/drawing/2014/main" id="{89B6D65B-4FB5-91BC-9B47-3A849C539FD9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58CE0B2F-2721-AF97-E5B7-560A49BDB66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5" name="Group 964">
                    <a:extLst>
                      <a:ext uri="{FF2B5EF4-FFF2-40B4-BE49-F238E27FC236}">
                        <a16:creationId xmlns:a16="http://schemas.microsoft.com/office/drawing/2014/main" id="{E6DBCFC4-9B02-702B-71DF-5F5F1074149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9" name="Rectangle 968">
                      <a:extLst>
                        <a:ext uri="{FF2B5EF4-FFF2-40B4-BE49-F238E27FC236}">
                          <a16:creationId xmlns:a16="http://schemas.microsoft.com/office/drawing/2014/main" id="{B3692CBC-4263-20D8-761D-DB2670C4A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0" name="Rectangle 969">
                      <a:extLst>
                        <a:ext uri="{FF2B5EF4-FFF2-40B4-BE49-F238E27FC236}">
                          <a16:creationId xmlns:a16="http://schemas.microsoft.com/office/drawing/2014/main" id="{61207C8F-3D03-CEBC-9C1A-BB7063793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6" name="Group 965">
                    <a:extLst>
                      <a:ext uri="{FF2B5EF4-FFF2-40B4-BE49-F238E27FC236}">
                        <a16:creationId xmlns:a16="http://schemas.microsoft.com/office/drawing/2014/main" id="{874BD493-6530-0E5E-1E61-4C95F1F2F3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1388A4A6-88CD-D7FB-E4CD-C6BD761C0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3FA3594E-98C0-2C8A-9D27-F0D665837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5" name="Group 954">
                  <a:extLst>
                    <a:ext uri="{FF2B5EF4-FFF2-40B4-BE49-F238E27FC236}">
                      <a16:creationId xmlns:a16="http://schemas.microsoft.com/office/drawing/2014/main" id="{39FE64DC-360F-9FC2-7B1B-81EF5BC9D24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9" name="Group 958">
                    <a:extLst>
                      <a:ext uri="{FF2B5EF4-FFF2-40B4-BE49-F238E27FC236}">
                        <a16:creationId xmlns:a16="http://schemas.microsoft.com/office/drawing/2014/main" id="{CE0B08A0-28F8-7E5D-8760-A32EDDC56D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3" name="Rectangle 962">
                      <a:extLst>
                        <a:ext uri="{FF2B5EF4-FFF2-40B4-BE49-F238E27FC236}">
                          <a16:creationId xmlns:a16="http://schemas.microsoft.com/office/drawing/2014/main" id="{27D91C53-1EE7-9FF6-0B8B-6A5961DC5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4" name="Rectangle 963">
                      <a:extLst>
                        <a:ext uri="{FF2B5EF4-FFF2-40B4-BE49-F238E27FC236}">
                          <a16:creationId xmlns:a16="http://schemas.microsoft.com/office/drawing/2014/main" id="{14B905DD-86C2-2D85-AC73-B2EC866B2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0" name="Group 959">
                    <a:extLst>
                      <a:ext uri="{FF2B5EF4-FFF2-40B4-BE49-F238E27FC236}">
                        <a16:creationId xmlns:a16="http://schemas.microsoft.com/office/drawing/2014/main" id="{4A549FE2-8667-4282-597A-00730B26281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61BDA13B-80C9-8DDB-04C3-10B52357E3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16052E3A-522D-D3E5-C4A6-F11385D03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6" name="Group 955">
                  <a:extLst>
                    <a:ext uri="{FF2B5EF4-FFF2-40B4-BE49-F238E27FC236}">
                      <a16:creationId xmlns:a16="http://schemas.microsoft.com/office/drawing/2014/main" id="{C72654CD-1DE5-EDBE-30D7-98608BF3675C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7" name="Rectangle 956">
                    <a:extLst>
                      <a:ext uri="{FF2B5EF4-FFF2-40B4-BE49-F238E27FC236}">
                        <a16:creationId xmlns:a16="http://schemas.microsoft.com/office/drawing/2014/main" id="{E92E0655-1F75-D1EB-CC8F-C2582A5020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8" name="Rectangle 957">
                    <a:extLst>
                      <a:ext uri="{FF2B5EF4-FFF2-40B4-BE49-F238E27FC236}">
                        <a16:creationId xmlns:a16="http://schemas.microsoft.com/office/drawing/2014/main" id="{AAB2FFDA-D91A-6F5C-FFBC-8E52E26B2C9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6" name="Group 935">
                <a:extLst>
                  <a:ext uri="{FF2B5EF4-FFF2-40B4-BE49-F238E27FC236}">
                    <a16:creationId xmlns:a16="http://schemas.microsoft.com/office/drawing/2014/main" id="{4B6D13D2-05CA-D13B-D7F2-24015825958E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0E4C78A9-8230-CC8C-F525-3CCA859FDAD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8" name="Group 947">
                    <a:extLst>
                      <a:ext uri="{FF2B5EF4-FFF2-40B4-BE49-F238E27FC236}">
                        <a16:creationId xmlns:a16="http://schemas.microsoft.com/office/drawing/2014/main" id="{E4A3AE13-5193-B8DD-741D-B532ED0474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2" name="Rectangle 951">
                      <a:extLst>
                        <a:ext uri="{FF2B5EF4-FFF2-40B4-BE49-F238E27FC236}">
                          <a16:creationId xmlns:a16="http://schemas.microsoft.com/office/drawing/2014/main" id="{83096E28-B175-3DE9-C9D3-1FE9214B3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3" name="Rectangle 952">
                      <a:extLst>
                        <a:ext uri="{FF2B5EF4-FFF2-40B4-BE49-F238E27FC236}">
                          <a16:creationId xmlns:a16="http://schemas.microsoft.com/office/drawing/2014/main" id="{B53CE2B7-9193-6A54-D017-D3A8A4FE8B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9" name="Group 948">
                    <a:extLst>
                      <a:ext uri="{FF2B5EF4-FFF2-40B4-BE49-F238E27FC236}">
                        <a16:creationId xmlns:a16="http://schemas.microsoft.com/office/drawing/2014/main" id="{98637168-C532-C9B8-88C4-B3CEBA6CF3F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7F4F614B-C8C9-88F5-3CB9-4061A86BE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F21FF5ED-0A76-D74E-DEA6-352DF7AF0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8" name="Group 937">
                  <a:extLst>
                    <a:ext uri="{FF2B5EF4-FFF2-40B4-BE49-F238E27FC236}">
                      <a16:creationId xmlns:a16="http://schemas.microsoft.com/office/drawing/2014/main" id="{F9BEB26A-5B1E-2282-0C74-389C8A0E17A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2" name="Group 941">
                    <a:extLst>
                      <a:ext uri="{FF2B5EF4-FFF2-40B4-BE49-F238E27FC236}">
                        <a16:creationId xmlns:a16="http://schemas.microsoft.com/office/drawing/2014/main" id="{B4A24065-F845-78D8-0716-13E0FBDB28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6" name="Rectangle 945">
                      <a:extLst>
                        <a:ext uri="{FF2B5EF4-FFF2-40B4-BE49-F238E27FC236}">
                          <a16:creationId xmlns:a16="http://schemas.microsoft.com/office/drawing/2014/main" id="{A1CF44E3-7868-2D5C-6015-DBF17AE82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7" name="Rectangle 946">
                      <a:extLst>
                        <a:ext uri="{FF2B5EF4-FFF2-40B4-BE49-F238E27FC236}">
                          <a16:creationId xmlns:a16="http://schemas.microsoft.com/office/drawing/2014/main" id="{186612EC-B24B-8855-4B64-1E02ECD7F4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3" name="Group 942">
                    <a:extLst>
                      <a:ext uri="{FF2B5EF4-FFF2-40B4-BE49-F238E27FC236}">
                        <a16:creationId xmlns:a16="http://schemas.microsoft.com/office/drawing/2014/main" id="{48EEFE1C-2ED1-1494-D6F9-51775BBA67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8300DD68-C181-A7C0-67E1-7F2852CDF6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1872EA1A-9B96-1656-7C3A-EE05E37F5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9" name="Group 938">
                  <a:extLst>
                    <a:ext uri="{FF2B5EF4-FFF2-40B4-BE49-F238E27FC236}">
                      <a16:creationId xmlns:a16="http://schemas.microsoft.com/office/drawing/2014/main" id="{A0C7965D-78E6-FCEC-52F6-660E7AE3BC4C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40" name="Rectangle 939">
                    <a:extLst>
                      <a:ext uri="{FF2B5EF4-FFF2-40B4-BE49-F238E27FC236}">
                        <a16:creationId xmlns:a16="http://schemas.microsoft.com/office/drawing/2014/main" id="{DB6D21F2-651F-9C80-D1D4-53D4B3AFBD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1" name="Rectangle 940">
                    <a:extLst>
                      <a:ext uri="{FF2B5EF4-FFF2-40B4-BE49-F238E27FC236}">
                        <a16:creationId xmlns:a16="http://schemas.microsoft.com/office/drawing/2014/main" id="{7B137A52-AB69-888D-DBF7-AE5829D12D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BE3DF71C-5671-2795-6109-234288CC565B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7" name="TextBox 1106">
            <a:extLst>
              <a:ext uri="{FF2B5EF4-FFF2-40B4-BE49-F238E27FC236}">
                <a16:creationId xmlns:a16="http://schemas.microsoft.com/office/drawing/2014/main" id="{31A70300-6201-D154-B44D-1B559D559988}"/>
              </a:ext>
            </a:extLst>
          </p:cNvPr>
          <p:cNvSpPr txBox="1"/>
          <p:nvPr/>
        </p:nvSpPr>
        <p:spPr>
          <a:xfrm>
            <a:off x="8983839" y="2204242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1108" name="Picture 1107">
            <a:extLst>
              <a:ext uri="{FF2B5EF4-FFF2-40B4-BE49-F238E27FC236}">
                <a16:creationId xmlns:a16="http://schemas.microsoft.com/office/drawing/2014/main" id="{515BDA2E-921D-AFD1-4213-35B880251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3143943"/>
            <a:ext cx="1638300" cy="1651000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D5A6B4A0-6ECA-5B26-E57E-5C414B8A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3143943"/>
            <a:ext cx="1638300" cy="1651000"/>
          </a:xfrm>
          <a:prstGeom prst="rect">
            <a:avLst/>
          </a:prstGeom>
        </p:spPr>
      </p:pic>
      <p:pic>
        <p:nvPicPr>
          <p:cNvPr id="1110" name="Picture 1109">
            <a:extLst>
              <a:ext uri="{FF2B5EF4-FFF2-40B4-BE49-F238E27FC236}">
                <a16:creationId xmlns:a16="http://schemas.microsoft.com/office/drawing/2014/main" id="{E657DB75-2DC7-2110-F1C7-138B2BBCD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3143943"/>
            <a:ext cx="1638300" cy="1651000"/>
          </a:xfrm>
          <a:prstGeom prst="rect">
            <a:avLst/>
          </a:prstGeom>
        </p:spPr>
      </p:pic>
      <p:pic>
        <p:nvPicPr>
          <p:cNvPr id="1111" name="Picture 1110">
            <a:extLst>
              <a:ext uri="{FF2B5EF4-FFF2-40B4-BE49-F238E27FC236}">
                <a16:creationId xmlns:a16="http://schemas.microsoft.com/office/drawing/2014/main" id="{FAB934C8-F710-73E2-BD70-E41EBF00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3143943"/>
            <a:ext cx="1638300" cy="1651000"/>
          </a:xfrm>
          <a:prstGeom prst="rect">
            <a:avLst/>
          </a:prstGeom>
        </p:spPr>
      </p:pic>
      <p:pic>
        <p:nvPicPr>
          <p:cNvPr id="1112" name="Picture 1111">
            <a:extLst>
              <a:ext uri="{FF2B5EF4-FFF2-40B4-BE49-F238E27FC236}">
                <a16:creationId xmlns:a16="http://schemas.microsoft.com/office/drawing/2014/main" id="{7D963310-EE93-1C74-153C-A93563B80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3150783"/>
            <a:ext cx="1638300" cy="1651000"/>
          </a:xfrm>
          <a:prstGeom prst="rect">
            <a:avLst/>
          </a:prstGeom>
        </p:spPr>
      </p:pic>
      <p:pic>
        <p:nvPicPr>
          <p:cNvPr id="1113" name="Picture 1112">
            <a:extLst>
              <a:ext uri="{FF2B5EF4-FFF2-40B4-BE49-F238E27FC236}">
                <a16:creationId xmlns:a16="http://schemas.microsoft.com/office/drawing/2014/main" id="{F7DE709B-48A3-8F80-7E18-568ACD430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4878211"/>
            <a:ext cx="1638300" cy="1651000"/>
          </a:xfrm>
          <a:prstGeom prst="rect">
            <a:avLst/>
          </a:prstGeom>
        </p:spPr>
      </p:pic>
      <p:pic>
        <p:nvPicPr>
          <p:cNvPr id="1114" name="Picture 1113">
            <a:extLst>
              <a:ext uri="{FF2B5EF4-FFF2-40B4-BE49-F238E27FC236}">
                <a16:creationId xmlns:a16="http://schemas.microsoft.com/office/drawing/2014/main" id="{306F9E6F-052B-8C8F-C6C5-E8A396E9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4878211"/>
            <a:ext cx="1638300" cy="1651000"/>
          </a:xfrm>
          <a:prstGeom prst="rect">
            <a:avLst/>
          </a:prstGeom>
        </p:spPr>
      </p:pic>
      <p:pic>
        <p:nvPicPr>
          <p:cNvPr id="1115" name="Picture 1114">
            <a:extLst>
              <a:ext uri="{FF2B5EF4-FFF2-40B4-BE49-F238E27FC236}">
                <a16:creationId xmlns:a16="http://schemas.microsoft.com/office/drawing/2014/main" id="{7AA0FD2E-D5EC-BE13-BBCE-06357B920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4878211"/>
            <a:ext cx="1638300" cy="1651000"/>
          </a:xfrm>
          <a:prstGeom prst="rect">
            <a:avLst/>
          </a:prstGeom>
        </p:spPr>
      </p:pic>
      <p:pic>
        <p:nvPicPr>
          <p:cNvPr id="1116" name="Picture 1115">
            <a:extLst>
              <a:ext uri="{FF2B5EF4-FFF2-40B4-BE49-F238E27FC236}">
                <a16:creationId xmlns:a16="http://schemas.microsoft.com/office/drawing/2014/main" id="{A189ACB3-4F6C-D157-0A8F-9A6AB615C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4878211"/>
            <a:ext cx="1638300" cy="1651000"/>
          </a:xfrm>
          <a:prstGeom prst="rect">
            <a:avLst/>
          </a:prstGeom>
        </p:spPr>
      </p:pic>
      <p:pic>
        <p:nvPicPr>
          <p:cNvPr id="1117" name="Picture 1116">
            <a:extLst>
              <a:ext uri="{FF2B5EF4-FFF2-40B4-BE49-F238E27FC236}">
                <a16:creationId xmlns:a16="http://schemas.microsoft.com/office/drawing/2014/main" id="{9FEE81C9-B833-03E7-EA46-45AB85308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4885051"/>
            <a:ext cx="1638300" cy="1651000"/>
          </a:xfrm>
          <a:prstGeom prst="rect">
            <a:avLst/>
          </a:prstGeom>
        </p:spPr>
      </p:pic>
      <p:sp>
        <p:nvSpPr>
          <p:cNvPr id="1118" name="TextBox 1117">
            <a:extLst>
              <a:ext uri="{FF2B5EF4-FFF2-40B4-BE49-F238E27FC236}">
                <a16:creationId xmlns:a16="http://schemas.microsoft.com/office/drawing/2014/main" id="{A8CABC9B-05FB-8D43-8F3B-90ECD0D5B1C4}"/>
              </a:ext>
            </a:extLst>
          </p:cNvPr>
          <p:cNvSpPr txBox="1"/>
          <p:nvPr/>
        </p:nvSpPr>
        <p:spPr>
          <a:xfrm>
            <a:off x="9413138" y="3678594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  <p:pic>
        <p:nvPicPr>
          <p:cNvPr id="1119" name="Picture 1118">
            <a:extLst>
              <a:ext uri="{FF2B5EF4-FFF2-40B4-BE49-F238E27FC236}">
                <a16:creationId xmlns:a16="http://schemas.microsoft.com/office/drawing/2014/main" id="{36962600-4337-6548-674E-137DCA8E9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5" y="64197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557" grpId="0" build="p"/>
      <p:bldP spid="1107" grpId="0" build="p"/>
      <p:bldP spid="11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62083" y="251187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4704" y="24481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531EB-B224-8C49-45CF-85BFD4BAB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071260"/>
            <a:ext cx="7955280" cy="27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99766-3694-3173-A8F0-36F228E765A8}"/>
              </a:ext>
            </a:extLst>
          </p:cNvPr>
          <p:cNvGrpSpPr/>
          <p:nvPr/>
        </p:nvGrpSpPr>
        <p:grpSpPr>
          <a:xfrm>
            <a:off x="1028534" y="570995"/>
            <a:ext cx="7308709" cy="612441"/>
            <a:chOff x="-645457" y="1412610"/>
            <a:chExt cx="7308709" cy="6124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091030-09B1-C6BA-14E8-1D14526ADCE0}"/>
                </a:ext>
              </a:extLst>
            </p:cNvPr>
            <p:cNvSpPr txBox="1"/>
            <p:nvPr/>
          </p:nvSpPr>
          <p:spPr>
            <a:xfrm>
              <a:off x="-25989" y="1440276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r>
                <a:rPr lang="en-US" sz="3200" dirty="0"/>
                <a:t>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BC7FC5-3348-C67B-094E-12E839C7CA3C}"/>
                </a:ext>
              </a:extLst>
            </p:cNvPr>
            <p:cNvSpPr/>
            <p:nvPr/>
          </p:nvSpPr>
          <p:spPr>
            <a:xfrm>
              <a:off x="-645457" y="1412610"/>
              <a:ext cx="570588" cy="570588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62859-1534-A4B8-CCBD-2DBEF117176D}"/>
              </a:ext>
            </a:extLst>
          </p:cNvPr>
          <p:cNvGrpSpPr/>
          <p:nvPr/>
        </p:nvGrpSpPr>
        <p:grpSpPr>
          <a:xfrm>
            <a:off x="1928515" y="1379247"/>
            <a:ext cx="1499407" cy="2468034"/>
            <a:chOff x="994026" y="1523999"/>
            <a:chExt cx="1499407" cy="24680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1399E7-0E1C-54AD-E7CC-144EA7A07B2D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4D252AB-BE62-1B41-0182-7561D359B8CD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5A7CB4F-E26E-B932-B839-1C837A635E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A046490D-3D38-BDBC-BD42-B587A103F7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2584704C-D78B-9406-CA5A-9457589D4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D17ECD77-E629-31B4-A906-7AF0518D3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849DB0E-88FF-A5E3-FE06-5CE518F589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7031410-6FD3-D39D-EC66-4FAC33218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44CA0FE1-EA77-C5C7-3691-37CD18F32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8B3ED07-FB8F-52C6-4C2E-6E36D9217EBB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EBADF534-7376-50CB-DE32-59B8B9420E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D36F2C5B-BE48-ED42-3BAA-B3090A738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9F52F34A-5C3C-6799-94A6-EBC33293CE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ABE8F43-E0F6-71AA-F338-20D55C3FCBD8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Rounded Rectangle 14">
                <a:extLst>
                  <a:ext uri="{FF2B5EF4-FFF2-40B4-BE49-F238E27FC236}">
                    <a16:creationId xmlns:a16="http://schemas.microsoft.com/office/drawing/2014/main" id="{324E69CE-EE62-AE50-B8EA-B33305954B14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9" name="Rounded Rectangle 38">
              <a:extLst>
                <a:ext uri="{FF2B5EF4-FFF2-40B4-BE49-F238E27FC236}">
                  <a16:creationId xmlns:a16="http://schemas.microsoft.com/office/drawing/2014/main" id="{3ABB4725-D094-9A58-3E1A-6664C38A4C24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7250DAC-3850-123F-BD8D-589814E9B678}"/>
              </a:ext>
            </a:extLst>
          </p:cNvPr>
          <p:cNvSpPr/>
          <p:nvPr/>
        </p:nvSpPr>
        <p:spPr>
          <a:xfrm>
            <a:off x="2989868" y="333671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902DFA-290A-163B-6B4C-68E590BC9962}"/>
              </a:ext>
            </a:extLst>
          </p:cNvPr>
          <p:cNvGrpSpPr/>
          <p:nvPr/>
        </p:nvGrpSpPr>
        <p:grpSpPr>
          <a:xfrm>
            <a:off x="4043450" y="1379247"/>
            <a:ext cx="2414228" cy="2494845"/>
            <a:chOff x="3108961" y="1523999"/>
            <a:chExt cx="2414228" cy="2494845"/>
          </a:xfrm>
        </p:grpSpPr>
        <p:sp>
          <p:nvSpPr>
            <p:cNvPr id="26" name="Rounded Rectangle 46">
              <a:extLst>
                <a:ext uri="{FF2B5EF4-FFF2-40B4-BE49-F238E27FC236}">
                  <a16:creationId xmlns:a16="http://schemas.microsoft.com/office/drawing/2014/main" id="{544EFB0D-B0C9-9F04-7661-B13485C94FE7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Rounded Rectangle 44">
              <a:extLst>
                <a:ext uri="{FF2B5EF4-FFF2-40B4-BE49-F238E27FC236}">
                  <a16:creationId xmlns:a16="http://schemas.microsoft.com/office/drawing/2014/main" id="{1062C9EF-C90C-955A-409B-2C9CB20B5CEB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3D9FB00-4F7F-AC12-71D7-B78A61ED7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777E2D-7EA0-8D35-9856-FA44CC47FC84}"/>
              </a:ext>
            </a:extLst>
          </p:cNvPr>
          <p:cNvGrpSpPr/>
          <p:nvPr/>
        </p:nvGrpSpPr>
        <p:grpSpPr>
          <a:xfrm>
            <a:off x="7030489" y="1379247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30" name="Rounded Rectangle 62">
              <a:extLst>
                <a:ext uri="{FF2B5EF4-FFF2-40B4-BE49-F238E27FC236}">
                  <a16:creationId xmlns:a16="http://schemas.microsoft.com/office/drawing/2014/main" id="{9714E908-CB30-8323-7D2D-29835EAC5651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Rounded Rectangle 63">
              <a:extLst>
                <a:ext uri="{FF2B5EF4-FFF2-40B4-BE49-F238E27FC236}">
                  <a16:creationId xmlns:a16="http://schemas.microsoft.com/office/drawing/2014/main" id="{93D8960D-F669-1C29-828D-11F2DE5768AE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1F40A2-CE55-AD47-018B-578BE7C1973D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7B3EAFB-D643-BB61-82C1-A2D417F946B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FB7EEEC-CAA8-B0D7-2F48-C162D9431B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8C65B2B-036F-5E8B-31F6-E9D143AB50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26BE6373-E6CA-8184-2D25-08015F34BC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40BA2B7-128C-E01A-F4B3-3190232FE2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2CF67BAD-AC18-ACB6-9ED8-8A4BCFF4CF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B3C2217B-03F4-C4F9-09D9-9DC595B4B3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98C91F6-2603-D420-BE29-61E2C4D9F69A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2E44215B-7ED1-40D8-B386-987B2BBD1CE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17436322-CF37-3CEE-0BF0-4582EAC466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CE863820-4E89-290B-2D33-4B4E799245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AD9F4CFA-AD14-4A20-1AD3-25E15D09C716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73AA56AE-531A-8460-1F60-7D14454F5B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27D4AFE8-62B9-F9D3-6AA7-56A88A0938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EDC85F6-3755-DB13-E3D7-8C0E7DCF8AE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1121239-3CC9-AF8F-AABA-DD901E6C4797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14347997-B00A-E71E-08FA-747C37084E6D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E6614A-DF34-6F39-A9BC-7AA8C2972794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DC3BBC6-5645-3DB2-08AA-5B2C6E485AB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3ECEB746-737D-3405-D92D-117A0AAC87F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E87DF4A8-AC93-2E80-855D-F7DF938C46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A146F20F-B558-4A4A-4EE2-4B0710F9BA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F9D32DF-7BA6-E180-041F-198A22D5F66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9A919F4-D0B6-2638-7B45-A2476A17FE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DAA20221-B6ED-E29B-B66B-67B240D6CD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B749991D-EE80-C614-EB93-D8EAA06BFA7B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BCE799CB-7BE3-1919-CBD3-EBC30F470035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F6FFD932-684F-4F6D-6260-CE91D8CB4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4D877B49-4DD5-FADC-692B-B1BAD516EB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73B08557-0CC2-DEA3-10E1-1A699273B0E4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CCCF61E7-5A6A-41B6-42BB-0BE52965B8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B99EB7A8-66C9-247F-1D3B-9D051E559E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95CB2AA-25D4-9292-92FB-2D77025FF62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4609798-DAEA-8CCB-6507-B877B5659B3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83AC804-D1EC-62C4-FC25-3AB0EB368C8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FB0971-FFF5-086A-AFC3-4D31EF0F939E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0C81541-C9DD-726F-9F5C-CB6EBBCD43C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EB811CC9-27B3-3AEF-ECC4-9ADFD63CABEC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26F89346-D895-0C31-6272-DD686687D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4071ECA3-4324-5D02-4C77-9234B0895A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CE52E6DD-CE22-5980-65DA-6BE43CA972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0262606D-DCA6-64B4-7032-85F6E66A09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F3AC3B6-E7A9-CD77-4F05-9AE86E2856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35D68F07-8E87-CBF1-A1A3-32D056C8932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0C7FE731-6A73-9806-58A2-7B9096377737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5EBDCDE8-7512-7482-48B2-BAA8CD97E5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3D1001F3-0DDE-0E2D-5186-EF826206C8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39E595E7-0ED9-F233-AFB0-5C9BBA885D84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8994B75D-BBBA-62E5-DA62-C9CC27790A4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89C92985-2100-F195-0F89-B2E0FD7DC6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D498C4C-014E-EF9C-C690-F5989E324E2C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29477E6E-40A0-22D8-747F-A966155FD07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9AA40C4-70F7-A51F-0130-A6E67F7ED8A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0550E59-51EA-57E4-4B07-BAE9B1702233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E1D38B1-001B-2E8E-8F29-5FE1F6B0796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2DB5ECD5-2599-687B-4759-F09C13D9FAA7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E021E26-F186-DC30-503C-1EC79F430F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BD72C15-A910-4281-0BAB-4B65C6BE92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75E85D6E-DF11-0C5F-599B-25701512132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51912CBA-543C-8FD9-6B87-9E5C1E4F8C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5C3A12C5-19FC-E0E8-6B84-BD988741310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A9FCD9C-163E-DB01-C957-79BDEB971D35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CBFF7F6-430C-AAD1-5317-FEA6C64F1B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AFD87602-09CC-6FAB-2206-7EFE1A0716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83114C6-7243-8AB9-EAC9-50F66F4567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3F9576A-1565-6A2D-CEB7-D692FE59A89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06D19F9-481C-92B8-A314-7D0948062C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B03C353C-0567-42F2-D12B-BB8845C4AA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63F09E6-9141-0DC8-2A7D-141B27C1C28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AEE814E-D0E2-931D-E28B-A6763341F624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0620301-05A6-407D-E8F7-B1D5FF3CCC52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2D481CA-6B3F-1C2E-D093-DEA86DA43D0E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24EBE33-8C6B-DFF7-8177-7A7A98091DE6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B7DA948C-96D0-BFEB-8E69-FA5B16116D08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70E2BEEA-F986-A881-0043-47EC9BD7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4CF46E6-7E46-6A82-C59F-AA7029E5908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B9FE13A3-CB47-7085-7253-5B25492076A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61C7EBF0-FD45-B44A-2BAC-46E68550C8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0A560A44-5956-BCEC-FEDB-E693D9D098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A73C8D0-BA2F-4AA5-D862-A972F47EC61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E820DB1B-09BB-E58E-D591-4208A43EC21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C633D067-19D5-B47C-B79A-0812F53A34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6F856BEC-63B9-9A56-B291-E9F59738CA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5D82A06-2800-3D88-3871-23208787743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EB8F191-D3CC-1336-22FA-522E38071DE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120C2DE2-7FFC-6FE2-D159-7DE58826C53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F16ED52-E623-90FC-FBC3-A7972C1202F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7F24300-6AA7-CAFC-51C1-03DF249806F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53F14E7-82D9-2C32-FAD4-79BC1CA36F8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66BA27-96A9-175E-B0DD-905ED44CE317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287643E-8B61-0581-0916-AB757B352C06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54FD8AB-0763-17C4-BDC1-090D60B8E683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8725A9C4-6AB6-451A-B13C-45DCEE5A6C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5A9193F-CA90-B452-1044-1B2B4651FA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A38440E-E7D7-2CFE-87A0-8F9E861C933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E87111EA-EBF6-2B87-38E2-F664119256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A80552C-D608-B57E-9DF4-6AE429584E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0156EE9-6F82-D5AB-0923-EEE0493ECEEA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FB4E5C7-766F-5C35-78C4-65DC10539B9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9B898929-F468-3001-80EA-00848C3AD6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96123D1-B4E8-C65D-9262-088B7C3D7F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3969BF1-81D0-88C3-FF8F-386F91C48A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2B7FF63-BE9B-5C0B-A939-719CDFBF48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3E099885-5234-E9E3-37D7-556E151802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EAA3A35-B1EE-C659-50B2-CF2C733C6F9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0A34647-F287-6C40-A774-B70B1B15F03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04BF275-3B42-FCEB-F2F5-D19D09E3A8B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305E5F1-3100-00B3-4CEA-B7EF7515C510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9CCFD37-DC8E-6E3C-1336-161D3CF9F6B6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EDE934D-2445-B06B-CB6A-83F528E02ABC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F8CD5F44-BD71-07E2-4CCF-92C531EF4A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ED01B19-AB99-D917-4CF6-3FF44483B1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8A42B8FE-B9BF-760A-6730-F6F3CBABF7D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CABB9072-C936-309C-252E-24B207401D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A1245E2-0C6B-D502-B82B-E34006BA63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C8F3392-68C3-023C-4ABD-A05F2F58FF8B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A921C2E6-3A3B-C73E-76C5-6F738003C27F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707C8F5-C69D-D2A1-278E-E434072BB4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70795538-7B15-5487-9794-4EE3AE0F2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D3B0D00B-6EB2-9CB4-016A-48FCE0CACB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47243F9-1CF2-7F6B-8FC5-E112209E84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F89D016-EB3B-75A2-AED1-7E41FC9BD5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3A1B423-4142-8248-8848-C10E4148C2F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80BD04C-8EFB-C1AC-928A-AE2B925A5897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17C2D37-05E6-9DE0-1C6C-3F2F77C57608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687B33E-EE9C-2D48-36B5-B57D76CBA652}"/>
              </a:ext>
            </a:extLst>
          </p:cNvPr>
          <p:cNvGrpSpPr/>
          <p:nvPr/>
        </p:nvGrpSpPr>
        <p:grpSpPr>
          <a:xfrm>
            <a:off x="2199813" y="4092669"/>
            <a:ext cx="7493261" cy="2409818"/>
            <a:chOff x="2210445" y="4109084"/>
            <a:chExt cx="7493261" cy="2409818"/>
          </a:xfrm>
        </p:grpSpPr>
        <p:sp>
          <p:nvSpPr>
            <p:cNvPr id="159" name="Rounded Rectangle 287">
              <a:extLst>
                <a:ext uri="{FF2B5EF4-FFF2-40B4-BE49-F238E27FC236}">
                  <a16:creationId xmlns:a16="http://schemas.microsoft.com/office/drawing/2014/main" id="{11B32808-1656-E256-B441-0D44635644DA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0" name="Rounded Rectangle 288">
              <a:extLst>
                <a:ext uri="{FF2B5EF4-FFF2-40B4-BE49-F238E27FC236}">
                  <a16:creationId xmlns:a16="http://schemas.microsoft.com/office/drawing/2014/main" id="{5AE0F29A-F445-653A-1795-2D0CE4C663B1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1A403BB2-F064-6FFD-527A-D97A48A1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A51F4F1D-DBF2-62CB-B1A0-D58336D9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27B0BCD4-B444-79C7-5BB2-E118E74A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ED596F41-E5CF-B863-EAA2-AABBB8A1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BF4C8DDB-4A44-BA73-AF1D-038B9687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7C320E6-92E9-BBD0-836F-31523C511033}"/>
              </a:ext>
            </a:extLst>
          </p:cNvPr>
          <p:cNvSpPr/>
          <p:nvPr/>
        </p:nvSpPr>
        <p:spPr>
          <a:xfrm>
            <a:off x="5666141" y="332971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3BDFAB0-FE78-AE20-7891-C0C1336DB558}"/>
              </a:ext>
            </a:extLst>
          </p:cNvPr>
          <p:cNvSpPr/>
          <p:nvPr/>
        </p:nvSpPr>
        <p:spPr>
          <a:xfrm>
            <a:off x="9241200" y="3324061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A986331-9C1C-826B-58D2-0961CC5E8095}"/>
              </a:ext>
            </a:extLst>
          </p:cNvPr>
          <p:cNvSpPr/>
          <p:nvPr/>
        </p:nvSpPr>
        <p:spPr>
          <a:xfrm>
            <a:off x="8865628" y="593154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F1FC6A1C-98A8-B7CE-E83F-E1047D9F0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39624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6" grpId="0"/>
      <p:bldP spid="167" grpId="0"/>
      <p:bldP spid="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476DD2E1-192E-F1AB-BA7C-0A45BE115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335F4F-D4E9-9E3E-1426-65A033728F63}"/>
              </a:ext>
            </a:extLst>
          </p:cNvPr>
          <p:cNvGrpSpPr/>
          <p:nvPr/>
        </p:nvGrpSpPr>
        <p:grpSpPr>
          <a:xfrm>
            <a:off x="1852989" y="3877841"/>
            <a:ext cx="7493261" cy="2409818"/>
            <a:chOff x="2210445" y="4109084"/>
            <a:chExt cx="7493261" cy="24098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1E93CE-77B3-7F68-9330-F37035EFC527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9" name="Rounded Rectangle 131">
                <a:extLst>
                  <a:ext uri="{FF2B5EF4-FFF2-40B4-BE49-F238E27FC236}">
                    <a16:creationId xmlns:a16="http://schemas.microsoft.com/office/drawing/2014/main" id="{0B4FE007-3B98-658E-CB33-659539938B97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Rounded Rectangle 132">
                <a:extLst>
                  <a:ext uri="{FF2B5EF4-FFF2-40B4-BE49-F238E27FC236}">
                    <a16:creationId xmlns:a16="http://schemas.microsoft.com/office/drawing/2014/main" id="{41335868-F66C-EFF3-48A3-DC009213DD1A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36A752B-5669-4192-1421-81D0CB8D3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9E3EC79-BC57-5D0A-EF49-5E4C4BD8E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9B88CA3-FCC8-53C2-BD6A-535C730DE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29F05BC-DECC-038E-BF5C-713FF1465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55B6AAB-EA84-C918-69FD-4A7185DDA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F5AB10-F2FB-22C0-269D-B01B89EE3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362C9B-5D52-223A-FFB5-24A8FACD5361}"/>
              </a:ext>
            </a:extLst>
          </p:cNvPr>
          <p:cNvGrpSpPr/>
          <p:nvPr/>
        </p:nvGrpSpPr>
        <p:grpSpPr>
          <a:xfrm>
            <a:off x="595558" y="1129805"/>
            <a:ext cx="3617751" cy="2395767"/>
            <a:chOff x="953014" y="1248754"/>
            <a:chExt cx="3617751" cy="2395767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183FFF03-1270-C7BF-5574-975021F41E3D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F688B7F-8D94-559B-9B80-6563DB198534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6E46A0-BD81-4C57-17E8-29EF057CAB58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B917B70-35FA-B324-34FC-E5BE5624FFE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731B5B3C-B3F4-89D0-4EB3-680B63878255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E2097F4E-9E1C-4F6E-3C56-C4C1B87C8E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EF7FF5F6-9735-8A5B-2249-61244FE1BF1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2935D01-585F-9CBE-C80B-8CB6191E3408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5A8F1785-B991-4153-B00D-0E1CAC8BE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829C3A8B-D119-7799-58B1-55BEB71468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65A076A4-09E0-22A7-B92B-B4E43E2BFAEE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89758DCC-B8EF-ED51-0A4D-5BB59304D0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B78F9932-F746-C998-9195-00A4B279D7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52E6AC43-C60C-31E1-EFF3-E5AA9AD8C6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A67237C4-09DF-0F84-7D13-27CB8F18B252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37434349-47B4-78C8-094C-2847B38063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469F38E-040F-A93C-CF5D-44FEED1308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8FB84DF8-C061-D6CC-30F2-9AB68815172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7A50FAC0-8BFE-3AEF-B13A-A4EE1257AD5A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59BE1361-F6CB-A188-6DE9-9AD1156E4B6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08CF623-783C-5540-CF70-C7D09D112814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AF166D3-7B08-A692-227D-6CA9C26F3F1A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0A6D12-6F51-CF9B-33C4-9CFB8116459B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8577844D-39CB-A279-9C5B-CE79FB9407E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3AAF29B4-211C-6A03-DB0F-8750726DA9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91DF8F48-F1B9-7FC0-A466-000E14088467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5D3476A-A8C9-2DBD-8E47-1B5551CFD4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9D9F79B9-D24A-BE02-11A8-F788594A53C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C076AF1-5895-FFDA-2645-46B4BAEFD82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275647A2-3FB0-F85E-E320-88EF62347B2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C67B77B-5CA8-59C7-7455-1D917FE893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A6C4BA6F-E36D-2C24-2808-E74EF9CF7A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EA4ADAB4-149C-BBAC-3804-47C4EE352B1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98DB852E-A771-1EFE-E9B7-F2CB522985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C5D98263-EEBC-3843-E739-7AD7394E4D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5B8C2D4-CA0E-7B6D-6E1F-82D4658D0AB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25E0875-42B8-D363-4887-F2FD8D2F6B3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11605D07-8045-9901-5A91-2FAB0B1CED7D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5CA7EF2-078F-6A22-9A2F-F806099A2FFA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0535630-0902-E2BF-B9FC-814F527CF2F4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F8E9543E-BC63-DE45-8F44-0E6B408083E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F42BB44A-B76A-0B68-98E7-6C21F4019D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10D6887-1A57-42FF-3775-7A24E03635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F06F9BA8-3D34-70F3-2AB3-8C8EBC198058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7220652-6444-2737-1C64-B14FC50EBF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BB046E79-7180-983E-492C-2AAE8DC964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F0BDA8B8-C876-2D02-C9E7-29F2E263C9D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6D84C34-0F68-DFDC-B85C-FB481631EA4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74D26220-7161-7808-C6CF-6F231F2C3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AC327AF-6BDA-BBEB-8C59-12E1770853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65541F1-B9AC-709D-FABD-255ED337695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0B9E05D-0C5E-6A62-253F-881584E9D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4DEF4B6-8E61-7595-2285-E5A4222561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06DC830-C32D-0ED5-7948-879F942A76A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40F5EA4-32B1-1561-64B7-8C32025E070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B3D49F5-6212-AB36-3F92-2D43B0A5C65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972818-5ABB-D097-98AD-116A404A9E95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BB6C651-85B3-B90D-333A-553F39FA369F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9BB821E-A184-ED87-7178-15B006013E5F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5FE283AF-F4D4-D457-21AC-4747EB8B30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BE3E89F-E459-34D1-485C-F9244457FC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40CA3A8D-BCA1-469A-E9C5-D7D3A7EA9C88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2540776-D982-7E4F-BC33-C0D65B07AB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7F4B5CF-88D9-3F07-11DC-6B1C49F150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9CEF2D1-297A-59D7-C9EF-C7DA62CFC56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697D035D-DDF7-9657-EB16-86D4E269D1F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76215B69-F041-A78A-F7A2-3D3DEAC3C1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13650EDB-797E-EA0E-DEA1-708496737E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BD1FB2EC-C277-3002-83CA-4D4449CE8A2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A4BF2D0E-73CD-C49C-AB99-840BC7AED62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9E80078B-D093-1341-E309-EDE1542B14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E8CEF49-C848-2DC1-E836-C679391FD51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75FBC0-F274-5541-6258-935849484DDD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F36AC8F-A9F1-CFD8-B9E6-BDF7512099BD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8967905-EE5F-91EC-7501-97FAC2553AAA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0CB7DAD-2971-D676-F2FF-9A803E48B01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151B09A3-1262-F8C4-2A45-FBE7211EA8BF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2C51F69-740A-6745-CCC2-4DD0C86EEB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9FE5DA7-BEA0-39A7-E87C-C06DEB93748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27318FA4-27F8-CAAF-F70E-1D60E2782CA3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EAA66073-799D-4A6F-6061-B70D2217EC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1DF45CF-06B9-CC10-6E9E-45BC73CE2E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CC36EF5-462C-15F7-682E-EA9C60880FDB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F092A4A-0CAF-8C4B-A3B8-6BEF76CD548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59588CFA-BED9-2735-F7EE-DB626239AD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6D6111FA-72E4-E658-8ED0-02509F7A65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5FD442FB-3369-8C40-EDA3-B354B9FF803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BD8814C-20CE-54A7-1D07-B9308C078A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3D569D64-BB63-8744-FBB9-CCCFC413183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A29747E-D660-0AA1-1CCF-7D52FD31BD4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E131566-1ED1-B198-D828-C1E5964474A1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BCC0602-59A9-F858-3EFF-A7386A8188D2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F57A1D-F14B-78A9-4D98-FDD36B0CE044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B4F7521-BE19-0265-09F7-1D529D21954D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CC2750C-5D09-8CCD-B7BE-9701062CABA4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3AA3C781-0FE4-4F3F-B3D4-30B85A7F98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1DF709C9-8FC1-2CC8-0D91-71860F859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8DE98B95-CC13-4B7F-72CE-8A84828B7DF0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B0703B08-275D-9456-75F2-909065A69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41C098F-181B-3D53-2ECE-22B054EFD5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02F1BF5-579D-23ED-3CDA-88A9280B86B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73BC3DA7-5F76-70F4-4C61-31A04C9F01C7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7AEFB26-56B4-F914-9D21-7EA007F16B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DA8A6FC-DD11-C627-9725-419C848A967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CC899A3B-B92C-6025-664C-FD37B413C58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F0219E40-9C4C-92EF-08F7-EB570038BC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1ED01C9-3E67-5BFB-2EC3-D7F9B67A13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F0EE9E1-46C1-2AB1-1A14-40EECCFBB50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E5E296F-B323-23EC-07CD-99121133FCA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AF1887F-2B00-FF7D-3C47-DE0835A24CE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2A2885-5808-5FC2-06F4-E7651774254B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D3ED15B-78DA-FB3B-C010-B1A06948EADA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D973993-CB6F-CF16-E45E-DAD168D8FFD8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1E7697D-E2D2-DA2C-1DB2-658A6CF37E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0757E058-1785-FBCC-8D8E-8B9D3FE473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1529AC28-C2E6-FE4C-6044-4CE4815C39C1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B9C1D6D-9BFC-023F-95A0-F0301FE0E7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8A0507C2-3329-F7C1-D077-118909B3D4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D56B8FD-1B52-C9E3-21AC-BEC182D301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9472A830-4998-7F76-5E51-138181AC3C2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C2D7D559-7B12-95BB-797F-2ACFD2D66C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193FAF2-F5F0-5F33-0831-A009919B89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04E7040-1E14-F867-12D8-DE43FC78A13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EDB113B-1004-7F48-CC59-2CB0E0DA95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CDAF4EF2-A4DD-F9EB-EDB3-9DDF10C74F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C08CB7C-DE61-7912-3EF4-84D53F63B4F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B0D52C6-699F-155E-7290-87F0C103116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20B27D4-69EF-E948-A645-F31AEF786D8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AA40E8-249B-0CFF-D0BF-B8597989BA60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581DD70-D3E1-AB5A-CE52-23B9988BB9FC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B249FD3-074F-9256-D814-1504B2594E7F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1355B0E-A7BB-C066-581E-FFA257C4B8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D9B65A8-72A7-D56E-5BAC-A758598EE62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644BFD2-53CE-61D5-2C35-518F3887B618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4299D8FC-AF0F-172E-9739-E12D7385E3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3A49FA5-A294-8430-9071-8D35B58147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EB1037E-5AF3-EE21-72EA-4ADACF86506B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8CA936C-EA65-0D14-ADDD-33EE38F68D6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822C1F60-C862-0DB5-9ADD-5F1DA6181E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126CF1FD-9F0B-2866-769B-FD754C6C13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B03026D-A315-1B55-9DDA-AB8F63BA085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177E27D-890C-296E-ED3E-6F5EA80D72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8E63B925-C71B-C36C-F6A8-1076751B20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F795158-859B-2DE2-6833-B3B358D9BAB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B11718E-C685-E5A0-E7F6-316676BBB7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7123EB5-90F5-13EF-DAF1-6BE8E0BAA84D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994A108-A72D-3D97-94BF-9E26AD977255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68B2ACB-9516-778C-7287-B5DF034F90AA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B087D73-888F-1662-F0C4-1F744B7E6F28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7B9C541-C310-9C12-8A88-5C7C1230E5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84321EAC-FFAF-7A39-4539-7DB38E50D3E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6BC6A48B-B3DA-EB09-379D-F07E057FB400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46CCD04B-A44D-15E4-7304-B380DB0A7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A488F8A-CB40-6E05-2648-1690DF37B1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C0E6E0-B6EC-094E-AA55-5F1A085F641A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DF381BB5-3B28-BEE3-694A-6B28AC6676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30AC2DF9-3252-6496-341E-F979A61065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2864A9B8-4CED-11BF-EA65-BC0965D8B6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0F8CE353-0DE6-3327-CA5A-43EE909EB556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E30EC58-2A80-F2BD-727B-20E4DF21787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F5FE40FF-497C-A2AC-3658-C2565DE818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E42F18E-E8CB-C7B2-2B42-15E7E594B75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D3F16F2-5F47-329F-787A-16404B9C048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D31CEE1-1B9C-0365-F38A-F8AD576C0A5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7D3C5E5-B5FB-9DA4-58DF-8036A6411C09}"/>
              </a:ext>
            </a:extLst>
          </p:cNvPr>
          <p:cNvGrpSpPr/>
          <p:nvPr/>
        </p:nvGrpSpPr>
        <p:grpSpPr>
          <a:xfrm>
            <a:off x="5741820" y="1131926"/>
            <a:ext cx="4860289" cy="2546920"/>
            <a:chOff x="2210446" y="4109084"/>
            <a:chExt cx="4860289" cy="2546920"/>
          </a:xfrm>
        </p:grpSpPr>
        <p:sp>
          <p:nvSpPr>
            <p:cNvPr id="182" name="Rounded Rectangle 180">
              <a:extLst>
                <a:ext uri="{FF2B5EF4-FFF2-40B4-BE49-F238E27FC236}">
                  <a16:creationId xmlns:a16="http://schemas.microsoft.com/office/drawing/2014/main" id="{CB00C676-A5F6-A50A-0C5A-8D4A7F5E9579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3" name="Rounded Rectangle 181">
              <a:extLst>
                <a:ext uri="{FF2B5EF4-FFF2-40B4-BE49-F238E27FC236}">
                  <a16:creationId xmlns:a16="http://schemas.microsoft.com/office/drawing/2014/main" id="{55803FA8-0B1B-1C41-235C-568DBEBBB455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9513FEEF-1F9D-25BF-6E04-B6898865F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E2CB63F6-91EE-4F02-040F-8621294B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DB28657-DA87-3CB6-7352-448DDD9746C0}"/>
              </a:ext>
            </a:extLst>
          </p:cNvPr>
          <p:cNvSpPr/>
          <p:nvPr/>
        </p:nvSpPr>
        <p:spPr>
          <a:xfrm>
            <a:off x="3528059" y="2984268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99A7A8D-CD52-DE62-E2DC-FCCA9250CEE3}"/>
              </a:ext>
            </a:extLst>
          </p:cNvPr>
          <p:cNvSpPr/>
          <p:nvPr/>
        </p:nvSpPr>
        <p:spPr>
          <a:xfrm>
            <a:off x="9777418" y="30928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9DCF595-602E-A58D-D9A5-6A96040765A9}"/>
              </a:ext>
            </a:extLst>
          </p:cNvPr>
          <p:cNvSpPr/>
          <p:nvPr/>
        </p:nvSpPr>
        <p:spPr>
          <a:xfrm>
            <a:off x="8527369" y="571671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950336B0-F6C9-13DB-C121-F6A860E40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76BA38-A300-7B1A-28F2-B07255B800F4}"/>
              </a:ext>
            </a:extLst>
          </p:cNvPr>
          <p:cNvGrpSpPr/>
          <p:nvPr/>
        </p:nvGrpSpPr>
        <p:grpSpPr>
          <a:xfrm>
            <a:off x="302561" y="1779434"/>
            <a:ext cx="10571460" cy="3299132"/>
            <a:chOff x="795982" y="1841062"/>
            <a:chExt cx="10571460" cy="3299132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6E9E3A1C-1C8A-D363-DCD0-C8BD28781389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5E51762C-34F5-BE2B-FD21-6AC33C9A5991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9536A9-4395-1690-5454-10171A879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DF36AE-F3CE-804A-A202-DE0D056C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C49F6A-88E1-A987-F67F-FCA8B97EA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25AB76-B06A-2DB4-F6DB-B47C3D629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15C1F2-28AF-441F-D2FC-86C5BABE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EB8C0E-BCB3-ADB0-C0FA-E86237B7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8ED22C-791E-88CD-9804-2C9412673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EBC116-7AB3-D395-AEE6-FB2F0DA2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D8F892-47B5-CDC7-C2B6-5591DA906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6668DF-2833-5A05-C40F-535AF9B6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B98BC-D7E0-88D1-5B65-C7D6A4C75A74}"/>
              </a:ext>
            </a:extLst>
          </p:cNvPr>
          <p:cNvSpPr/>
          <p:nvPr/>
        </p:nvSpPr>
        <p:spPr>
          <a:xfrm>
            <a:off x="9759245" y="4472052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1615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65</Words>
  <Application>Microsoft Office PowerPoint</Application>
  <PresentationFormat>Widescreen</PresentationFormat>
  <Paragraphs>39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2021-07-20T01:55:21Z</dcterms:created>
  <dcterms:modified xsi:type="dcterms:W3CDTF">2026-04-13T03:02:22Z</dcterms:modified>
</cp:coreProperties>
</file>