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71" r:id="rId3"/>
    <p:sldMasterId id="2147483783" r:id="rId4"/>
    <p:sldMasterId id="2147483799" r:id="rId5"/>
  </p:sldMasterIdLst>
  <p:notesMasterIdLst>
    <p:notesMasterId r:id="rId14"/>
  </p:notesMasterIdLst>
  <p:sldIdLst>
    <p:sldId id="257" r:id="rId6"/>
    <p:sldId id="262" r:id="rId7"/>
    <p:sldId id="263" r:id="rId8"/>
    <p:sldId id="284" r:id="rId9"/>
    <p:sldId id="265" r:id="rId10"/>
    <p:sldId id="266" r:id="rId11"/>
    <p:sldId id="267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2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5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7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5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5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6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5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6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8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4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154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2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84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55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426" y="134911"/>
            <a:ext cx="11874320" cy="65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10">
            <a:extLst>
              <a:ext uri="{FF2B5EF4-FFF2-40B4-BE49-F238E27FC236}">
                <a16:creationId xmlns:a16="http://schemas.microsoft.com/office/drawing/2014/main" id="{1A29C5BA-628A-9A31-27C9-CF52BB212E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6B2DBF69-A9B0-1CF1-AD2E-2A3B1A484B7E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1A50AEC-6A84-C050-8311-9B61AE4CA3FD}"/>
                </a:ext>
              </a:extLst>
            </p:cNvPr>
            <p:cNvGrpSpPr/>
            <p:nvPr userDrawn="1"/>
          </p:nvGrpSpPr>
          <p:grpSpPr>
            <a:xfrm>
              <a:off x="403025" y="372715"/>
              <a:ext cx="17524051" cy="9496841"/>
              <a:chOff x="-164787" y="-173341"/>
              <a:chExt cx="4615388" cy="25012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65FE94F-7A6E-87E6-D992-0660C6C4986A}"/>
                  </a:ext>
                </a:extLst>
              </p:cNvPr>
              <p:cNvSpPr/>
              <p:nvPr/>
            </p:nvSpPr>
            <p:spPr>
              <a:xfrm>
                <a:off x="-164787" y="-173341"/>
                <a:ext cx="4615388" cy="2501225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58A28810-C8EA-2AB5-A9DE-095A3D626B6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460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8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42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542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3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562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379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47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921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8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72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2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A7E4B-9534-4DFC-A323-7FC39B164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78DCC-78D3-4928-BCE4-294D8460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33401-1546-4B1D-92BE-18AB0F64B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BD88694-9232-4890-BD8B-1C4CD93BC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5" t="3869" r="2190" b="43725"/>
          <a:stretch/>
        </p:blipFill>
        <p:spPr>
          <a:xfrm rot="18000000">
            <a:off x="10610260" y="5202322"/>
            <a:ext cx="1802321" cy="1934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/>
        </p:blipFill>
        <p:spPr>
          <a:xfrm>
            <a:off x="10548512" y="-177800"/>
            <a:ext cx="1550891" cy="11251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46665" r="74735" b="43983"/>
          <a:stretch/>
        </p:blipFill>
        <p:spPr>
          <a:xfrm>
            <a:off x="11708630" y="1136274"/>
            <a:ext cx="533400" cy="641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67222" r="64462" b="20186"/>
          <a:stretch/>
        </p:blipFill>
        <p:spPr>
          <a:xfrm>
            <a:off x="11323958" y="383814"/>
            <a:ext cx="586239" cy="7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5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41" y="2262317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7912590" y="2831767"/>
            <a:ext cx="4281242" cy="4281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26332-B1C6-4285-0B6B-862E8FDE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6696" y="448167"/>
            <a:ext cx="4188315" cy="470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C98F8-2019-C31D-4B91-267EEF11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31" y="975247"/>
            <a:ext cx="952277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2" y="113217"/>
            <a:ext cx="2069886" cy="1034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3994229" y="338300"/>
            <a:ext cx="506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 SỐ TRÒN TRĂM</a:t>
            </a:r>
          </a:p>
        </p:txBody>
      </p:sp>
      <p:graphicFrame>
        <p:nvGraphicFramePr>
          <p:cNvPr id="4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11316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36926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552353" y="6176867"/>
            <a:ext cx="10871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 số 100, 200, 300, …, 900, 1 000 là các số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tròn trăm</a:t>
            </a:r>
          </a:p>
        </p:txBody>
      </p:sp>
    </p:spTree>
    <p:extLst>
      <p:ext uri="{BB962C8B-B14F-4D97-AF65-F5344CB8AC3E}">
        <p14:creationId xmlns:p14="http://schemas.microsoft.com/office/powerpoint/2010/main" val="5760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51BF0411-84F2-2801-004E-3612CD860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786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" y="127898"/>
            <a:ext cx="2325467" cy="1162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653" y="675217"/>
            <a:ext cx="817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1000.</a:t>
            </a:r>
          </a:p>
        </p:txBody>
      </p:sp>
      <p:sp>
        <p:nvSpPr>
          <p:cNvPr id="5" name="Oval 4"/>
          <p:cNvSpPr/>
          <p:nvPr/>
        </p:nvSpPr>
        <p:spPr>
          <a:xfrm>
            <a:off x="2716880" y="644577"/>
            <a:ext cx="715867" cy="6460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10249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16881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23513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789426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891690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993726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00358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06990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072903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175167" y="4397402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5161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870337" y="467218"/>
            <a:ext cx="1391734" cy="8453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7" y="509666"/>
            <a:ext cx="787451" cy="7472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870337" y="375462"/>
            <a:ext cx="1915862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" y="2315044"/>
            <a:ext cx="10479316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74552" y="2796738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70380" y="2796737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95201" y="2796736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78724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70345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95200" y="4168337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7899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10061460" y="995637"/>
            <a:ext cx="2046743" cy="221796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184212" y="314088"/>
            <a:ext cx="743097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477080" y="270457"/>
            <a:ext cx="601085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047668" y="301918"/>
            <a:ext cx="1031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356030" cy="794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204640" cy="794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356030" cy="17166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59525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314133" cy="461665"/>
          </a:xfrm>
          <a:custGeom>
            <a:avLst/>
            <a:gdLst>
              <a:gd name="connsiteX0" fmla="*/ 0 w 1314133"/>
              <a:gd name="connsiteY0" fmla="*/ 0 h 461665"/>
              <a:gd name="connsiteX1" fmla="*/ 1314133 w 1314133"/>
              <a:gd name="connsiteY1" fmla="*/ 0 h 461665"/>
              <a:gd name="connsiteX2" fmla="*/ 1314133 w 1314133"/>
              <a:gd name="connsiteY2" fmla="*/ 461665 h 461665"/>
              <a:gd name="connsiteX3" fmla="*/ 0 w 1314133"/>
              <a:gd name="connsiteY3" fmla="*/ 461665 h 461665"/>
              <a:gd name="connsiteX4" fmla="*/ 0 w 131413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133" h="461665" fill="none" extrusionOk="0">
                <a:moveTo>
                  <a:pt x="0" y="0"/>
                </a:moveTo>
                <a:cubicBezTo>
                  <a:pt x="373675" y="-81737"/>
                  <a:pt x="988760" y="103756"/>
                  <a:pt x="1314133" y="0"/>
                </a:cubicBezTo>
                <a:cubicBezTo>
                  <a:pt x="1301349" y="46536"/>
                  <a:pt x="1313735" y="381318"/>
                  <a:pt x="1314133" y="461665"/>
                </a:cubicBezTo>
                <a:cubicBezTo>
                  <a:pt x="693671" y="570707"/>
                  <a:pt x="202473" y="54886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314133" h="461665" stroke="0" extrusionOk="0">
                <a:moveTo>
                  <a:pt x="0" y="0"/>
                </a:moveTo>
                <a:cubicBezTo>
                  <a:pt x="164803" y="-41521"/>
                  <a:pt x="774517" y="-6839"/>
                  <a:pt x="1314133" y="0"/>
                </a:cubicBezTo>
                <a:cubicBezTo>
                  <a:pt x="1325888" y="114289"/>
                  <a:pt x="1346616" y="257252"/>
                  <a:pt x="1314133" y="461665"/>
                </a:cubicBezTo>
                <a:cubicBezTo>
                  <a:pt x="1075780" y="579341"/>
                  <a:pt x="342777" y="35870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hai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5661" cy="461665"/>
          </a:xfrm>
          <a:custGeom>
            <a:avLst/>
            <a:gdLst>
              <a:gd name="connsiteX0" fmla="*/ 0 w 1175661"/>
              <a:gd name="connsiteY0" fmla="*/ 0 h 461665"/>
              <a:gd name="connsiteX1" fmla="*/ 1175661 w 1175661"/>
              <a:gd name="connsiteY1" fmla="*/ 0 h 461665"/>
              <a:gd name="connsiteX2" fmla="*/ 1175661 w 1175661"/>
              <a:gd name="connsiteY2" fmla="*/ 461665 h 461665"/>
              <a:gd name="connsiteX3" fmla="*/ 0 w 1175661"/>
              <a:gd name="connsiteY3" fmla="*/ 461665 h 461665"/>
              <a:gd name="connsiteX4" fmla="*/ 0 w 117566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61" h="461665" fill="none" extrusionOk="0">
                <a:moveTo>
                  <a:pt x="0" y="0"/>
                </a:moveTo>
                <a:cubicBezTo>
                  <a:pt x="359395" y="49289"/>
                  <a:pt x="702252" y="-103790"/>
                  <a:pt x="1175661" y="0"/>
                </a:cubicBezTo>
                <a:cubicBezTo>
                  <a:pt x="1162877" y="46536"/>
                  <a:pt x="1175263" y="381318"/>
                  <a:pt x="1175661" y="461665"/>
                </a:cubicBezTo>
                <a:cubicBezTo>
                  <a:pt x="731299" y="465044"/>
                  <a:pt x="234675" y="444650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5661" h="461665" stroke="0" extrusionOk="0">
                <a:moveTo>
                  <a:pt x="0" y="0"/>
                </a:moveTo>
                <a:cubicBezTo>
                  <a:pt x="376732" y="-66986"/>
                  <a:pt x="1034500" y="-9197"/>
                  <a:pt x="1175661" y="0"/>
                </a:cubicBezTo>
                <a:cubicBezTo>
                  <a:pt x="1187416" y="114289"/>
                  <a:pt x="1208144" y="257252"/>
                  <a:pt x="1175661" y="461665"/>
                </a:cubicBezTo>
                <a:cubicBezTo>
                  <a:pt x="760177" y="454646"/>
                  <a:pt x="454688" y="54392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87482" cy="461665"/>
          </a:xfrm>
          <a:custGeom>
            <a:avLst/>
            <a:gdLst>
              <a:gd name="connsiteX0" fmla="*/ 0 w 1187482"/>
              <a:gd name="connsiteY0" fmla="*/ 0 h 461665"/>
              <a:gd name="connsiteX1" fmla="*/ 1187482 w 1187482"/>
              <a:gd name="connsiteY1" fmla="*/ 0 h 461665"/>
              <a:gd name="connsiteX2" fmla="*/ 1187482 w 1187482"/>
              <a:gd name="connsiteY2" fmla="*/ 461665 h 461665"/>
              <a:gd name="connsiteX3" fmla="*/ 0 w 1187482"/>
              <a:gd name="connsiteY3" fmla="*/ 461665 h 461665"/>
              <a:gd name="connsiteX4" fmla="*/ 0 w 1187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82" h="461665" fill="none" extrusionOk="0">
                <a:moveTo>
                  <a:pt x="0" y="0"/>
                </a:moveTo>
                <a:cubicBezTo>
                  <a:pt x="440838" y="51013"/>
                  <a:pt x="796419" y="16828"/>
                  <a:pt x="1187482" y="0"/>
                </a:cubicBezTo>
                <a:cubicBezTo>
                  <a:pt x="1174698" y="46536"/>
                  <a:pt x="1187084" y="381318"/>
                  <a:pt x="1187482" y="461665"/>
                </a:cubicBezTo>
                <a:cubicBezTo>
                  <a:pt x="960557" y="416702"/>
                  <a:pt x="391845" y="531722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87482" h="461665" stroke="0" extrusionOk="0">
                <a:moveTo>
                  <a:pt x="0" y="0"/>
                </a:moveTo>
                <a:cubicBezTo>
                  <a:pt x="335757" y="-7018"/>
                  <a:pt x="627556" y="32695"/>
                  <a:pt x="1187482" y="0"/>
                </a:cubicBezTo>
                <a:cubicBezTo>
                  <a:pt x="1199237" y="114289"/>
                  <a:pt x="1219965" y="257252"/>
                  <a:pt x="1187482" y="461665"/>
                </a:cubicBezTo>
                <a:cubicBezTo>
                  <a:pt x="951337" y="468717"/>
                  <a:pt x="317656" y="420262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tư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6" y="2197927"/>
            <a:ext cx="2188027" cy="624820"/>
            <a:chOff x="7836989" y="5196114"/>
            <a:chExt cx="2077012" cy="6248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6" y="3563748"/>
            <a:ext cx="2188027" cy="624820"/>
            <a:chOff x="7836989" y="5196114"/>
            <a:chExt cx="2077012" cy="6248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527727" cy="624820"/>
            <a:chOff x="7613911" y="5196114"/>
            <a:chExt cx="2399477" cy="624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803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838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190</Words>
  <Application>Microsoft Office PowerPoint</Application>
  <PresentationFormat>Widescreen</PresentationFormat>
  <Paragraphs>102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Cambria</vt:lpstr>
      <vt:lpstr>Times New Roman</vt:lpstr>
      <vt:lpstr>自定义设计方案</vt:lpstr>
      <vt:lpstr>Office 主题​​</vt:lpstr>
      <vt:lpstr>1_Office 主题​​</vt:lpstr>
      <vt:lpstr>2_Office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2021-07-09T06:30:31Z</dcterms:created>
  <dcterms:modified xsi:type="dcterms:W3CDTF">2026-04-13T03:00:17Z</dcterms:modified>
</cp:coreProperties>
</file>