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1" r:id="rId2"/>
    <p:sldMasterId id="2147483761" r:id="rId3"/>
    <p:sldMasterId id="2147483827" r:id="rId4"/>
    <p:sldMasterId id="2147483851" r:id="rId5"/>
    <p:sldMasterId id="2147483859" r:id="rId6"/>
    <p:sldMasterId id="2147483977" r:id="rId7"/>
  </p:sldMasterIdLst>
  <p:notesMasterIdLst>
    <p:notesMasterId r:id="rId22"/>
  </p:notesMasterIdLst>
  <p:sldIdLst>
    <p:sldId id="257" r:id="rId8"/>
    <p:sldId id="261" r:id="rId9"/>
    <p:sldId id="496" r:id="rId10"/>
    <p:sldId id="3397" r:id="rId11"/>
    <p:sldId id="265" r:id="rId12"/>
    <p:sldId id="300" r:id="rId13"/>
    <p:sldId id="3409" r:id="rId14"/>
    <p:sldId id="3410" r:id="rId15"/>
    <p:sldId id="3411" r:id="rId16"/>
    <p:sldId id="3412" r:id="rId17"/>
    <p:sldId id="3413" r:id="rId18"/>
    <p:sldId id="3414" r:id="rId19"/>
    <p:sldId id="3415" r:id="rId20"/>
    <p:sldId id="340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6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82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96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83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5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6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92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6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36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72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32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6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12">
            <a:extLst>
              <a:ext uri="{FF2B5EF4-FFF2-40B4-BE49-F238E27FC236}">
                <a16:creationId xmlns:a16="http://schemas.microsoft.com/office/drawing/2014/main" id="{75362E79-C35E-F651-979B-CA8F46D08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7" t="6800" r="-702" b="7530"/>
          <a:stretch/>
        </p:blipFill>
        <p:spPr>
          <a:xfrm>
            <a:off x="0" y="0"/>
            <a:ext cx="12315463" cy="6858000"/>
          </a:xfrm>
          <a:prstGeom prst="rect">
            <a:avLst/>
          </a:prstGeom>
        </p:spPr>
      </p:pic>
      <p:sp>
        <p:nvSpPr>
          <p:cNvPr id="7" name="Hình chữ nhật: Góc Tròn 7">
            <a:extLst>
              <a:ext uri="{FF2B5EF4-FFF2-40B4-BE49-F238E27FC236}">
                <a16:creationId xmlns:a16="http://schemas.microsoft.com/office/drawing/2014/main" id="{DF270457-7E1F-CBD7-79DE-278461FD0F97}"/>
              </a:ext>
            </a:extLst>
          </p:cNvPr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01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57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2026/4/13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62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56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99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9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2">
            <a:extLst>
              <a:ext uri="{FF2B5EF4-FFF2-40B4-BE49-F238E27FC236}">
                <a16:creationId xmlns:a16="http://schemas.microsoft.com/office/drawing/2014/main" id="{0E3FE925-6BD2-E0C9-1796-4956E19B6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7" t="6800" r="-702" b="7530"/>
          <a:stretch/>
        </p:blipFill>
        <p:spPr>
          <a:xfrm>
            <a:off x="0" y="0"/>
            <a:ext cx="12315463" cy="6858000"/>
          </a:xfrm>
          <a:prstGeom prst="rect">
            <a:avLst/>
          </a:prstGeom>
        </p:spPr>
      </p:pic>
      <p:sp>
        <p:nvSpPr>
          <p:cNvPr id="3" name="Hình chữ nhật: Góc Tròn 7">
            <a:extLst>
              <a:ext uri="{FF2B5EF4-FFF2-40B4-BE49-F238E27FC236}">
                <a16:creationId xmlns:a16="http://schemas.microsoft.com/office/drawing/2014/main" id="{7A4128BE-12D5-D31E-A318-CAD2C4C373FB}"/>
              </a:ext>
            </a:extLst>
          </p:cNvPr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5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2">
            <a:extLst>
              <a:ext uri="{FF2B5EF4-FFF2-40B4-BE49-F238E27FC236}">
                <a16:creationId xmlns:a16="http://schemas.microsoft.com/office/drawing/2014/main" id="{18554A38-C995-9DFF-56A1-B64528E3F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7" t="6800" r="-702" b="7530"/>
          <a:stretch/>
        </p:blipFill>
        <p:spPr>
          <a:xfrm>
            <a:off x="0" y="0"/>
            <a:ext cx="12315463" cy="6858000"/>
          </a:xfrm>
          <a:prstGeom prst="rect">
            <a:avLst/>
          </a:prstGeom>
        </p:spPr>
      </p:pic>
      <p:sp>
        <p:nvSpPr>
          <p:cNvPr id="3" name="Hình chữ nhật: Góc Tròn 7">
            <a:extLst>
              <a:ext uri="{FF2B5EF4-FFF2-40B4-BE49-F238E27FC236}">
                <a16:creationId xmlns:a16="http://schemas.microsoft.com/office/drawing/2014/main" id="{18757559-9D21-1CC6-88FC-0CE9CEBB5CEB}"/>
              </a:ext>
            </a:extLst>
          </p:cNvPr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4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1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7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ACBF80A-A0AF-3903-7372-41C214778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54" t="5959" r="886" b="6523"/>
          <a:stretch/>
        </p:blipFill>
        <p:spPr>
          <a:xfrm>
            <a:off x="0" y="0"/>
            <a:ext cx="12194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2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20BFD82B-7BC9-34E9-EE05-0DDBC086B5EF}"/>
              </a:ext>
            </a:extLst>
          </p:cNvPr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5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1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6876CD-3A6F-043D-EED2-17ADF42A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05348EF-3486-A492-2CBE-B1324E57C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7F43869-1627-BCF1-E6F4-54BCA527C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FA75B3B-DF66-4E87-9F49-D1F5E29B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647E4B-9F39-457B-C368-BCC88185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A4592FB-3733-8227-2D8A-7A6791D9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00607B-5786-0C9A-E66E-E4A14DCF9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2D8E41F-A33D-3FC0-0F14-B28CBD6CB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EE07002-C7FC-625D-7796-281F1727B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0547A44-0091-4B10-0024-6DA227A46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B3643C9-852E-91BD-BF18-7B6204CBA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215B84E-A565-059F-2F7A-72CB6BA5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1D9E1DF-E22C-521C-A82D-F0F36D41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3765D69-59FE-E123-EABC-52576B87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83E0569-7E8A-6459-6289-BDB16509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92202FE-F7C1-22C6-43BF-73656A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A1A3AA6-2FDF-08A2-1FBB-D757D6C28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3B4318D-DC28-A683-4676-0F3824908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5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D9E675A-7EEE-1FF3-54F1-A69B186B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AF6030C-8E53-99DD-F6D1-66967AC4D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E7B6D97-7420-90E4-B787-96175830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4678FD-CBAC-13EA-2FEA-B6509D5A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DB3943C-22A9-DF72-C3EA-7F42D52CF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DA49DEF-76ED-F87E-B25F-2E7D27D01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69473EB-1622-0879-0126-58974966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6DA2FA-CB3E-6C7C-1379-7C0338C2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983E1B5-ED90-E8B6-2D0B-E88895DA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0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20F611-3944-5B33-725E-692F39AE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3CA4E54-A6F4-BDF1-36E5-3EF682A83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8E8101E-C24C-4CE7-5F25-0B819FFCF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66CF12B-F749-415D-1E7F-E5F497D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D15426B-DAAD-F9A2-E4D6-998B6991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680735C-D86B-7443-3287-0981E240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9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AD15EE-FF3A-6B4B-98EF-13DE38942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23C5202-3CA5-1B72-9A42-E13851A93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818716-9770-53CE-E18B-1B0C8BF5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77772EA-1068-A042-1211-B8826180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2301966-9A47-CB5E-A23A-E94026C6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1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D221461-ADF5-7D36-E235-682774FF7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B4B81D7-1204-7884-CBBD-0E10EE46E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4ACE47E-6CBD-89DD-B7C4-B5C40AD1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AA85FF7-099A-BE81-71A4-169833D7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745FB1F-3784-59A0-43B1-D0C23528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7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2">
            <a:extLst>
              <a:ext uri="{FF2B5EF4-FFF2-40B4-BE49-F238E27FC236}">
                <a16:creationId xmlns:a16="http://schemas.microsoft.com/office/drawing/2014/main" id="{4219E0CA-16E2-5A5E-5C97-8668AA747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7" t="6800" r="-702" b="7530"/>
          <a:stretch/>
        </p:blipFill>
        <p:spPr>
          <a:xfrm>
            <a:off x="-119270" y="0"/>
            <a:ext cx="12434733" cy="6858000"/>
          </a:xfrm>
          <a:prstGeom prst="rect">
            <a:avLst/>
          </a:prstGeom>
        </p:spPr>
      </p:pic>
      <p:sp>
        <p:nvSpPr>
          <p:cNvPr id="3" name="Hình chữ nhật: Góc Tròn 7">
            <a:extLst>
              <a:ext uri="{FF2B5EF4-FFF2-40B4-BE49-F238E27FC236}">
                <a16:creationId xmlns:a16="http://schemas.microsoft.com/office/drawing/2014/main" id="{DDC1E109-88F9-C4EA-8887-3F8984C0A972}"/>
              </a:ext>
            </a:extLst>
          </p:cNvPr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4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9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4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8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>
            <a:extLst>
              <a:ext uri="{FF2B5EF4-FFF2-40B4-BE49-F238E27FC236}">
                <a16:creationId xmlns:a16="http://schemas.microsoft.com/office/drawing/2014/main" id="{1AF5BB38-62FB-5BC7-728C-125E5429771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17" t="6800" r="-702" b="7530"/>
          <a:stretch/>
        </p:blipFill>
        <p:spPr>
          <a:xfrm>
            <a:off x="0" y="0"/>
            <a:ext cx="12315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5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0.png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1B7D072-0BAE-0A25-AF8A-CE2CCB7C2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710" y="5040264"/>
            <a:ext cx="1589135" cy="15891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9FBE31-E3B5-099F-549A-48896CFDF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628" y="629847"/>
            <a:ext cx="7504826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1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746569-C3D9-DC47-5DA0-639C1B1DDFD1}"/>
              </a:ext>
            </a:extLst>
          </p:cNvPr>
          <p:cNvSpPr txBox="1"/>
          <p:nvPr/>
        </p:nvSpPr>
        <p:spPr>
          <a:xfrm>
            <a:off x="1913565" y="189749"/>
            <a:ext cx="10417467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4400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Đếm rồi so sánh các số tròn chục</a:t>
            </a:r>
            <a:endParaRPr lang="en-US" sz="44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AE82DD-F8F8-6843-130D-3B435B5AFC95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5867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</a:t>
            </a:r>
            <a:endParaRPr lang="en-US" sz="5867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4" name="组合 10">
            <a:extLst>
              <a:ext uri="{FF2B5EF4-FFF2-40B4-BE49-F238E27FC236}">
                <a16:creationId xmlns:a16="http://schemas.microsoft.com/office/drawing/2014/main" id="{8C2BFCC6-FD51-D12C-D8F2-9223ADB8F592}"/>
              </a:ext>
            </a:extLst>
          </p:cNvPr>
          <p:cNvGrpSpPr/>
          <p:nvPr/>
        </p:nvGrpSpPr>
        <p:grpSpPr>
          <a:xfrm>
            <a:off x="885240" y="1284000"/>
            <a:ext cx="4975644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5" name="矩形: 圆角 11">
              <a:extLst>
                <a:ext uri="{FF2B5EF4-FFF2-40B4-BE49-F238E27FC236}">
                  <a16:creationId xmlns:a16="http://schemas.microsoft.com/office/drawing/2014/main" id="{2354B2FF-E09A-D8CE-F0C4-D5CDCBD9400A}"/>
                </a:ext>
              </a:extLst>
            </p:cNvPr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  <p:sp>
          <p:nvSpPr>
            <p:cNvPr id="6" name="矩形: 圆角 12">
              <a:extLst>
                <a:ext uri="{FF2B5EF4-FFF2-40B4-BE49-F238E27FC236}">
                  <a16:creationId xmlns:a16="http://schemas.microsoft.com/office/drawing/2014/main" id="{C24A2F80-7313-94E4-1BD9-836D2DE9CFD8}"/>
                </a:ext>
              </a:extLst>
            </p:cNvPr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D00A6F8-BE4F-A545-52F8-581AD3A111C7}"/>
              </a:ext>
            </a:extLst>
          </p:cNvPr>
          <p:cNvGrpSpPr/>
          <p:nvPr/>
        </p:nvGrpSpPr>
        <p:grpSpPr>
          <a:xfrm>
            <a:off x="1146565" y="1534505"/>
            <a:ext cx="1908361" cy="1964226"/>
            <a:chOff x="3822430" y="691144"/>
            <a:chExt cx="5447846" cy="545077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288D920-214A-108C-7538-DDE76BB6EC0B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1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AD01DC-C9A8-BD7A-1417-47ED8EE849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63F8AD3-68E4-60E5-B5A2-C198BA0E01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35434AB-BF5A-3E2B-7366-37401CADB2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9288003-46B0-1475-ABC3-2CEC85BB10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F78D0DB-8564-FF92-FB51-D7447323F6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619A947-A8BD-48AC-54DF-9D724D8066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7D4086D-902A-E0BD-1C3A-521ED23AF7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797AA14-D3DE-AC20-FBEF-5C34602EF8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AFFA866-05B6-2C86-9630-DE940EF581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1C91CC2-1D70-15A3-ADDF-48824B5433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9899A6F-71C4-F9CD-5B3C-625F459515F9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C5BE9FB-613A-06BC-9221-02E57B8960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B746B4E-3458-7CBE-C2CC-632D003D25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AEC880E-E6F4-C72C-33B6-6C9F24D177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50E3442-86AB-0E1A-757D-135396FCBD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F758EC9-D5BE-2F8B-41C8-75158302CE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306DF2-5DEB-964B-BCAD-0C5313F8B8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25A42F6-0DAD-CF17-DB90-1762559486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53F56DA-3732-60BF-A601-87A218015F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BEA05FD-F766-4E20-96A2-C3E5A4FCA7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C362C40-A2BC-2E0A-AA14-31610F327B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FA5198A-83D1-B69A-FFDC-B90BFD8B65EE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22CBAAE-FD3B-C406-175C-35C21B0471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764CE1D-59AC-4A25-4C96-FBF5ADB0C7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C9B1E04-0B1F-AF0C-3AF0-D9FC23085A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1DA1CE9-3AAB-2AA3-3460-E6AEB0DBF8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DE02244-DD8D-8A70-0805-D3424CFC4C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4AF5328-EDF8-97A6-52CE-0C988D70B9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411ED40-DEE6-9D6A-5E0A-9972BDB0EC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18DCED1-2BFC-B032-1C95-5CDA7D70E9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29F5EDD-C95D-7E03-AD01-EACAD24301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64F71B9-6E67-9A8C-C2A4-BED70F793E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0C7A1A5-E662-6552-207F-76BB64786CA0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D47FAE6-D6B3-1150-B6EF-A347557F96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B64B150-E474-83BE-0987-6DBC942133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09B2546-8EA7-8CCF-287B-6ABAAA0C60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787D005-F6D9-1396-E5F3-61C79D3A9B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D3CB351-53FE-E9A0-A7BA-8743058B05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5310CD1-DED4-26FD-C3CF-B984383586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657EF49-4AE5-16ED-1FC7-F836E16B14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E1AFADD-21BF-C6C2-8FFE-0AE2AEC432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5E440D4-4716-DFE3-6818-240FAD7791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35CDEE-DA0E-D416-3A6B-A87F6AD29B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BA7A003-76B6-F49C-D4BB-786925D0379C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6453A8F-4EE8-4657-C789-67114FC160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6C1B7BA-F8D3-15A9-1B6A-F0571EBF03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A925B93-DA80-BBB1-B70E-A71E307890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620289A-C9B4-BD3D-64D2-BB3300CD66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3527D96-42F1-7124-4448-D1085AFC02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593646E-D9DB-95A4-2D4A-7B35225776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EE2A2BF-DB29-00B8-3D11-B596B99F08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9A5FA41-1A2A-234F-D580-9907B672FF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C55150-1545-A51F-96CC-673B5C9960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8DD2E92-9464-607D-C658-95577B1E58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39A6E0C-37A8-7CEE-3D65-CDF54979E31F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DC66926-5DF7-AAA7-9884-A5E2F73FF0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FD8F926-5433-42E3-B7F5-81AF04A0D0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23FC742-D02F-452F-93BE-FB0004E8F3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2C67BC4-F6CD-CBA7-BCAA-A8CEE2D30C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AEB261A-CF7A-2CD4-F147-F5E3E0A39C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1AAA857-3884-9806-22E7-DB89FACA22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E727714-8890-1AB0-05D9-069CBA75C0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D02EBC7-1A44-A3BD-8D19-F7C37E9E9F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DA951E1-6C00-33C7-535A-900E60418A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9DB469D-0720-F4FC-DBF8-9703E1CA7C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DB7B497-08BA-9F1B-A9B7-48D88AE6B7B6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E2FFA8-02B1-2872-0468-CEC874BDC5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081838-A24C-C4C2-D345-5ABD34586F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D7718FC-B02D-7925-097F-000AC326A1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C539BE4-F2C7-29A1-41FB-86B86342A6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CF0119-677D-9EA3-6620-9497B16B78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B901CA7-5ECD-1215-9D82-1C37ABD80D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4A57E6E-BE53-0605-FCC6-6DFE769C12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7E39FBA-F663-3565-0342-A3D67ADB7F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3F06202-0DF0-56FE-CF19-AD8158B220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E179BF8-0E66-90E8-5245-48B917FF09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AAEAC6D-C2C3-A3FF-9B04-7AC029BEE0A1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09D9DF-8146-F7D2-A544-3A1BD71798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FF7F9BD-4A38-7D9D-975F-1022FDC862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97D4E9F-A50F-6E3B-7556-19557B69C8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7145D48-E721-48D3-8114-69446F287B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D19D9AB-6D5D-2EA2-E8BF-666957C664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2F7B813-774D-2319-C78E-CA0E845D8F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21A8CB5-60AD-9DC6-3F46-FC52044128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808A9ED-3F8B-7C13-7804-5EC0A81AD8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A9A8EC-0709-B141-B578-0B71C19CD5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178358D-72A2-6613-66DB-214C5730FE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A1636E7-EE18-A08A-4F1D-8F0C810CAAD5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2FE5A49-9F85-9C9D-65F3-F746C65BE2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0BAA40-AF1B-4C35-97E7-8D6B7A5C0F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C00F196-14DC-469F-2092-7F76B151A0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48C4E94-D897-3613-B12C-EE930A64E3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F5774B0-0C4F-022B-E51D-E01523AE62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EEAD548-A1BE-AA9F-7739-7A495901A2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00A89CD-58F1-21A3-1E1B-28F7E273EB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2838136-8A0B-2F26-2FE0-EFEFAC9FED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38D852-01AA-C348-1C74-D9265DC724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FC87DF-F98B-B525-79D0-F3995CE6CB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5B4ACAB-E9DF-FDA8-0A94-DE3A8793CB77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6E792E9-A543-89F5-046E-72A43AADC5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285CCD-9618-00A8-1AA1-7D726E14E9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20538C3-67F7-A8EE-ADDC-6E5EDCA1A8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433AF2-7249-3154-230C-84CB5C4C24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1854DBF-9921-7C6E-7E6F-89B692249F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81967E1-2068-0DE6-BBFE-8A9003F5DF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7D5FD54-2733-25F2-F906-DD628CB4DA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149287A-89AE-3F54-DABD-AD868884D4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7A8DE5C-E05A-C4C9-9774-53B0485C48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BFCA8B4-C83D-33EF-9248-DF29B9AD9A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E3FC787-E240-7CBD-50FD-089F2525D0E6}"/>
              </a:ext>
            </a:extLst>
          </p:cNvPr>
          <p:cNvGrpSpPr/>
          <p:nvPr/>
        </p:nvGrpSpPr>
        <p:grpSpPr>
          <a:xfrm>
            <a:off x="1489259" y="1935865"/>
            <a:ext cx="1908361" cy="1964226"/>
            <a:chOff x="3822430" y="691144"/>
            <a:chExt cx="5447846" cy="5450779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C4CFD69-A62B-A7E7-8762-457D13ADC52B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2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73D15CF-DC92-5A54-09FD-A47EAEDFC8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FA1CFEE-6BB2-2814-CE7B-6C6CE98F24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1395641-1F41-EF39-F0E9-001E715B9D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D58B848-9794-78FD-7949-EC6E3A4EF6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E16807-4AFA-9F5C-75E8-72F7136AAE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6696D5B-27C1-ACD4-C29B-6BD2171B0D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8A3B7E2-6E20-1E47-3912-2699372CD8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057873F-20F7-CF0B-8418-EC0B466637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89AA284-465E-EB3D-76ED-0B4AD51120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6DC5952-1300-CCF9-899B-2C7FDAE6F3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BE316ED1-3849-ECE6-8CFC-3CAFC1B8D714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2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58712A0-7F34-AA8A-0F61-9C2BD92B7C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2941F48-3EBD-C79A-56C5-6D5C7B1DA2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F585B46-2F8D-BF57-829A-C083596F1E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F47B622-C967-D2C8-E420-35DFFB590B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6A932C3-0E2B-B584-528D-98F0E2FC60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3827D56-5061-BB0F-2618-285A9063EA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BD7669E-E472-FD34-5C2C-D6D7884F49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B87854C-70FB-6598-026C-ACD63475DD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36C0A95-2AC5-7784-A63E-075BD37E42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7F30417-722C-9D98-D8EC-510D2949A5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77C19E99-21B6-33E2-A24D-ED0B5C9F7C89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1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4F20190-A3B8-BE97-4E20-59A1B49859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5F159FF-2692-C32A-0595-008C41BD49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087617-20B7-AF62-6E18-4CC2D9C12B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B6C4EC0-E820-0AD8-F13B-CECC09A516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DCBB74E-D369-5816-7E79-42FCBB4218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73FBC2F-B1B8-2E78-E00C-801FF261AF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D9DB2BB-628B-B032-EE7D-06D748EE1A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E2B3967-A6A0-0999-24D2-3641500E9B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540A5A0-C669-43C0-F8B8-4376F779BB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3447433-53DA-A352-B3CD-02B70BDE10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6117DFCF-E007-6DAA-3028-6DFC79BDDDDB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1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E3FE127-46D0-E6E3-F846-FDD1ABE738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A8CFE97-AFB0-C7F9-5290-7F8703608A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779D004-7A86-9480-7386-D00E513E3A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D35D2E2-420E-8218-62E1-B474AB3625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E0CEB0-D313-ED4D-702B-9B1F5E07F4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3A24301-C322-B3EC-C84D-2C2E770E9A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A6BD3DE-A8AC-9941-E661-F4E750E75A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2C5924C-4026-06B1-FE33-53239E40CF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D33C6C0-9809-03F6-7A18-AAB44938F5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465FCD-8B0B-78C0-2466-1B337D7E6A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4FB52131-7A9D-F84F-1454-2041ACF07094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1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2333DF3-225A-073A-E29D-DC16A81C40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59F7AAD-AFAA-7950-571F-684444546A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888EF51-091A-94EE-6FD5-22737B78BF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A2941D1-5DF4-2FD3-C859-27767E1B47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A02144-CFB0-A3C4-4427-1DC361B2D7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F08ED3E-3720-7598-4FF7-7F85205E58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1CD27BD-F7AE-F560-D701-EEF7ABDFE4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F7BA851-3581-C652-24F3-F4EC0A4A01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1FFC4B8-D6CE-F150-EE24-BDA5AC16CC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659E724-C1DF-B889-9BCD-0443FE3CFF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5B2D95A-BAC7-E1AC-52D3-02B37538F407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1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B852B79-016E-4189-4C12-F1B55CBEEC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3985838-57E7-09F6-D64B-C891917653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DA82C75-B11F-C33B-87D4-62A8F41F5C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DC9C444-022A-D57C-6A43-F50C453946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3A02536-6377-FEF6-4C47-0767804ABB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ACB395D-F1B3-35EF-B010-98F0F36395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9EAB371-8D49-B713-DA68-00AD09AC6D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58D206-4409-9EB6-F2EC-0124C550D3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CD5EE57-26EC-81D6-164E-886F1A2AE7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ADE948F-736F-78FA-EEC3-3FFB431FE6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752AEF05-0F7E-0888-F65A-84F5BD8C19BB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1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37E6E4D-0A4D-6199-5A2A-2DA9C53743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379BCFC-4818-2925-A703-386D75DD41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0050EE7-CA93-A304-5A9F-4500A870BE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F52BE9D-6E86-3039-1566-36D67AA3CB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A729DA3-21AA-C3DF-1F1F-6427F0C787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410823C-2C2D-35E1-C98B-572630F0AD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B1906B6-FFEA-C430-9B8E-1ACF2342B4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5C73A1F-C6EA-06EF-908D-1F64E24628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F665691-B08A-C116-9788-58E4400DAB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CF04C9-6FE7-24E0-E4BC-9565ADD15D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C0621E4A-665A-FBA1-7211-6E56AB781509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1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51DA42-90DB-3994-AE24-6F2ED285E2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68C3E8F-4E36-46CD-E98E-759FFE2064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64F2C78-9113-85CD-F77A-E890DC1CE4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A2836CB-63E3-4626-6389-3791A33728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19195EF-BC73-D7BA-8B07-6CCC3C43DF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A52E9C0-8458-2E43-C15A-EE32FF04EF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94CE17D-A72A-2482-C21A-668A765DC4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4EDAA37-2529-B7AC-046F-7E1B23931E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6D41C3C-3F6B-5F27-B166-7801B17AA1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BBB0A15-7FD7-7FAE-A078-0AA31AE6F2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8D650A05-8D83-CB47-252E-0200B1358768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1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91FCD12-DCF2-3235-EC9E-31C8BFF4A9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AE5A7C1-8952-41E4-7F2B-5094CBE471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1C4CF35-49AB-FB1D-B4EA-CE63988E10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78064DA-E1E7-D2E6-FED8-D780525471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D77AB52-B004-69B8-31D6-4498E852EB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F6D5B33-4097-B223-2EEF-A63E01BD13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1D9E0E4-4D24-22D5-BD90-F7C2423321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1F2AB2C-8603-1C72-F153-1FD3237A54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8636821-9A56-BB8A-905A-CB7EF70708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C7F8BD6-8FB8-6E91-A84D-F0DED5C176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B7F8FC37-16E2-3A0C-777B-27E33876597A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0A2632D-2EF8-33E4-A892-A4E8489630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B3E01A8-077E-A746-4135-CF13DA6580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44E127-C91A-6009-0930-962DE66459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1DFCB2F-8CE7-C703-7AEF-5233EBC7BE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D704418-C333-3716-69A5-A2B34A4179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C68EF6-DFFD-C6CF-6DB4-9C50E1C4DF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81664A9-F0F1-4785-E5C2-32174DBA51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B61F873-D609-719D-BEC9-D204B4E3C6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DBEE1CF-36D3-5D28-AA87-1CA50203E5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8F08B5A-2184-E924-36F0-01325414C6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B1D4CCCC-930B-21CC-B74F-EC2E87DD85BD}"/>
              </a:ext>
            </a:extLst>
          </p:cNvPr>
          <p:cNvGrpSpPr/>
          <p:nvPr/>
        </p:nvGrpSpPr>
        <p:grpSpPr>
          <a:xfrm>
            <a:off x="1848094" y="2346634"/>
            <a:ext cx="1908361" cy="1964226"/>
            <a:chOff x="3822430" y="691144"/>
            <a:chExt cx="5447846" cy="5450779"/>
          </a:xfrm>
        </p:grpSpPr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58CAEE76-0146-16D6-1922-5F8DF27A9DEC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3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7A9627C-C84A-4800-E253-238CFF8614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C84DB3C-86BD-ABCE-3521-E1E377D5EA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71C0414-7AEA-72E3-FCB5-8AD5A6605C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286DEAC-F5EE-75BE-301F-87B59BA222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B4B7367-A567-F834-0EFC-F917DB5538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5BD1BC5-128A-47E8-6F31-26127E4445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6DC749-A72D-A174-A459-037C1079C4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B1E3EA-9AF8-816E-4F82-9D0209A1C7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E0E2054-3F3D-6504-3DDE-FA1A3D7664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9399CF2-CFA4-1DF1-D3D3-843012FF4A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078A4BA5-BD75-15F6-F892-09E7C36A825C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3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2E24028-EE09-9FE9-B68B-A1CD344E0A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B090DDE-B28B-F3DB-1599-FB5DE361D9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19D281-F44C-7A76-D6DA-B021239B3C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826E5F0-94DE-6091-DC59-A259A14E8C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5E6C11C-ECCC-422D-084C-E461C1C453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C006CA-5B2F-BF9E-2B87-590A1926A4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4D91549-47F9-46C4-343C-8E9343015F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2F2C166-F696-F8AB-9DDD-087A933363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9284D1-0B79-6E6E-8F1D-E4E7D4E861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AF4EBA2-3961-8C19-81D3-72E710027A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55D57D14-AB92-BC93-8E6C-3FB1D6A645D8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3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A6C1D85-B182-836A-3128-DAC3E64EDB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DA109BD-D4F8-AD7D-A91C-9267730055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1DFA3AF-2052-2A7F-07B4-4C682DF8A9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68C840C-ECD3-0FBA-D8F7-84614E8AD8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4279AE0-C056-E0EB-5C74-7F54A2B622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1A33397-F534-25EC-A5CF-55E7F59AD5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A1E93C5-639E-BDF7-132C-D7A19A632C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4245210-26B4-D92E-992C-4767AAA26D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78412DC-1093-A53A-0A69-2E2AE6CC3D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83BA352-9FBB-2178-6F0B-BD279DB17A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AC4277DA-C032-DF75-797D-55CC491303B9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3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115E0D0-290A-BAF9-BEE7-483CDA1EAA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521F4F3-D1CC-C4BD-5809-1F6C37037B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532E3EE-91E0-DC80-4FA2-132DAB2021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6B7A113-BF9F-ECA8-0849-E6E7275BA9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DCBF46B-7401-1773-FEB0-2F394E01BC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0B01DF1-5B10-4B41-0B72-5681A0645D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566DC6E-AE18-8297-C3B2-15BB704CC4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266A4DA-1EE0-B410-72C8-947B5B147A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77890D6-4CCD-A41D-CEBC-01A60ED542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9D82E39-5515-7346-1C69-374D968D6A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4BF0FC10-4918-D829-F89E-A14A336C38D4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2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FD6E0C9-7132-8A72-2ACC-54A4600233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92C4732-F3C0-D1A8-6234-8B756764C0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CC8576E-B696-ECCA-046B-7523608A7F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EBDF804-9D01-2B3E-3997-CED38767AD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3AFE5C9-B178-0FD1-FA44-F20BFD5743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6D51852-C074-C482-123C-E887BF1D78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AF1C299-6CC3-DD94-2754-12FFFD7BEA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27411EB-5F93-C342-0000-B2C8419A0B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99AE8D7-F737-521E-8BA3-2B98DC9347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2DAAD1C-EB3C-741F-DEFC-CC7F1E31F6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A1F1063A-4BAF-965C-BD71-5877CC7BB310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2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B17AA02-BE89-51EA-A9E9-8E6D283F86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2271E37-A61A-ABC5-D442-24D3FD3E25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1EF9C91-BE30-C118-D74F-6D703A2971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AB87731-EE21-6584-A460-F43C450BFE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9FE82DB-CAE2-24B3-A238-555907CE87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D8D865-931A-6669-D0F2-C4263141AD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289F43C-9AC3-6D7A-9136-5855237EC8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6C91882-A4DB-8251-00E0-D9BCA47538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BE621F-D591-7507-16E5-5B4088BF6A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BA3D283-969C-20FB-D1F3-A0FECF543C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4E0B739F-D62D-DF3E-6C33-4076E88CE2A2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2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3D7B5F-B8DB-E6A4-6912-133DFE6E53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94A7921-1F81-3A3B-B525-0594519FD0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A9F11A5-FF5D-A7B2-2A8A-F86FEC396E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78D0D9-4DB8-CE16-7298-8EA5EB1D8F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9505C9F-DDFD-2D05-52A7-DCF9736F60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2317E35-7FDC-B202-2615-9BF039FA3B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6467FE3-2A1E-64F3-F320-5D68570F12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BA2D8A6-EA2F-8CA2-9A1C-BE22F1AF15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7FEA3A-7314-C1BD-DFC0-158C0A6134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C9C1E19-0673-E773-6234-5C185D4E61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85C69DC5-DE1A-D181-91CD-E44DCB929EA6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2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CBB357-CC77-92B7-7C2F-A2D0386CFC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5FDCF5D-07DA-680E-FEE1-6882EE62BD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D85C496-919D-80F3-892A-539553290D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0E7F5DF-3703-5B6B-000B-F1773B0DAA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1B79ACE-463E-0B49-804E-2D01C2FB1F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5ACF0F-7BBC-D43C-9907-7EA7DE187B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50030D8-85D3-DE35-543C-137AD87329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C642F4E-5285-EE35-E268-0C57DAF51A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7E344D9-9887-4BEE-4131-38792C6F7D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AABA8FD-5019-8D6D-EFC5-3312E5B624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C629CA0B-D7E6-50E8-06C7-9F24ACA43734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2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31D0172-F482-9FB3-5B7C-20D97DC96A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30F5DB6-46AD-6073-2F0E-4F21C95B17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7C3D41-92CA-BAEE-BB5B-8183B36E9B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CC4D276-611F-73EA-1580-1B251F2523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A4C7290-B905-9A9F-BD51-3DCB705F8F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8F27264-E9A3-4EE3-4E90-609CF2E8D6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8D5EDD0-206C-D78C-25C7-31FED59B32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230A73B-8C72-A3E7-09CA-D4D706E98D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034025-3F1E-4D84-B64F-EE6EC95BA0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87A804F-6141-E4B9-9C0F-1F4CC927E9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20B18955-8159-1D0E-67B9-A7B90179C138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2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F0F1001-ED3F-B19E-FE63-D226928D4B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DF9C377-4B7C-2F3A-D006-FEA683B278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E5C998B-74EA-D591-4D39-4D55516686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CEFFFFF-B494-F7F2-305F-E9A0BD9520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EED2262-81E6-7F67-C38D-07B822134E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B4384BE-440F-AEF0-F7A1-B66EAFFB4C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6255C15-E977-7359-ACFA-A99D43ABD4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F7D4D4B-CB24-723C-4CA2-97F498CED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EC26378-044A-E5E4-F8F1-65F787DFDA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88DA7B5-D7ED-BA38-D82D-1BD3A61602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8BCF0A75-B44C-0B08-B16C-7855FBA5B1EE}"/>
              </a:ext>
            </a:extLst>
          </p:cNvPr>
          <p:cNvGrpSpPr/>
          <p:nvPr/>
        </p:nvGrpSpPr>
        <p:grpSpPr>
          <a:xfrm rot="5400000" flipV="1">
            <a:off x="3036537" y="2731260"/>
            <a:ext cx="2461117" cy="239598"/>
            <a:chOff x="2213810" y="1241659"/>
            <a:chExt cx="8041671" cy="818147"/>
          </a:xfrm>
        </p:grpSpPr>
        <p:pic>
          <p:nvPicPr>
            <p:cNvPr id="34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BADF88D2-E69A-BFCD-CAAF-6E7AE0055A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CEC0D2F6-BED1-1A8E-EA17-D6B696146A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71EEE7DE-985D-E1BD-0473-FE2BF52A71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A79AA35B-FC8A-ECEB-6C17-ADE13C867C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35A1E335-C032-CDE7-4574-175E438BA2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5ECDF57C-402E-B1B3-B8A4-A5C09629F0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35323813-5919-76BD-4B1E-8D0ECEA223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46FAEF2E-CAFC-49C1-685A-07D2F29720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60972467-29B6-6446-7EEA-D18107671F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3983232F-2B24-9C6A-A0A0-45EC720F0A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9BA3DE68-42E1-365E-0289-0D2CBE212F67}"/>
              </a:ext>
            </a:extLst>
          </p:cNvPr>
          <p:cNvGrpSpPr/>
          <p:nvPr/>
        </p:nvGrpSpPr>
        <p:grpSpPr>
          <a:xfrm rot="5400000" flipV="1">
            <a:off x="3483398" y="2717850"/>
            <a:ext cx="2461117" cy="239598"/>
            <a:chOff x="2213810" y="1241659"/>
            <a:chExt cx="8041671" cy="818147"/>
          </a:xfrm>
        </p:grpSpPr>
        <p:pic>
          <p:nvPicPr>
            <p:cNvPr id="35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0FF1C6FE-5423-7DF5-EEDB-CA4F12268E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765CA9FA-6B2F-5C1B-D940-A1D0430C77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B50E15B7-11F5-6A2C-15F6-99A273A08A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45675946-D928-E40E-099F-2E8714A5A6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BCB183EB-474C-976B-C72A-18EB1BD79B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4A6FA0EC-73F5-B656-2ACD-5CDF7905EC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5B847A50-E1E4-FF1D-C735-0F84847C2D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81F2214E-CA0E-3FBA-AE35-0EF692AB03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8189C700-55DC-EC53-640C-95556FBD54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567A9439-4801-A2A7-5ABF-A11DC1A5E6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20DF9C86-E41F-0A73-24B9-0745BE058765}"/>
              </a:ext>
            </a:extLst>
          </p:cNvPr>
          <p:cNvGrpSpPr/>
          <p:nvPr/>
        </p:nvGrpSpPr>
        <p:grpSpPr>
          <a:xfrm rot="5400000" flipV="1">
            <a:off x="3952011" y="2728820"/>
            <a:ext cx="2461117" cy="239598"/>
            <a:chOff x="2213810" y="1241659"/>
            <a:chExt cx="8041671" cy="818147"/>
          </a:xfrm>
        </p:grpSpPr>
        <p:pic>
          <p:nvPicPr>
            <p:cNvPr id="36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0544662C-9C5C-61B8-8890-EB73AC90AD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7BE1B807-5F41-C64B-C2A2-2EACE6FE5C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6DAB125C-89CC-387C-3B6B-324B6A4B01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D26520C2-63DD-4999-ED78-ABA3BEC577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F126FD6B-143C-2207-9F73-9A9CA53F3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338982DC-00B1-0AE2-1FDB-B3DFAE67CF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989AF829-AE59-EF63-7315-5E7DC9318F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FEB8C122-15C3-6ED3-EA2E-A45150081C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BDDF8337-568F-3416-E298-13B07DAB91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287480C3-C530-B42A-FF43-93FEC526D3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3" name="组合 10">
            <a:extLst>
              <a:ext uri="{FF2B5EF4-FFF2-40B4-BE49-F238E27FC236}">
                <a16:creationId xmlns:a16="http://schemas.microsoft.com/office/drawing/2014/main" id="{8E189755-B370-882D-7FE9-47E360052DE8}"/>
              </a:ext>
            </a:extLst>
          </p:cNvPr>
          <p:cNvGrpSpPr/>
          <p:nvPr/>
        </p:nvGrpSpPr>
        <p:grpSpPr>
          <a:xfrm>
            <a:off x="6097078" y="1291038"/>
            <a:ext cx="5700229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374" name="矩形: 圆角 11">
              <a:extLst>
                <a:ext uri="{FF2B5EF4-FFF2-40B4-BE49-F238E27FC236}">
                  <a16:creationId xmlns:a16="http://schemas.microsoft.com/office/drawing/2014/main" id="{43DA8F1D-3956-4E9A-9773-78E1B50A2A12}"/>
                </a:ext>
              </a:extLst>
            </p:cNvPr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  <p:sp>
          <p:nvSpPr>
            <p:cNvPr id="375" name="矩形: 圆角 12">
              <a:extLst>
                <a:ext uri="{FF2B5EF4-FFF2-40B4-BE49-F238E27FC236}">
                  <a16:creationId xmlns:a16="http://schemas.microsoft.com/office/drawing/2014/main" id="{0CDAE785-1AB3-7DEC-8309-C048EED875AD}"/>
                </a:ext>
              </a:extLst>
            </p:cNvPr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E67C92EB-4986-B34B-DDDD-86912F8264FF}"/>
              </a:ext>
            </a:extLst>
          </p:cNvPr>
          <p:cNvGrpSpPr/>
          <p:nvPr/>
        </p:nvGrpSpPr>
        <p:grpSpPr>
          <a:xfrm>
            <a:off x="6307586" y="1467971"/>
            <a:ext cx="1908361" cy="1964226"/>
            <a:chOff x="3822430" y="691144"/>
            <a:chExt cx="5447846" cy="5450779"/>
          </a:xfrm>
        </p:grpSpPr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id="{8F61516A-7193-6C62-8D92-F3BCCEF7365D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4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7256C28-D84B-6E01-7F17-B27E8033F3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EDE39DB-3ED8-210F-9A2A-E3D643BB5B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2C3A34-DBF2-95B5-5B61-8F3D12AC19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2DD01BD-F3B7-52A1-3AF3-FB47B7EF85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1A53F88-C1B3-83F1-A2FF-6F567F02FC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6172B18-231E-7E71-8379-A836CE3575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8B45FA8-9161-D111-89AA-A108D56B06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32BEAE5-E1C1-77CC-B61F-7BE0EF286D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96334CB-AF13-92CD-4953-769BFAF20D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09CB049-FFF1-8CEA-0D23-F909A090E1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id="{AF6CBDC5-DF7F-0B66-068D-A1494D704C21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4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574E030-57C7-477D-8D2E-938EF7B1E8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561C993-A095-5392-0B67-0941FE7878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2153445-911F-ADEC-0504-10692B510A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E472279-38FE-4B1D-0F32-8C23C85103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05DF2A-4FDE-11A9-A284-424DD1D9BE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DE9E2E-FA41-C744-7742-01FF67A7DC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1646A85-D50F-34D2-143E-30DE8C9F52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500184-DD87-2785-EBCA-327463DE82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64A6E8A-EF14-2225-047C-CC69186596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9BE1E02-3B46-F30F-33FE-A5C33C8053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A74E2AD7-DDF3-5766-CC66-F4C7FC345788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4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6EB421-3D5D-9960-F369-E3BE518848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3224043-2B05-B8BC-758B-AB6950371E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D7C343C-F87D-1A62-FB5C-DFD38FDD45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251411-87A5-F0B4-F79E-2C4C09B588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A0BF0C-CEB6-14FA-2E8A-73D893C409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99A73DE-4860-1A31-24F6-3FB3E17823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E1F295E-7DB6-2D05-4431-A004960360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57B13AB-8DF6-0769-2A9C-ED19CFF69A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70B1A21-76BB-A1D4-B471-BF4CA64130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79B0468-D8D5-480C-52EF-51EDEF977A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ACCD9E5F-CA34-CDFD-88FC-D4BEDF0CD0E5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4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3B79D64-59B6-C5F1-C322-84A3090C74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C78DD38-E179-2361-335D-5B0EDF1F35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1E009BC-3DF0-CFE9-7B4D-516F67F14A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499F815-77EA-D66D-661C-160AB8B3CC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A3C0FC6-F7EE-F6BE-FB9A-A8AACC4269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967C47A-711F-28F7-D557-A5E015B52C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7D67BF5-2403-EC9E-0D38-9D5A5A4392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D2E2AF-A187-E6F8-6310-AE787F4A22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AAA314A-617F-4077-5643-F97984B4A0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41EE004-2E55-4E6D-FC0B-CAFB5606DA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040BF8A5-9E01-A5B3-0348-67EB893B35EE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4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D7A515C-23B1-EE1F-FF43-B65F738E23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7B8170-BC91-BE4E-366C-0D9F48EAAE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872CECE-EFF8-F0A9-6F92-7A8CD641D8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208AAE2-EDF8-B5BD-4FDD-C87891A596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35F15F9-9258-C102-A29F-8D86AC2ACA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C9EA965-8EBA-54D8-5147-BAFEE8185D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8D0E1AF-FE02-DF30-B0FA-292A39049D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A654D8-D75C-8EA8-CE56-9896884644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17CBFB1-45FC-200B-C269-C6F076B37A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7B72D4-8059-E594-909D-4137A1F8D0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4D1C3B64-DEAD-75F4-4E2C-9EEFFDC948CB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4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008D191-BD0A-F8D5-3C21-7652A4FE04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A4B252B-7450-E717-3B38-DE276875EC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9199E6B-0A5F-6CEA-29FC-11AAF8F5A2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F66707B-6FA4-98AE-4887-B1194A6E95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0CD0F3A-9045-D734-55D3-7B596F5CCE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6F818C9-E0B3-13A1-470D-4365B75801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CA89946-51BC-56DA-5392-F5857CB9BB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4BC268B-B23A-81D9-62AE-C8FF0C64BB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06821D-AB09-37DD-00C9-F64F786865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0EC284D-7DA8-B941-D75C-A195E9BDD3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95D14D29-6487-BCDB-81A6-947DB419329C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4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315A7E1-2EFF-6B69-5E19-61B1CAABE2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B422EEC-AC6A-F9A3-1F5A-96A883D25F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97AEB11-66EC-2E1B-CEC9-CADE6D1966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93B4754-61BA-7DD9-43B5-AEB76DC964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1EEF740-0E55-34A7-516C-9343076C80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0A2EF1C-8ECA-A369-AEF9-88840ECEF4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56698F7-67DF-EAA5-695C-6E68279014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256944A-C562-2814-84A6-F4052953F5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063B5A6-3ECF-E263-E2CF-D1FA77A979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2A0C4F1-C286-7C93-67F1-98B6E0505C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563DCC64-7117-0B1B-FD3A-1AC353732CA9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4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BC3E85-D73F-06D9-7129-F70EEB04D6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3DC398B-498E-9A18-5A42-13CFB41798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20B18DE-65CC-28FD-931A-8F5F0C1746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93B8776-45A4-835D-A8F2-1B1CA046DE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9A1BEEC-5B13-6A47-0B11-AC27A99002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67F20FA-A207-18C6-D088-18B71E095F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742F502-E4A9-FC07-9E6C-4CB72267F3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B5A750-DC11-BCF5-D7AF-EF261D988E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B828E37-D1B7-3C47-BD7E-398C01F384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B0CA841-FABA-9BD1-41B5-BAABB6065E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27197751-47A8-65AB-94AC-A1CC42712B1F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3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A4A6B71-684B-218C-40FA-C37BBD8F9E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D685EC7-ADE6-0CAF-3D43-4CD02CB018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5F2007D-FCD8-62C4-16E1-AF18BA8152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2A1130E-01FB-F95D-0C1A-C597D74AC9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4D86C8A-24CB-2185-57A4-419EF734FA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B3459D9-8092-B6B1-7C13-84EAC0DFB8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BDDA1BA-37DE-6DB8-4D61-203E4222FC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A20BFD8-B317-6E4A-4F75-278EF03A5B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2289BC1-0886-F14F-9937-61FB01D412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37D5277-0CCE-C9AB-59B5-8A1C257135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46E96E99-1A18-8949-97C1-A4041B0CA675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3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46C9BB2-F220-754C-D266-E3997E1C52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ABC7157-17E9-4F7D-2D20-8552112320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23FEFF5-67CF-9238-1121-BF77C96777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B08D104-8B35-13B5-0269-6E4A0D25F9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C8EC83D-5D9B-E752-18C7-944536ED1E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C78FB24-98BB-EB49-32CB-4ED8A33722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54A9C6D-D1DB-0568-7AF8-4E98B393D4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8F06D1F-CA59-74BC-27CD-2831CA90C5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3A02387-8A3D-F459-A343-09AD3E3820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EFADAD9-26EC-469C-4966-2A3B1A9530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24AD8CB0-3895-68EE-DC06-AEDD17C77670}"/>
              </a:ext>
            </a:extLst>
          </p:cNvPr>
          <p:cNvGrpSpPr/>
          <p:nvPr/>
        </p:nvGrpSpPr>
        <p:grpSpPr>
          <a:xfrm>
            <a:off x="6669227" y="1873398"/>
            <a:ext cx="1908361" cy="1964226"/>
            <a:chOff x="3822430" y="691144"/>
            <a:chExt cx="5447846" cy="5450779"/>
          </a:xfrm>
        </p:grpSpPr>
        <p:grpSp>
          <p:nvGrpSpPr>
            <p:cNvPr id="488" name="Group 487">
              <a:extLst>
                <a:ext uri="{FF2B5EF4-FFF2-40B4-BE49-F238E27FC236}">
                  <a16:creationId xmlns:a16="http://schemas.microsoft.com/office/drawing/2014/main" id="{A59A5F08-FAD2-FEF8-7A35-FD69B3ECCE76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5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F0A2B0-7B80-53ED-A2FB-4B2E94B27C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B374A7C-6C33-B141-0029-7FBA1905C6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805C125-1C31-F3A4-DDC9-FB0F0C8961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5E6046D-081F-B64A-D042-2F468BFC96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C76C15D-C7A3-4AD5-BCB8-9D9EBC0B1A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1AF658F-880C-6BC0-290A-D740FF516F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95FE41C-E9B5-3367-032B-D7A3730272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82742B9-1AD4-7C72-2422-9327C3D974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99EBE32-CFDE-63E4-CB7A-D37DB5F2EA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E29383A-7480-8B05-1155-71C57DF424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9" name="Group 488">
              <a:extLst>
                <a:ext uri="{FF2B5EF4-FFF2-40B4-BE49-F238E27FC236}">
                  <a16:creationId xmlns:a16="http://schemas.microsoft.com/office/drawing/2014/main" id="{9A554AC9-9C9B-F2D9-3DA5-4211DE3558BE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5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30433B8-327C-EFE5-F1C3-36243DA906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1A130E1-98EC-9DE2-136F-10D8468AFF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BABC413-966D-1A92-5578-92DA79AFEA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BF63C66-0FEE-C318-8121-68787333FB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1E07B97-8327-B9C9-6603-ED281542A1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B7197A8-7C12-0517-C4CF-8E2886D29F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7C3F175-B986-5CDB-AE95-C0AFB67EE7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C9F20A2-5823-F839-C404-9BECFFBB9B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2B6E8F-0053-63D0-CF9B-545699B05F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C78C2FC-D8A8-9F3E-510E-C6891689C0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0" name="Group 489">
              <a:extLst>
                <a:ext uri="{FF2B5EF4-FFF2-40B4-BE49-F238E27FC236}">
                  <a16:creationId xmlns:a16="http://schemas.microsoft.com/office/drawing/2014/main" id="{D791BDC1-7626-E44C-AFA6-26949D4B324D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5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46E9D2C-C58D-9FBA-44CC-D981433592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60A0748-1706-16D9-0953-372AACE5CC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153EB0F-44B2-1E84-3069-A4082FC6C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F1EE118-3672-91D7-D605-12A3BF1BBB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0B106F7-7E95-3259-19B9-8201D2DBDE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06910A4-77D8-708B-9EC2-C9ABE316C5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99E3B8-D717-2B6B-6036-70F68294E6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3D8E35D-FCF5-819F-4D0A-99EA506122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16FDCE8-DB7C-5A8E-C58D-70B1313B5B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1DA1777-6F27-4CA8-58A1-5BFF0A4B8E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06A9F2D3-FAF8-F84E-94FF-CD50DDB68670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5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5292A86-A593-6D6D-B56C-DF28C39143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57E70F-9C20-6BEB-D426-4E187DD5BF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67503F3-436E-934F-DEF6-3C153BF81C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C9BBD9A-3743-19B0-19A4-EFA733F714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94267F-A9D2-5FD7-1170-360F0D6E80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2C5FFD-41BD-ABD8-3936-5F17055A21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BFF5922-705B-840A-E221-5B88FD3C2E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F1346AA-6FC0-AF31-B766-D8C9903DA5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CD038AE-EFBD-1A6A-C56A-67E1D3AD52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AA5BDE4-695B-7808-297F-232C26DE42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25D61159-7CAE-B8A6-5832-4D414A8D6250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5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F45BF33-365C-F29E-E8A9-BBBEEDAEC1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7F7B562-3C79-D6E9-6DA0-EE59325BC7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A38D0A7-B6BB-C287-C646-176CDC38B1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D07F04-BF93-1F52-E3F1-324704D1BF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CAE9559-3482-8181-1781-249F130F7D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2624371-8AC5-C702-286B-16567CB936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2B03E2-8AF6-8D6C-B05F-B886EA39CA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F8967F8-B9CE-3F2B-92CE-F8105B095F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B1FAF7B-4590-2F0C-2CAF-61EF8D4CE0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D29F228-D52E-767D-7B16-64F2FF0106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4ADEECCD-40C3-BA44-94E8-A84CB70FBC22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5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8F73402-97A9-A783-4B71-F55D7D301B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69F61B3-23E9-D610-7D00-622FB4EF96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B15CCBD-1315-B8AE-A633-14813D75F0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7290FFD-11AC-AC1E-C818-FB5E76A02F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FAA0652-20BB-25A8-3622-DAD0521226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3BE409B-77BD-7500-2201-F4CD5EA742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71C277E-F8A9-2B37-B35A-09FB4EA2FA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CC9700-ED60-C0C2-AE84-91321CB909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9FF2A18-377D-A5D6-E7C1-40D77C4A1D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EF5DD15-D051-5E1A-E251-3EC5AC660C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4" name="Group 493">
              <a:extLst>
                <a:ext uri="{FF2B5EF4-FFF2-40B4-BE49-F238E27FC236}">
                  <a16:creationId xmlns:a16="http://schemas.microsoft.com/office/drawing/2014/main" id="{1CC540DF-A4CE-A7F5-3789-E412E4472ED5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5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C7952DE-30E1-92A3-EEB7-83A7599FD4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E29C022-2486-EB9F-1AB7-FD7B14B657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12FDE4D-8AA5-F747-00CE-F79AD2B1C5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346799D-3BC0-3742-BFD8-5ACB4C3E9E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6AD46C-2FE3-6592-C144-529D504E66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90FF57-CC7F-5DDA-0A20-F2C1A0ECCF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68628C9-1B75-7881-9702-A83CF9E839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3AF5722-1A9F-45D6-81C2-2396AB3DFF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803C366-1D41-10FE-059B-4A896EB6F6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5E94958-03EB-6E55-D696-FDBA8F9EC6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5" name="Group 494">
              <a:extLst>
                <a:ext uri="{FF2B5EF4-FFF2-40B4-BE49-F238E27FC236}">
                  <a16:creationId xmlns:a16="http://schemas.microsoft.com/office/drawing/2014/main" id="{AF5408BB-EA2A-1F34-0852-DBDED73D42A2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5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2395A3C-6756-26DA-B3EA-46DC77354E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77506A-C282-B803-4981-6AD2294F1A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5BFFC63-07DE-7C01-1A15-930E298474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D29563C-F59B-07DF-5748-C5DA240F8D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0CB9560-468D-2C36-730A-47F725BD68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04EB940-8839-BED9-8E75-D14201528C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F42C403-8365-75D2-2D3C-BD4120B34D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EF026EA-1AA7-C51A-60D8-19FAA2A49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3C235A4-0659-3687-0F5C-8F1E30A3DD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FCA522C-50C3-A908-E409-FBE3AC5D78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6" name="Group 495">
              <a:extLst>
                <a:ext uri="{FF2B5EF4-FFF2-40B4-BE49-F238E27FC236}">
                  <a16:creationId xmlns:a16="http://schemas.microsoft.com/office/drawing/2014/main" id="{0630DD60-B0C0-DA43-A988-64B83E8E5A94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5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48DA4EC-704C-29B7-879D-9F69830748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7B59AFA-B73D-2F1D-8555-AFB5D3519D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874C79E-DC70-DDC9-A8E7-F0A8043BE6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7097424-0801-E7D8-FDE2-6DA8A9361A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AECDF05-A8EE-4954-1736-56289BEEA2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266F2AD-A5FF-EE64-EA18-7915CC8397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DE1B970-4B6D-399B-30BA-9A2B6D9A5E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DFE34FC-CD36-8645-6620-0E3011BCAA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7DCF16F-E2BD-8511-949D-A4F4B60A85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69DCA88-A4B4-CF62-1C83-2C4F0A6949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7" name="Group 496">
              <a:extLst>
                <a:ext uri="{FF2B5EF4-FFF2-40B4-BE49-F238E27FC236}">
                  <a16:creationId xmlns:a16="http://schemas.microsoft.com/office/drawing/2014/main" id="{5DF26291-182A-7203-90E2-14C432874CBC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4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34CBC9D-49F2-4E9A-8D02-48276F8F46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E55A04D-D571-9AFF-8C34-55361432EC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E503CA8-F3FE-2CE5-D920-EECD70DC86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85DA99E-2627-A168-3AC5-00D8441F57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C8C94A4-A2E4-7B51-F135-2CBE7F12F7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22C1474-60C3-D262-2693-35493B3A7A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14C85D-2208-4E92-FA51-E5A78A3904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C8497F8-172A-7BFD-1319-65CE39FD71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D324F6F-0D84-CA9D-A28C-DA37EE57C7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364C00D-70DB-86FC-A8B4-8428122DD2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98" name="Group 597">
            <a:extLst>
              <a:ext uri="{FF2B5EF4-FFF2-40B4-BE49-F238E27FC236}">
                <a16:creationId xmlns:a16="http://schemas.microsoft.com/office/drawing/2014/main" id="{D15412F9-5019-33D5-59B3-2750927B9ACD}"/>
              </a:ext>
            </a:extLst>
          </p:cNvPr>
          <p:cNvGrpSpPr/>
          <p:nvPr/>
        </p:nvGrpSpPr>
        <p:grpSpPr>
          <a:xfrm>
            <a:off x="7045335" y="2284766"/>
            <a:ext cx="1908361" cy="1964226"/>
            <a:chOff x="3822430" y="691144"/>
            <a:chExt cx="5447846" cy="5450779"/>
          </a:xfrm>
        </p:grpSpPr>
        <p:grpSp>
          <p:nvGrpSpPr>
            <p:cNvPr id="599" name="Group 598">
              <a:extLst>
                <a:ext uri="{FF2B5EF4-FFF2-40B4-BE49-F238E27FC236}">
                  <a16:creationId xmlns:a16="http://schemas.microsoft.com/office/drawing/2014/main" id="{4455886F-1A65-C707-64F4-87E0E3C0ADA0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6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D9C8FDF-E92C-7AD7-590B-284501D484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EB46535-A294-5738-F19F-2CD389AE92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7B3FE3A-AABE-1AA5-A873-BCC60A07CD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0BF5656-BEC4-2256-7B94-44C462FB8B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4761F99-F911-3BDE-3A54-C013A58BE6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411AEC-6D45-4520-7952-5CFC3B1965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17D514B-3A48-AFB3-DAC1-FECD47FC1E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45F51B-66D8-8891-135C-36F975AFE3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75950E-3828-58EE-79B0-E892FE4D50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2195054-937B-84EC-3DE2-74A2470B59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69FF4A1D-E993-9673-000B-71BAB799EF75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6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E1835AA-0CA3-C0A3-316D-927D175E1D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298C341-DBCC-0E88-CD91-8313A85ADE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D9CE93E-2623-87C2-38AD-5A500D2996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C9D276C-25DF-8DC9-01FC-ADC94D34E3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13DBF1A-0AD7-5D5B-D851-956B5390D5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B0CC85-C40B-25E8-1C45-7504B57193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D566B2-CBD4-B506-6AC8-A65D268394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AC5A00-4861-317C-E16B-D5B18D4A1F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5859BDD-630E-0A74-4FBE-683328BC52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590AE43-CB71-FD20-4D8C-1DF0DEE717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1" name="Group 600">
              <a:extLst>
                <a:ext uri="{FF2B5EF4-FFF2-40B4-BE49-F238E27FC236}">
                  <a16:creationId xmlns:a16="http://schemas.microsoft.com/office/drawing/2014/main" id="{567CAE69-FBEB-BC74-B782-75A15D267AAB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6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FB47259-10FB-91C8-BBCF-A05A7A7D5B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5942426-60E1-1F44-45E1-6130B3B332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741F52A-788D-3AE9-D7B2-A075C55616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4B1A75E-79A1-CA91-CDE8-54617E9E9F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5AD54E1-CDEA-DDCA-B754-CA29E0641A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89B60AB-F149-B79E-D71A-798160857B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5A7216A-B16E-65C2-A926-1B204A43FB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9F0A8C0-C8F6-74D2-C229-F09DC13EFD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812281A-FD7B-1BE0-74F9-0EF607610B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65E0FE1-3E30-CAEE-A10A-B70C39C59B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2" name="Group 601">
              <a:extLst>
                <a:ext uri="{FF2B5EF4-FFF2-40B4-BE49-F238E27FC236}">
                  <a16:creationId xmlns:a16="http://schemas.microsoft.com/office/drawing/2014/main" id="{43E159F7-AA9F-7128-6384-B246AC36F8AD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6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9A39BA1-D682-39D6-C90A-41EB271A3C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1A64DC3-09F6-A602-8C4A-DA64EA2ABE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0CFB6F-8B72-61C4-C441-1066540AD6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F9A5F9-1E65-6581-9A4E-49CBE18188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2B4EB93-B4A6-3A8D-3EA7-F603B52AFC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D505D65-4435-AAD5-5B91-3673D6D224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759F658-AA7D-1F07-9486-7AC7664726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A8654EE-A7F4-139C-0CF4-2A51401E93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980FC95-31CB-1266-CD2B-700E972AFC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DFD5A9-9612-6783-4125-135E779699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3" name="Group 602">
              <a:extLst>
                <a:ext uri="{FF2B5EF4-FFF2-40B4-BE49-F238E27FC236}">
                  <a16:creationId xmlns:a16="http://schemas.microsoft.com/office/drawing/2014/main" id="{47B950A1-5617-5D16-A90E-359CD2A790C6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6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B29ACAD-9CE1-D806-FE2C-7BE3528AA5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5BDF50B-23EB-5244-18FF-417867935E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D26993-D91D-38C0-1200-E4402CCC73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E07C3A2-70B8-DF57-CBAD-DD837E1FA1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CC484EC-39E2-85B4-419D-23614702AD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B8DBBE-844E-66B6-17E7-6898DFD911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2B731E6-B1DA-938E-0AF3-ED140B004A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6FAA406-940F-FD1E-9786-7F787B555C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D4B01B2-6C92-0909-4B6B-103DAD9B23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DFE3D58-30B0-C6FC-2709-59D4EE27CB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6CCAB78D-6AB5-12FE-03C7-A87D2EB80FC2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6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83BB00D-E8A5-ED54-0F17-386106F38E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34BAFF6-ACB7-49EA-E33F-041D66D00E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D62E94A-7A2A-A065-1AA8-272B8667DA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F12EEBA-F421-BBFE-4DA6-4A31AD921D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28339EC-1555-60B1-973F-7DCD4DB699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0FAF86-FABF-D6F2-8F94-120835CDB7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7FC7B90-897F-F0B1-6ECA-6C23AB45C5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B66025E-AFDA-F20D-7BC8-007CDFE463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110AA1-A19A-C504-B636-E9A9EC7C0C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38D6330-CF62-CD24-9E12-352A560AAE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5" name="Group 604">
              <a:extLst>
                <a:ext uri="{FF2B5EF4-FFF2-40B4-BE49-F238E27FC236}">
                  <a16:creationId xmlns:a16="http://schemas.microsoft.com/office/drawing/2014/main" id="{BB2CF6B7-A88D-AA9D-3463-0BB25ECD34F9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6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61A217-11C8-66DE-7271-BC7D6027EE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7DAB648-0E47-3C54-4231-E91769F106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03E9A33-644D-CDE9-AD63-A4D6F8A4CF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B60C145-9DBF-F745-BF4B-921FF1E602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17E4F49-7803-1EF5-A274-505AD63DF4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AA8613-B433-96B0-C92E-78EB36BDD4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6A2D4B3-263B-D32B-E473-844FAAB838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A99CB3E-09D2-F1E7-78B2-0F8CE11151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F0BE916-AA6C-0B21-18B0-CF43EF71AE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4A70194-A56D-9062-DC72-A121C10340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6" name="Group 605">
              <a:extLst>
                <a:ext uri="{FF2B5EF4-FFF2-40B4-BE49-F238E27FC236}">
                  <a16:creationId xmlns:a16="http://schemas.microsoft.com/office/drawing/2014/main" id="{FB0E8927-FF05-6137-93CC-930D11BDF9D5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6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229F37B-73F7-41AD-5B76-45840F7E98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2786F8B-DDDA-D4B1-97A3-905B2A6A91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BE8C865-F364-AAB1-0534-DFAC06B727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EAE7683-80FB-3232-D789-10BD302B86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F90C188-A38F-50E0-D1CA-03AC178007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F65EE0A-CE5D-04A6-E0D7-2900EBF1E4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4680D21-4410-D402-7EA5-7613EEEB0F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2616C22-8AF4-C929-1C57-747DA5E3FA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3033E0-87D5-B682-01FC-E021B4C34D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CC14252-F0E3-EE56-BF2B-565074A3A0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7" name="Group 606">
              <a:extLst>
                <a:ext uri="{FF2B5EF4-FFF2-40B4-BE49-F238E27FC236}">
                  <a16:creationId xmlns:a16="http://schemas.microsoft.com/office/drawing/2014/main" id="{5C259785-D458-271E-28E5-93D6F83B985F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6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CE9A6F4-B2E5-6E08-45B4-F76251FEF5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301C27A-761B-22F0-16B2-8DEA2750A8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CC159D5-8729-EB59-1A22-F6D23455F1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CFCC13-F965-A428-5D08-80522CAB22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A5A63F6-F5DF-37D9-8CA4-CD6157FD65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C7EB4EB-04B9-5696-3DB4-55D80C723F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FBEE71F-D660-264E-D0A9-1A028DD4BF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685052-5B80-6CE2-37A1-ECC70AF8CA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E84B866-2728-34DA-89A1-FD6F1980F0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5FE9289-3FEA-FB40-118B-4D3CC51A65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910B0632-343D-8939-D405-DF9D56741779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6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0673184-EE21-5C66-18D5-5AC1CF3CA1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944C60A-AA1D-38F4-BB65-32B9433FD6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716F867-C394-64B3-76CB-FE230E360D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290E685-599E-A018-3132-1F697F8BD2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E775775-5A39-6F5F-6579-44A3FA3E2E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A11E951-AF6C-62E2-658D-67FF3CFB13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8968245-B1B1-A0BE-F701-63FF5553B4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5C04A6-7B9B-2943-4BA5-5DDD5553ED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F902039-FF38-8CE7-A442-112C24F1A2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EA199E2-77F1-604D-DF34-42CFD31832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09" name="Group 708">
            <a:extLst>
              <a:ext uri="{FF2B5EF4-FFF2-40B4-BE49-F238E27FC236}">
                <a16:creationId xmlns:a16="http://schemas.microsoft.com/office/drawing/2014/main" id="{E982704E-D3AC-2F76-9ACB-9E75CD85486E}"/>
              </a:ext>
            </a:extLst>
          </p:cNvPr>
          <p:cNvGrpSpPr/>
          <p:nvPr/>
        </p:nvGrpSpPr>
        <p:grpSpPr>
          <a:xfrm rot="5400000" flipV="1">
            <a:off x="7924957" y="2705730"/>
            <a:ext cx="2461117" cy="239598"/>
            <a:chOff x="2213810" y="1241659"/>
            <a:chExt cx="8041671" cy="818147"/>
          </a:xfrm>
        </p:grpSpPr>
        <p:pic>
          <p:nvPicPr>
            <p:cNvPr id="71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A8DAB85-23C5-7FEE-F670-195D9DEADC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3C468E89-7FF9-E7AC-8904-66780A0EC2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BE0BC10C-D9E8-6909-8622-AB8D1EA53E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6BC4FCA-4544-41A5-2A2C-BA01593E0A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3DC1217A-5DB9-6108-AC7B-8300AFE3AE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7FADA4DA-6C9E-EC76-E432-BD76905029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023B6691-B417-5C36-FB2B-600D70A7A8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F71D052-F212-673C-C22D-440B9AB2A0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0CE93C8E-D71C-F685-A51F-4E0EEE04FF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6F5373F7-2467-18C4-2133-E97042C611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0" name="Group 719">
            <a:extLst>
              <a:ext uri="{FF2B5EF4-FFF2-40B4-BE49-F238E27FC236}">
                <a16:creationId xmlns:a16="http://schemas.microsoft.com/office/drawing/2014/main" id="{BCAC40EE-FB83-8C36-B89E-7ACB5A9F991D}"/>
              </a:ext>
            </a:extLst>
          </p:cNvPr>
          <p:cNvGrpSpPr/>
          <p:nvPr/>
        </p:nvGrpSpPr>
        <p:grpSpPr>
          <a:xfrm rot="5400000" flipV="1">
            <a:off x="8371818" y="2692320"/>
            <a:ext cx="2461117" cy="239598"/>
            <a:chOff x="2213810" y="1241659"/>
            <a:chExt cx="8041671" cy="818147"/>
          </a:xfrm>
        </p:grpSpPr>
        <p:pic>
          <p:nvPicPr>
            <p:cNvPr id="72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D5EDAE6D-D80A-7CD8-4A0E-FEDDD29C5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239AD7A9-DA82-3CCE-5D09-88C702A553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4A26AC8D-5092-B28B-1C0B-B79D584DA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CA57E45D-0559-40D9-707D-74B60413B5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77B6F69C-C46C-71A8-D257-2C909C3A6F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B665FA04-7D4E-427A-BBBF-18EF90F585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67E1439-DDDD-071A-8DF8-C7E2A28745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8FB55639-6095-9FE4-9F3F-E937BD0D79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A280A239-9A8F-F7A8-92EB-32174964F2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2DD4D405-A838-DD70-20DA-F47D8274A0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1" name="Group 730">
            <a:extLst>
              <a:ext uri="{FF2B5EF4-FFF2-40B4-BE49-F238E27FC236}">
                <a16:creationId xmlns:a16="http://schemas.microsoft.com/office/drawing/2014/main" id="{9E9C5A2A-A7FA-797C-6853-391E0F238042}"/>
              </a:ext>
            </a:extLst>
          </p:cNvPr>
          <p:cNvGrpSpPr/>
          <p:nvPr/>
        </p:nvGrpSpPr>
        <p:grpSpPr>
          <a:xfrm rot="5400000" flipV="1">
            <a:off x="8840431" y="2703290"/>
            <a:ext cx="2461117" cy="239598"/>
            <a:chOff x="2213810" y="1241659"/>
            <a:chExt cx="8041671" cy="818147"/>
          </a:xfrm>
        </p:grpSpPr>
        <p:pic>
          <p:nvPicPr>
            <p:cNvPr id="73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6514F063-8193-B59A-C29D-05BB757A9B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FA125604-D818-7DFD-391C-A66185E746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CA58186A-B735-5F43-E05B-18F027050B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F54370A7-C72F-6E19-0B55-65BFE75697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34B3D175-949D-4A8E-FBA4-8CA009D787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A94A4585-FFA5-166A-8A45-F704BC0F37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AD6F90BE-1600-7F46-ECF2-9D776E98FC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0189202B-6E29-0639-6D21-C9144D6518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760BEC03-033D-AA93-BC3C-F9B72E978D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22A9326C-3C02-D56C-0FA2-864FD5ED73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2" name="Group 741">
            <a:extLst>
              <a:ext uri="{FF2B5EF4-FFF2-40B4-BE49-F238E27FC236}">
                <a16:creationId xmlns:a16="http://schemas.microsoft.com/office/drawing/2014/main" id="{3EC0376F-296F-1F2C-3C8B-1D0F5D757094}"/>
              </a:ext>
            </a:extLst>
          </p:cNvPr>
          <p:cNvGrpSpPr/>
          <p:nvPr/>
        </p:nvGrpSpPr>
        <p:grpSpPr>
          <a:xfrm rot="5400000" flipV="1">
            <a:off x="9251471" y="2689166"/>
            <a:ext cx="2461117" cy="239598"/>
            <a:chOff x="2213810" y="1241659"/>
            <a:chExt cx="8041671" cy="818147"/>
          </a:xfrm>
        </p:grpSpPr>
        <p:pic>
          <p:nvPicPr>
            <p:cNvPr id="74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87CB006C-AD8B-5D89-944B-79174F47A0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4CF0B6D5-BC2C-C525-5022-A34AB7585A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FFF0192E-F67E-49D0-8C0A-3B6F8AB3D0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34ED95F4-71AB-10A9-F1EF-CB154A050F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85AFCB0C-A550-837D-A5DF-D213F7917A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5A202BC9-C69C-A06B-FCF2-35B70FC885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A9664B51-99AC-D3C1-13D2-C0AA57C45A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CA05D737-76ED-8E27-9361-23B5551BCE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A58151D9-A92A-D5B7-BC76-CFA770B1B2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219B6DC-F910-C77B-445C-FF83DFCCAE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3" name="Group 752">
            <a:extLst>
              <a:ext uri="{FF2B5EF4-FFF2-40B4-BE49-F238E27FC236}">
                <a16:creationId xmlns:a16="http://schemas.microsoft.com/office/drawing/2014/main" id="{344B62F2-FD3D-F23A-650C-DE9B43BD9780}"/>
              </a:ext>
            </a:extLst>
          </p:cNvPr>
          <p:cNvGrpSpPr/>
          <p:nvPr/>
        </p:nvGrpSpPr>
        <p:grpSpPr>
          <a:xfrm rot="5400000" flipV="1">
            <a:off x="9698332" y="2675756"/>
            <a:ext cx="2461117" cy="239598"/>
            <a:chOff x="2213810" y="1241659"/>
            <a:chExt cx="8041671" cy="818147"/>
          </a:xfrm>
        </p:grpSpPr>
        <p:pic>
          <p:nvPicPr>
            <p:cNvPr id="75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A8F07CE6-E820-9080-7C30-93D66915F1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7A84927B-ABE2-4EAA-BACE-5DF7DD0A99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4B6B4E95-CFD6-15BD-04D7-0D71361312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F7DD5B82-18E6-968F-8FC1-658F589343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65D37273-090E-DC7F-120F-8B0279F7C7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02CE99A5-A6AC-DD66-16EC-19992A2F87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F85F48FC-56BA-C312-5788-1D44222B26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881A6721-1BD8-4BD5-F624-89E27E9C13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CE76EDE0-7BC8-D896-F0D4-BA35BD29BB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7CC68526-6074-6BC8-97EA-E40CD4B72D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4" name="Group 763">
            <a:extLst>
              <a:ext uri="{FF2B5EF4-FFF2-40B4-BE49-F238E27FC236}">
                <a16:creationId xmlns:a16="http://schemas.microsoft.com/office/drawing/2014/main" id="{4F0D3D75-B09D-739B-788F-2392AD6C5B48}"/>
              </a:ext>
            </a:extLst>
          </p:cNvPr>
          <p:cNvGrpSpPr/>
          <p:nvPr/>
        </p:nvGrpSpPr>
        <p:grpSpPr>
          <a:xfrm rot="5400000" flipV="1">
            <a:off x="10166945" y="2686726"/>
            <a:ext cx="2461117" cy="239598"/>
            <a:chOff x="2213810" y="1241659"/>
            <a:chExt cx="8041671" cy="818147"/>
          </a:xfrm>
        </p:grpSpPr>
        <p:pic>
          <p:nvPicPr>
            <p:cNvPr id="76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CEEE523D-3D5A-3DD1-7286-C2F83C22D7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F73D85B9-FD65-87C8-00F2-5FC6CDB59A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25D6649A-C7AD-937B-C6C3-89DA3E4CC5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021E5E56-7683-B463-CE78-1161687543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8EF2A641-2288-A28B-798C-AA0934C3BE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CB194719-EBDB-0EAE-E95E-BFB278D427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6E9E7249-00B1-AD16-6008-7CE62EA373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38CB147E-07D5-98BC-6A00-63B0DC6757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FBEF0677-EDD1-B5CE-2150-651186974A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D739CB30-1703-AC90-0E42-6F4360E84B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75" name="文本框 15">
            <a:extLst>
              <a:ext uri="{FF2B5EF4-FFF2-40B4-BE49-F238E27FC236}">
                <a16:creationId xmlns:a16="http://schemas.microsoft.com/office/drawing/2014/main" id="{38EF31D5-A9D9-17A6-C055-5998D4793CEB}"/>
              </a:ext>
            </a:extLst>
          </p:cNvPr>
          <p:cNvSpPr txBox="1"/>
          <p:nvPr/>
        </p:nvSpPr>
        <p:spPr>
          <a:xfrm>
            <a:off x="4674293" y="4963747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330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  <p:sp>
        <p:nvSpPr>
          <p:cNvPr id="776" name="文本框 15">
            <a:extLst>
              <a:ext uri="{FF2B5EF4-FFF2-40B4-BE49-F238E27FC236}">
                <a16:creationId xmlns:a16="http://schemas.microsoft.com/office/drawing/2014/main" id="{BE2BE2AE-575F-69B3-7454-5F66B6E4B3E7}"/>
              </a:ext>
            </a:extLst>
          </p:cNvPr>
          <p:cNvSpPr txBox="1"/>
          <p:nvPr/>
        </p:nvSpPr>
        <p:spPr>
          <a:xfrm>
            <a:off x="7513701" y="4922430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  <p:sp>
        <p:nvSpPr>
          <p:cNvPr id="777" name="文本框 15">
            <a:extLst>
              <a:ext uri="{FF2B5EF4-FFF2-40B4-BE49-F238E27FC236}">
                <a16:creationId xmlns:a16="http://schemas.microsoft.com/office/drawing/2014/main" id="{47D7C1D5-86C3-411B-7192-CE4402B46BA0}"/>
              </a:ext>
            </a:extLst>
          </p:cNvPr>
          <p:cNvSpPr txBox="1"/>
          <p:nvPr/>
        </p:nvSpPr>
        <p:spPr>
          <a:xfrm>
            <a:off x="6471252" y="4961123"/>
            <a:ext cx="723641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951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" grpId="0" animBg="1"/>
      <p:bldP spid="776" grpId="0" animBg="1"/>
      <p:bldP spid="7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04916F-F4AF-384E-9220-07F68FE97638}"/>
              </a:ext>
            </a:extLst>
          </p:cNvPr>
          <p:cNvSpPr txBox="1"/>
          <p:nvPr/>
        </p:nvSpPr>
        <p:spPr>
          <a:xfrm>
            <a:off x="1913565" y="189749"/>
            <a:ext cx="10417467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4400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Đếm rồi so sánh các số tròn chục</a:t>
            </a:r>
            <a:endParaRPr lang="en-US" sz="44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6683D7-9468-9281-2804-6D70BDBEE7BA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5867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</a:t>
            </a:r>
            <a:endParaRPr lang="en-US" sz="5867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4" name="组合 10">
            <a:extLst>
              <a:ext uri="{FF2B5EF4-FFF2-40B4-BE49-F238E27FC236}">
                <a16:creationId xmlns:a16="http://schemas.microsoft.com/office/drawing/2014/main" id="{B1844AB4-D39E-C39D-1531-6E5EEB52FE24}"/>
              </a:ext>
            </a:extLst>
          </p:cNvPr>
          <p:cNvGrpSpPr/>
          <p:nvPr/>
        </p:nvGrpSpPr>
        <p:grpSpPr>
          <a:xfrm>
            <a:off x="885240" y="1284000"/>
            <a:ext cx="4975644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5" name="矩形: 圆角 11">
              <a:extLst>
                <a:ext uri="{FF2B5EF4-FFF2-40B4-BE49-F238E27FC236}">
                  <a16:creationId xmlns:a16="http://schemas.microsoft.com/office/drawing/2014/main" id="{524F12B6-ECEF-D9E7-66D7-4F8E5738132D}"/>
                </a:ext>
              </a:extLst>
            </p:cNvPr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  <p:sp>
          <p:nvSpPr>
            <p:cNvPr id="6" name="矩形: 圆角 12">
              <a:extLst>
                <a:ext uri="{FF2B5EF4-FFF2-40B4-BE49-F238E27FC236}">
                  <a16:creationId xmlns:a16="http://schemas.microsoft.com/office/drawing/2014/main" id="{791C1C14-C24D-BBE2-DD74-44B5956D5CCA}"/>
                </a:ext>
              </a:extLst>
            </p:cNvPr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2AF134B-575F-A46F-5915-6A6FD32721AD}"/>
              </a:ext>
            </a:extLst>
          </p:cNvPr>
          <p:cNvGrpSpPr/>
          <p:nvPr/>
        </p:nvGrpSpPr>
        <p:grpSpPr>
          <a:xfrm>
            <a:off x="1098415" y="1832155"/>
            <a:ext cx="1908361" cy="1964226"/>
            <a:chOff x="3822430" y="691144"/>
            <a:chExt cx="5447846" cy="545077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B6B72D6-013D-8B08-E0DF-AE0A12998149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1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AE63A3F-B2D1-53C1-D91E-ADB84A32A9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89F242E-D414-312A-9B8C-8B3E1218C6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C5B5084-620A-953E-1D4D-BD3B2B03A2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3B59CE4-6644-5E31-A398-D4E0266651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6B9883-8051-72CB-EF7E-489304C48E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763C99-A78A-A1B6-3484-714DD561E6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2F642FD-7736-7105-68A8-F418F7D10B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C27F50E-C003-FEC1-62F2-25DA7D2BFE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6946823-3AA3-BFF7-F028-E486086B8A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BC29BE0-CF71-5A94-552E-2B7036624F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9606150-6C67-E043-59C6-564E1B831145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6EFF733-EF83-743F-D8F8-841438EC9E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F05E97-F810-7A22-D0B3-8E06CAEA88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3B8EABD-32B2-EE7C-F26D-5B268ED590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B8958B6-9082-8F6A-E831-BC9EDF2524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2A745FB-D4CC-C7FA-9831-3D24153BBA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83E4826-2FE8-7BBC-258F-1942FFAA60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978841F-61FB-7212-D5BD-129D6E24DB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6C59565-37A0-8E13-78C9-3C17CCCA04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0101D14-1203-C0EE-EB95-0568E90302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E31D02F-7650-B8A7-C096-EC97BD1D10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8CD2DA6-E8E3-FD03-AD05-CB915B581139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A097099-6E25-80FB-013B-8512707D75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34BA300-9772-0CA0-1462-1F91EF4DBF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CAAC051-5ED6-5D2C-52E8-78A7433B17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0810D5E-F6C8-2437-64B2-5AA621CFC9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3D135A5-FA98-032A-D764-A9E542720F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EB6E6A-1E60-DA69-BA70-7F2D7164CE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9A2405-2DC0-F6C3-7F0E-1F4888FB14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FC38A24-8148-457C-E494-61AB4C070F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1ADD43C-35EC-D1E6-611B-6A88435268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9E6FF3-B8AF-69C5-6314-AD007FD379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8C6F645-E44E-A0FE-2AF0-9050392687FA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0BDEBBE-B1F6-7E9C-4894-BC0A3E761E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E2A911B-B0A8-3A32-2F35-68A60D712D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088C7A0-DE2A-DB4F-2B66-5AA95BCC61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62F359C-FDB3-FE81-A2ED-CD685F58EA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66C0FC-EA07-3D3B-C1ED-9134DD0A8D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E81D7C7-95F7-75FE-3A8B-D667E2817C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B932DC7-5D78-347B-06A5-717E331D3B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BECB7E7-84CF-FC84-4F2D-586C9E6883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480F78C-A847-700A-EC30-C05ABFC283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C94E71D-F227-F08A-DFE4-44FCAEF2D0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F4BC5F5-8C77-E3D9-F3AC-C704F314A03D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A9A370A-52C8-9B34-90A4-5475CAE2C0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378E877-A341-9C0F-D5B9-8DA4A1DDC0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11D6EA4-DCA3-A73E-EAAB-ECA682492F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3FDA1C5-893F-DF44-BC9D-7945E0CC46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C04AA0C-ACD2-6EED-2712-02D470F12E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B8E51DF-BAC0-C5D7-215D-39FBC7B8C5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C5C0DB8-F9C1-3EA3-46E7-410A033DB0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F42CE9D-1B63-F104-C4D4-1A477216B0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5BBEBF-1CA9-66D6-0B8C-052FF93F40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D714FC-E449-4905-9525-C72B012CA4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3BD7B8F-32B5-C5EF-0200-B9067466D893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DCA737E-4D36-F20F-5235-0E1227F66D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11CA363-4E2E-CD71-265E-827B744DF4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F6E31F-4F2B-4D95-94BE-04C145660B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3741597-88DF-88A2-1E5A-6313C176B2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7CB5B10-6714-206A-E205-78E36DC6B3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99E531A-7FDC-E5E9-9945-521D5B9CBA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C70C1A-4671-38E3-BF3C-350A857839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045C31A-1AAC-73E8-1ED5-DAD2FC5C86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D4A940D-B3E6-4EDE-B6FA-8379F5F011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6AECF8D-A267-36BB-52C5-795075447D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88116B4-BF8F-BAA4-CDA1-32B0AABC866A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1884FC-7666-6952-1B67-FA7B764935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17D575-53DC-D539-2121-0389D7EEFF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E365DE0-D012-8D5A-3A47-B124C8E90E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8290CF7-5719-5096-B7EB-EA0A6FAEEE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80CE745-D433-BA1B-147B-D68045EC6B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E333A5A-ECD9-3458-1EF0-757AE920ED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8767AB5-33FB-9636-8F77-6665BB02F1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BC61852-BB41-277F-A971-869CA105F5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EA5CD2A-D5D7-CC62-E655-B38D5A80AF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B01CE4F-6F33-0EB3-FDF4-00472318BC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6EFC4AC-07B9-833A-41A9-85EF7AB1BA30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7004919-6799-FDB0-8DF1-309C69E0DE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41111C7-6042-07DE-E4E4-71FA874F48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5039ECC-2EF9-6F80-6E54-C03D2EB15F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C26084C-7201-97A4-1C52-FC7AF2C62A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2FACE9-A968-EC2B-9C2C-2427828275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4CCFAEA-7CF7-1005-06EC-9EFE4AB739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A416F20-9694-D204-66F7-B2CC24AD1F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954EC2A-7FE7-3192-61DE-0836B7C3E7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99F3388-332F-4566-6BD4-4B3ECE60E8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BF82388-5D35-8142-E5F5-D6A1DCF086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8250289-ECD3-3F2F-4311-554CA138A5A6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4A54F7-9549-DEC8-E058-66FF06C797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D53FB61-CBB2-0EAB-4041-194AD7F396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5BA1348-9BD8-38C4-0006-F85B8E131D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F53444E-A51D-1EAC-57F9-6554747538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E00A0BC-2D8F-D857-EB08-15854F5E1D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D670BF8-BD36-0E18-AA9E-3CA42C8350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0AEF0AB-E77C-5EA1-BDC6-172B8F1B68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83EA2F3-E6F9-09B0-6F24-C60990BB0D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B862E2A-96FB-1F51-6121-1D30DE542A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5785739-2AC7-13A7-D3FB-EBE88964B5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077F9D-526A-15D4-EC7F-B236C12D5F33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367E3F-8445-154A-30CA-1625AAF35A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5346534-04BB-E7BB-EE9F-34A71E5E74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B82F276-9D32-CEFE-8BD1-122BAE8EA7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7D626B4-9DBC-F953-D81E-0529DB1008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C4BC2E4-A2BC-6E29-0281-BFCA88D832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28DD2D7-D631-C8BB-41C0-2451E5982C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3832A78-7008-A402-214E-A00127A23E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517CEE9-CF71-3184-D47A-AC15605C21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C77340D-9B2F-91AC-D4EE-28674CCC06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748C3E4-1354-48BB-689D-14855973E9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D86C08C-C046-16E8-B872-A0F98E7160A4}"/>
              </a:ext>
            </a:extLst>
          </p:cNvPr>
          <p:cNvGrpSpPr/>
          <p:nvPr/>
        </p:nvGrpSpPr>
        <p:grpSpPr>
          <a:xfrm rot="5400000" flipV="1">
            <a:off x="2174982" y="2707450"/>
            <a:ext cx="2461117" cy="239598"/>
            <a:chOff x="2213810" y="1241659"/>
            <a:chExt cx="8041671" cy="818147"/>
          </a:xfrm>
        </p:grpSpPr>
        <p:pic>
          <p:nvPicPr>
            <p:cNvPr id="11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91022C93-58BB-7C9A-BBAA-E8FE011581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5BFF789C-CE7B-ACB6-EC09-0BB3696837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5DF17A1D-C0B5-AAA4-D119-276A3F73D7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0227E357-8E95-7FAD-2611-C813A3CA5F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00D80E92-8CB0-B67E-540B-E6CB116519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4EC68256-24B3-1763-0162-1BB3EB4825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91E593D7-DF73-3274-5556-0591AFC620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73627CBE-4701-DED5-262A-46EB1C5DE8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B7ACC67F-7EC9-2F49-AE31-29840B571A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8EB0A894-E979-D4A3-5569-C0F1DC8B08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2EF0E9A-FE9D-0926-2644-8057B99624FF}"/>
              </a:ext>
            </a:extLst>
          </p:cNvPr>
          <p:cNvGrpSpPr/>
          <p:nvPr/>
        </p:nvGrpSpPr>
        <p:grpSpPr>
          <a:xfrm rot="5400000" flipV="1">
            <a:off x="2621843" y="2694040"/>
            <a:ext cx="2461117" cy="239598"/>
            <a:chOff x="2213810" y="1241659"/>
            <a:chExt cx="8041671" cy="818147"/>
          </a:xfrm>
        </p:grpSpPr>
        <p:pic>
          <p:nvPicPr>
            <p:cNvPr id="13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4734B041-E6B2-7C46-F54F-61089F6B42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C8E0D610-9FF5-3CAC-88BC-D59304FD95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E6F0F2D4-028C-729B-4562-0A55D7B728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DC7740AD-DA4A-DD3A-BEBA-2AF81D6450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831D958-2802-F901-E98F-74CEB90D28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9B78E68B-58B1-07A5-1BC3-BB1CACC518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FB222F22-4C6E-CB6C-FC9A-F44D6884B8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3D7585A8-8E9B-3EEE-A660-59F5B7A179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3003FCAD-462E-1973-FBC7-9F0039B11C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95460DD2-0F66-1DC1-0778-8F624C44B4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A332B68-978A-8C8D-512D-C03C0323E086}"/>
              </a:ext>
            </a:extLst>
          </p:cNvPr>
          <p:cNvGrpSpPr/>
          <p:nvPr/>
        </p:nvGrpSpPr>
        <p:grpSpPr>
          <a:xfrm rot="5400000" flipV="1">
            <a:off x="3090456" y="2705010"/>
            <a:ext cx="2461117" cy="239598"/>
            <a:chOff x="2213810" y="1241659"/>
            <a:chExt cx="8041671" cy="818147"/>
          </a:xfrm>
        </p:grpSpPr>
        <p:pic>
          <p:nvPicPr>
            <p:cNvPr id="14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E49733AE-65BD-413A-12F7-1B74D84DF7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3E256A7C-9EF6-BBE8-BC89-B5B29A209B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4AE88A2B-A42C-C81D-8AE6-5141F7AD45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AC88F258-1A1D-DE7F-D0FE-59F70FED1E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0E6A4A5-EA08-314C-8D12-7DA8FA89F2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2DAB599D-3340-435B-147C-1050092747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2CCFF59C-AFAA-B38A-BAFB-5C465F3FF2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776B0E1D-4C71-6E9E-E13F-048055B3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26BEFBB-CD78-52BC-5910-500E8B23CE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E7BABC62-C3B9-3D0F-FFC3-BBB922E41B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F25848D3-7170-942A-408B-E938403F337D}"/>
              </a:ext>
            </a:extLst>
          </p:cNvPr>
          <p:cNvGrpSpPr/>
          <p:nvPr/>
        </p:nvGrpSpPr>
        <p:grpSpPr>
          <a:xfrm rot="5400000" flipV="1">
            <a:off x="3507195" y="2694040"/>
            <a:ext cx="2461117" cy="239598"/>
            <a:chOff x="2213810" y="1241659"/>
            <a:chExt cx="8041671" cy="818147"/>
          </a:xfrm>
        </p:grpSpPr>
        <p:pic>
          <p:nvPicPr>
            <p:cNvPr id="15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EA65E52B-235B-74BF-07FF-255D3145F8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9BA45A28-65A3-A43F-D66F-7C564DAFA8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8C5D3EBC-DA27-E986-9395-F60A473E1E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C2514790-7736-880F-F328-31F2909DEA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4FED8F10-2B05-9771-B864-A67BC08B55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A76A87D8-D9BC-45CB-F76A-64D5EA337C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DE24D35C-3EE2-91C0-F1F3-E3393521BD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728D4023-B269-0A59-834E-784FCAC5F3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5B174DBD-01C2-BD32-13D5-257977C9A5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794D3950-7274-F4F0-082B-D86269888D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2" name="组合 10">
            <a:extLst>
              <a:ext uri="{FF2B5EF4-FFF2-40B4-BE49-F238E27FC236}">
                <a16:creationId xmlns:a16="http://schemas.microsoft.com/office/drawing/2014/main" id="{3C034DC0-D5E7-A264-4DE0-F4DA6B0EA8BC}"/>
              </a:ext>
            </a:extLst>
          </p:cNvPr>
          <p:cNvGrpSpPr/>
          <p:nvPr/>
        </p:nvGrpSpPr>
        <p:grpSpPr>
          <a:xfrm>
            <a:off x="6097078" y="1291038"/>
            <a:ext cx="5700229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163" name="矩形: 圆角 11">
              <a:extLst>
                <a:ext uri="{FF2B5EF4-FFF2-40B4-BE49-F238E27FC236}">
                  <a16:creationId xmlns:a16="http://schemas.microsoft.com/office/drawing/2014/main" id="{DB445AB9-89D9-55D6-DD62-DE2DC34EBFB4}"/>
                </a:ext>
              </a:extLst>
            </p:cNvPr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  <p:sp>
          <p:nvSpPr>
            <p:cNvPr id="164" name="矩形: 圆角 12">
              <a:extLst>
                <a:ext uri="{FF2B5EF4-FFF2-40B4-BE49-F238E27FC236}">
                  <a16:creationId xmlns:a16="http://schemas.microsoft.com/office/drawing/2014/main" id="{A5232D0A-4294-CA23-CCDC-DDEC6D20A7C3}"/>
                </a:ext>
              </a:extLst>
            </p:cNvPr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DF87D54-BB42-8D64-FD24-14D45E65194A}"/>
              </a:ext>
            </a:extLst>
          </p:cNvPr>
          <p:cNvGrpSpPr/>
          <p:nvPr/>
        </p:nvGrpSpPr>
        <p:grpSpPr>
          <a:xfrm>
            <a:off x="6669227" y="1873398"/>
            <a:ext cx="1908361" cy="1964226"/>
            <a:chOff x="3822430" y="691144"/>
            <a:chExt cx="5447846" cy="5450779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3618EDAC-6686-677D-E2EB-C646B188B1F7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2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280DFA3-63D3-18CE-67C8-08820CE34B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04ECECC-12E9-F827-C1F1-0E4BB42052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81C5513-ECAC-B4C8-0FDC-248566D049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419B597-5B31-BCBA-56A2-166E257222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9BBA06F-6232-A3EE-1147-6EFFD3B920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E6DD726-305C-14F7-3B47-729D73A885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3BF2D25-CACE-0A03-9BE1-B7D34B1003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32BB274-8407-214F-90C7-C35DBD3A31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83292C3-39E0-8553-9B30-731D10A217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C8A3728-F75B-2C8B-AD94-A7D3BC0494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DEAA17E4-5253-E29B-1F55-7B501566BA5F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2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2B9DBE7-AD5D-F6B8-9A73-E3DEB1E029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BD0F504-FA31-2041-ED9F-DEE793A412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52AF64D-BE5B-DBA8-5D38-1390A67E5F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052D5CF-1BDA-EADD-F26B-B074C0F097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D775E4E-0B25-273A-C31F-13C836A329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6F6D1FB-59F4-6D7E-5B05-AA14F3ACFB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6526F7-0D55-1364-223E-49CCD815BD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B75C4B0-51E0-56E0-D46A-68EB294813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5AF2D51-F5F4-DE29-ACF7-1A9CC91C41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106C469-FC5B-943C-BDDD-A534F00597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597FB47A-8A2D-7490-ACB8-7D0E35545343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2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051761F-379C-C3CB-1226-122E1ACC5B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B29BFAB-9A76-5964-E8D6-7E3B2C84A0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6690D0A-10E6-3ADD-9774-458EBDC54E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4BE9C7E-FC35-6711-FA32-6B6D5C2C7F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763279C-6398-E171-E42D-BFA87AA260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3DFC525-28C7-9C40-FC89-74522411E1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F46247-6216-6146-2CBF-A5263E58BE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4AD8B5B-EE80-8D24-8BC0-1F2BD785AC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D1FB06C-C9FA-2480-AEDB-106DF6E95F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84A0226-4047-FBA4-B5D3-CE177960F9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E83F44B5-5236-8EA1-85A4-5FDE6D7CA785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2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52A01AB-F762-163F-56A7-706BF9E876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4363317-99A8-D44E-C948-847E266C83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9C9E047-0FA1-A285-1157-7733D345DD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26EDC1B-AE51-14C1-5599-E22FDAB532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BEA29CB-CC43-AA6E-E8F2-0A12D641DD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05E16B-EE54-3642-C153-9BBD5ACA90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FDF457-0802-D472-908F-87289EDA2B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3AD7CB9-A6B9-7DA4-CDF1-226E528D91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1D43D98-0FE6-9020-F0BF-61EA42707E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93AFC1-C266-D018-25C6-DD62D6F620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3F922290-0E54-84A9-6C24-91EC8D0DD593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2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B7F348C-9B9B-59B0-9F0D-9862C78B0D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4DFB88-E1C9-A7BC-8CD1-921CC4C21B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421A83F-EFBE-3150-F1E3-AC6BF85ABA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E088476-5CF3-A108-6084-AC304287F5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78B0985-E5C9-27E4-45AE-0C3B7949B9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607E23E-3AB6-FBF3-028A-46E5F4EB10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A56F552-E316-D1D4-D432-91FB05D000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A248FCF-2A62-5E0B-49A4-20A4D5E18E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1A296DD-7219-9D0D-3512-50E7FFE548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6246C33-84C4-4E28-F51E-AB8303C0ED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77D5BF21-D04C-411D-5530-EF6DA8077E81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2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F6A457E-F6EA-C5EF-AA11-BDC0CD8022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6D95756-6C10-3AEA-904E-97CD575238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D6A9E00-617A-B4DF-C828-A7BC3D8ACE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1C9EACA-F0F8-2693-1D23-57C23AB41D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4EDDF8B-7ACF-7FF3-F228-4D81CBC18F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31FB770-6DE5-4595-B181-A60657F137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B561FD7-AF73-4D3F-D7E4-79EAB8409F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AA922B6-40D6-AF0D-19F3-02B1C700ED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AB64E38-5878-D88F-DDAE-B05E693AB5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0E49542-7493-800A-595E-271C1073CE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0A3553AD-5BE8-D138-2978-6C599A0EC6B0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2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5202B52-A9CB-F7CC-BF71-DDB342FAAA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99CE12F-F0A0-F567-F02B-9F48F5854B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C5B1FCC-BF42-52FC-B331-2646814AB1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4E3B189-6502-B324-A614-77C41C1679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857F241-5C2E-9F88-92A7-526580AC9D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AC25E4E-4AE3-C904-C567-890628C902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C4A44D-C018-AD04-DDB6-85A552030B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5BE6B20-C6FF-F5D5-E213-2E9895B469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6B05C83-4B41-619D-0E61-C9A7449EBE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B2E4DD-1274-077E-9917-46EBDDAAC5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0DD8B6BD-90F0-B1B2-5F96-CA0516ECCCF4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1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0DF4106-31BD-7FF2-A306-DB432A4AC1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CFBA1D-3743-A20F-285D-88BC6BABB7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AC89F91-95A6-EF73-53F1-691DFC87BB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EE679CD-6F5F-ECDB-0779-35EC81D574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BBCBA3E-1680-B104-3C5F-9524D111CD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C561B8-D0D9-C327-9D86-76B57DE21E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B385A4D-40A0-10F5-AC6F-B2788B9517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3374B2-68CB-31FB-1C22-04643446C5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D91A401-6E55-3E5B-1F36-5AF1E649E6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B7AF00F-B221-7C1E-D140-608A42E728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9E1A0E1B-FB98-41F5-C085-D25F967E9601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1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8C49803-CD37-C51F-56C1-BAFA4A0532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9510177-604A-BEB5-B0DA-B97144C440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198F739-592C-B6A5-2313-F9119D3E2C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30903C-6FF5-D08B-4004-EC68645E0B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91D6110-AE86-4A32-3306-46272672A6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49F8AE2-0FDE-C21D-C711-F51F8B63BD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93146A5-A402-5A82-E357-328E229EB7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D5C0483-2A28-2E8E-7104-564A825242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1E3F1FB-C4D2-0701-5D27-103C89873D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B0452D9-2CC3-2524-E39C-31DD4ADC08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CBDBA77A-4A8A-9CCF-8F55-D123D67C7594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2766D93-4261-A4D9-8B45-2FAFE3BB39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7E32821-BC22-5D56-009B-31110BD856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ED78642-DC27-445A-371F-9ECA26DC46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3B7C516-D03D-2863-4EF0-0930BBF01F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72FF896-DCAD-CA43-9B1E-663A881895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BBE073-5086-7CD1-BB2F-D93AF2095F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0ED5BF0-5696-1B0C-A419-880078A677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0C15E92-9713-D993-54D0-26B41EE80C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0743A4B-805C-9D97-E5FF-D63FC6C983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DAE9B63-59AB-0C4B-7869-CC46B850B2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562225D4-2939-5B5A-EB21-98366D57B7E3}"/>
              </a:ext>
            </a:extLst>
          </p:cNvPr>
          <p:cNvGrpSpPr/>
          <p:nvPr/>
        </p:nvGrpSpPr>
        <p:grpSpPr>
          <a:xfrm>
            <a:off x="7045335" y="2284766"/>
            <a:ext cx="1908361" cy="1964226"/>
            <a:chOff x="3822430" y="691144"/>
            <a:chExt cx="5447846" cy="5450779"/>
          </a:xfrm>
        </p:grpSpPr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44F90B80-77F8-17BC-4FA1-5801F05E2464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3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8F7ABE6-C528-22BE-8911-0F0FDD5630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EDBE945-3DF2-4CAA-6B2B-44C10FF7C7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9382AAA-F1C9-C4A7-00D8-9884984B97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0B16C0-1E47-D302-9F3C-148502A9B5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659D9CA-F3B7-48E9-E0C0-9BDC8D5994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93B31C-5822-717B-B04D-819079A4F5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81DD649-0A84-0642-2847-6DEDB1F4B3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551FB88-4F60-0E51-5A6E-C4FD15CCCA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950BC25-0988-E7A4-4773-7DB96B092E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1075903-E662-4DAE-BC93-C951C659CE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7D177D36-CBB2-8DDD-70D0-AE2EA2B49529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3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C555DAE-0AF9-BF37-97E1-F368F8C310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59F0303-FEE8-4ED7-DFE1-2C169D9FA7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535B2EB-CDAA-2655-3FCC-825E7D443B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B76AA87-02D8-D70D-125C-EDCBB1BF57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7ACDB51-288F-EC39-6AF9-D92B187EF0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65A1F20-37DE-9C2D-3EE8-3AA60B0AF5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51D918-CB5E-DD06-DAE4-8CBB8A412D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CFAED0D-3A7A-2F15-7DCB-5B5B28856B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8611FE9-FB84-6B13-BDFC-ECEACF9AFE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E4C7FA6-C3D0-4513-594A-6F54A33514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CDBAAA36-8C4F-CEAB-692A-0BC853E28ABD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3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BE04F51-5D64-1BCC-A291-9633B26B49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E59C822-CC15-515B-80B0-744AD530A8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DA3970C-4696-AA44-6D8B-8D4B048C61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D102421-D43B-3CA4-7257-29FC18AFB1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E35C0C0-A183-EE60-E4B3-35007D89E4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073EBF1-AAC3-FD5C-00DA-F1D91D9864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93CC47-6860-4503-F729-D4EE6ACE42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D56289F-2293-7195-C436-625D172345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5CE5B28-7AA0-ACB6-D36E-AD01C7EF4B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B09794A-004E-72B2-DD97-06E9B2144A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FE1EA6C3-7D82-873C-86BA-FD218ED03945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3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E4A135E-2EF0-C894-A389-7D79EBF65F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88CEFAB-4600-606D-DE9A-8083336E0B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56974FB-259D-CB12-E0F0-7471F426F5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7840EBD-3449-00F6-9F7C-1807FDDE7D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2E75998-22FF-6C65-A78B-5203EA2C83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4A76C6A-50E5-9ADF-42D6-7CE6BEE727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EB7A3DD-B3A8-48DD-6713-61B94848CA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E2C3F59-5A11-1733-92A1-0415CA75FC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D4C41FB-6BAA-5E4A-25B7-F337183A1A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F242DF3-D6E7-31BE-A4AE-BC056DBC96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0F9EC155-C394-7A2A-C56B-BF0A379B2C4B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3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28E00FB-68CC-C33D-44D1-6857A17AF9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17CB018-7C5D-D23E-7CF8-4833E1C032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65DF8C0-59D8-29F0-DB77-0D7A98E1E8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01EF9CD-B84C-4B98-F48B-49D0124E5D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EA44D52-ACB0-A5F5-23AC-39433B7D9F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7D409E3-FE58-AC73-E6CF-C1E114DFCF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D9823E1-7096-995B-C0B9-28C54C0312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BCF9C0C-7AF8-5C83-4B38-A3F1F11D3B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14A897C-D973-E2CE-34D9-381778E2F0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83A0559-98D0-E8B7-0A0A-038B99A33E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F7ED9FBE-7D77-9895-F083-24B3F58002FD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3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E287AA6-B01F-3CE4-B182-1CF4EF7B8D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878E064-E2AC-7A18-4BB6-2D61430D29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51D6436-91CA-6D28-5843-BFA0EBBACA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FDF1643-4C44-CDE4-CD65-E410B325CC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EAD400C-8F78-B122-805B-1ABF616FD4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6BDF48F-F54E-6D9D-D172-E482D297A1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0AE0123-DD73-158E-BBB4-DB849139C9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CCB33A1-E388-0137-DD46-0CC5F58F7D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3EFE8CD-1C28-07F4-26E1-5E7B75EF26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615354E-575E-EB22-DF48-E3A46BDF58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276ADD5F-7460-A8C4-4EA9-8A9433BA5396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3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DA00742-C948-EA40-5127-1DF18ACAE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C858E55-02C3-4AAB-4ECE-80E8BA994D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CD3D24D-45EF-DA2E-7A2D-4E574A8C38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46504E0-569C-A8C4-C5B6-82666F41E0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7B2B6AC-FF35-A42A-BC44-770D0C3F29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F499DA3-AD66-3368-D034-5B6DF573B3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484F50-0C1C-15B4-3E16-D06A3BB4EA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F459B9-107B-C14A-1F73-CA5E75B706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79B484E-2B26-9F87-4624-30453B0BC0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3DF3B7B-ACF9-49EE-E431-9F6AFF6777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125FA90C-ABD0-C61B-8503-9D5DECFB5159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3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B490AA-96A5-07F6-03D6-9F2C1CF7FE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2BD2240-B806-3627-2C41-9378337096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CC1BF9D-5A62-A2A4-6A06-D722D471A1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91B9128-F0A8-686A-04CD-74402D2C89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AD1A59-723C-47F6-CF0A-F99F3CD713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FF638E7-264F-4118-0FA2-B9F2A2D895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5749E1D-0447-A5C5-3E14-E03EF314CC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926FAA6-F94A-EE1C-CD35-BA83F3146F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4ED5AEF-91B1-0741-DE03-A85697D96A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738688-CED7-28D1-4974-11F030A1E9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2B83698B-1355-C652-0F79-D494F0D654C4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2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C149BFC-BCAF-15CB-E96C-2250270426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408292E-0675-B7E0-C432-1AFE767CB4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33B0F87-0192-2FC2-114D-A24D71B75C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1988DD7-6D45-03C9-885E-F671868FE9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3462F14-47A4-57B1-B8B7-6978748480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2E645D-8A09-DEFA-8E08-10AB75B4E7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E2B2BA1-95ED-CC39-17A4-1024A8F8A0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D4A36E7-E0EA-587C-026D-723D505AFA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3D49626-C322-CD01-7025-CB7FCA8A51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C4AEE12-F9CB-7382-7463-3F1A004564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F9C56110-C710-5348-0BC4-168E381C381A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2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57A82B2-87CD-A592-F0F2-7D19D3AF73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F7EA824-E0B4-5A65-F169-A8BD0216D8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198B844-8E90-1D57-2BE7-D0DAD694BA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4E783A-1E33-888D-ABBA-E4414C71B8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468A6A6-A88F-7727-E0C7-078935BA14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75ED1D0-EA71-25AE-3EA6-756104E397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440E6C2-D5CF-ADAD-92C9-ECAE10158F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FF50409-D6F2-17AB-DD12-30C9B487F7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9DA6C74-5BB3-4780-A8BF-7DAC925257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3D1B705-B32D-C422-C843-E846731388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257CC8D7-32E4-5224-3C82-18532E63FFDC}"/>
              </a:ext>
            </a:extLst>
          </p:cNvPr>
          <p:cNvGrpSpPr/>
          <p:nvPr/>
        </p:nvGrpSpPr>
        <p:grpSpPr>
          <a:xfrm rot="5400000" flipV="1">
            <a:off x="8473381" y="2755671"/>
            <a:ext cx="2461117" cy="239598"/>
            <a:chOff x="2213810" y="1241659"/>
            <a:chExt cx="8041671" cy="818147"/>
          </a:xfrm>
        </p:grpSpPr>
        <p:pic>
          <p:nvPicPr>
            <p:cNvPr id="38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0033E5C7-2C50-1359-6D08-2D835642C8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DEE57D84-8D78-A510-005F-22CF4219DC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D61A121E-641D-F449-581D-F5B8944A5A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0D3DAC6C-1635-5275-C6D1-8C9F42CFF4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E2D7A607-F81F-324E-0ECD-2E215CE8E9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696CAC0-9E3C-86E8-3D46-9E96EF04B1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7A7FE362-A2AB-1A44-2C35-00309CBB2B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34C741D0-7066-F113-D2EB-DCC9B132D6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2A977C91-80E5-7A6E-B883-AB3B6ADF86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4C5D462-1984-1EEB-668E-2C8800A5B1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1BE1F1A9-4C38-8E11-AEDC-A09835268AAD}"/>
              </a:ext>
            </a:extLst>
          </p:cNvPr>
          <p:cNvGrpSpPr/>
          <p:nvPr/>
        </p:nvGrpSpPr>
        <p:grpSpPr>
          <a:xfrm rot="5400000" flipV="1">
            <a:off x="8941994" y="2766641"/>
            <a:ext cx="2461117" cy="239598"/>
            <a:chOff x="2213810" y="1241659"/>
            <a:chExt cx="8041671" cy="818147"/>
          </a:xfrm>
        </p:grpSpPr>
        <p:pic>
          <p:nvPicPr>
            <p:cNvPr id="39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0309ADE6-3707-5C01-1E98-EF78A7405D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42512165-3497-29DE-C939-DEEC731934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F385EF88-CCE9-36FC-E9C0-CBB66A70B0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BEF2110B-DBA9-B4F2-B9AC-9F35055876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9BC35A9C-0FA6-F9EF-F063-A9D36275B0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4DEB3E18-F9E1-A431-9421-07A18C4893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DB94F5E2-DBDF-E827-4E7D-DCCCB2F698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070D1D9A-7814-C726-B089-C566BF9A31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B56FBB2A-2A60-EEEE-39CF-6DDCFF6754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279DA64-C939-1961-A442-586DDDBB97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197B7C35-A948-3F32-3A59-0EBADF193CD5}"/>
              </a:ext>
            </a:extLst>
          </p:cNvPr>
          <p:cNvGrpSpPr/>
          <p:nvPr/>
        </p:nvGrpSpPr>
        <p:grpSpPr>
          <a:xfrm rot="5400000" flipV="1">
            <a:off x="9358733" y="2755671"/>
            <a:ext cx="2461117" cy="239598"/>
            <a:chOff x="2213810" y="1241659"/>
            <a:chExt cx="8041671" cy="818147"/>
          </a:xfrm>
        </p:grpSpPr>
        <p:pic>
          <p:nvPicPr>
            <p:cNvPr id="41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5444CF15-D2AC-8B92-F762-6A9AD7EFAF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BE8B2820-882F-16F5-FC12-5CC1610174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18C5907-02F9-9404-D36B-4A8DD911EA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822BA887-2E48-71EB-A0C8-BC18A47661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625AFF4A-2810-59FE-7A2E-D82096D8F3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938E88C9-EB27-D2C8-A7C9-EA77A6CC36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C37F9D88-2178-EEA9-5B8F-09C55C385B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797B5A95-54E7-0EB3-1833-371404C4E3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63A0FA8F-91DC-2C43-EFCF-765C313C2D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EAF65967-2CF9-F551-F377-3583289273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0" name="文本框 15">
            <a:extLst>
              <a:ext uri="{FF2B5EF4-FFF2-40B4-BE49-F238E27FC236}">
                <a16:creationId xmlns:a16="http://schemas.microsoft.com/office/drawing/2014/main" id="{ADC045E5-E77C-4DAF-F18E-B2FB7C1B528F}"/>
              </a:ext>
            </a:extLst>
          </p:cNvPr>
          <p:cNvSpPr txBox="1"/>
          <p:nvPr/>
        </p:nvSpPr>
        <p:spPr>
          <a:xfrm>
            <a:off x="4674293" y="4963747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140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  <p:sp>
        <p:nvSpPr>
          <p:cNvPr id="421" name="文本框 15">
            <a:extLst>
              <a:ext uri="{FF2B5EF4-FFF2-40B4-BE49-F238E27FC236}">
                <a16:creationId xmlns:a16="http://schemas.microsoft.com/office/drawing/2014/main" id="{2D80D77D-EAB3-D088-D293-96A0FD3167A5}"/>
              </a:ext>
            </a:extLst>
          </p:cNvPr>
          <p:cNvSpPr txBox="1"/>
          <p:nvPr/>
        </p:nvSpPr>
        <p:spPr>
          <a:xfrm>
            <a:off x="7513701" y="4922430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  <p:sp>
        <p:nvSpPr>
          <p:cNvPr id="422" name="文本框 15">
            <a:extLst>
              <a:ext uri="{FF2B5EF4-FFF2-40B4-BE49-F238E27FC236}">
                <a16:creationId xmlns:a16="http://schemas.microsoft.com/office/drawing/2014/main" id="{1D01A5F6-8E25-4DF0-B3E2-A9DBCA825021}"/>
              </a:ext>
            </a:extLst>
          </p:cNvPr>
          <p:cNvSpPr txBox="1"/>
          <p:nvPr/>
        </p:nvSpPr>
        <p:spPr>
          <a:xfrm>
            <a:off x="6471252" y="4961123"/>
            <a:ext cx="723641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198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" grpId="0" animBg="1"/>
      <p:bldP spid="421" grpId="0" animBg="1"/>
      <p:bldP spid="4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9EC4C8-9EDB-58D9-7B4C-2C1CDB969235}"/>
              </a:ext>
            </a:extLst>
          </p:cNvPr>
          <p:cNvSpPr txBox="1"/>
          <p:nvPr/>
        </p:nvSpPr>
        <p:spPr>
          <a:xfrm>
            <a:off x="1913565" y="189749"/>
            <a:ext cx="10417467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4400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Đếm rồi so sánh các số tròn chục</a:t>
            </a:r>
            <a:endParaRPr lang="en-US" sz="44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7464D0-1A01-5348-E820-7834C34DE30F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5867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</a:t>
            </a:r>
            <a:endParaRPr lang="en-US" sz="5867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4" name="组合 10">
            <a:extLst>
              <a:ext uri="{FF2B5EF4-FFF2-40B4-BE49-F238E27FC236}">
                <a16:creationId xmlns:a16="http://schemas.microsoft.com/office/drawing/2014/main" id="{8191C25E-A388-2E77-FBE9-F2165AD5504E}"/>
              </a:ext>
            </a:extLst>
          </p:cNvPr>
          <p:cNvGrpSpPr/>
          <p:nvPr/>
        </p:nvGrpSpPr>
        <p:grpSpPr>
          <a:xfrm>
            <a:off x="885240" y="1284000"/>
            <a:ext cx="5794960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5" name="矩形: 圆角 11">
              <a:extLst>
                <a:ext uri="{FF2B5EF4-FFF2-40B4-BE49-F238E27FC236}">
                  <a16:creationId xmlns:a16="http://schemas.microsoft.com/office/drawing/2014/main" id="{BED4F279-8E5E-A530-C997-2DABCE00663B}"/>
                </a:ext>
              </a:extLst>
            </p:cNvPr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  <p:sp>
          <p:nvSpPr>
            <p:cNvPr id="6" name="矩形: 圆角 12">
              <a:extLst>
                <a:ext uri="{FF2B5EF4-FFF2-40B4-BE49-F238E27FC236}">
                  <a16:creationId xmlns:a16="http://schemas.microsoft.com/office/drawing/2014/main" id="{C03499C8-0BC5-8335-F549-4941FFD56824}"/>
                </a:ext>
              </a:extLst>
            </p:cNvPr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268A9B1-FB05-92FB-7D87-B622282F35C7}"/>
              </a:ext>
            </a:extLst>
          </p:cNvPr>
          <p:cNvGrpSpPr/>
          <p:nvPr/>
        </p:nvGrpSpPr>
        <p:grpSpPr>
          <a:xfrm>
            <a:off x="1146565" y="1534505"/>
            <a:ext cx="1908361" cy="1964226"/>
            <a:chOff x="3822430" y="691144"/>
            <a:chExt cx="5447846" cy="545077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EABF484-432A-7B1F-8091-03CDF16F2548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1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A075E59-A9D4-F25E-EBA6-EBC4A7003D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DD54C22-9639-9FE9-3101-9686A39CCE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2847068-10FC-0C74-8BA1-550203A459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C205C45-E7F9-E872-F020-8AA9A319D2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8AE401-27E0-8C41-77A8-06856303E2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07DADE9-0C8B-BF90-C3E8-ED8693FD1B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6423384-22B0-9F5E-B75D-CBE37F9282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C8BFBC7-A86C-D863-1919-D44210A90F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36A7C0E-AA0F-2B5C-0678-B464444A97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57C1913-6B60-7E04-C4B7-180B4756BF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64189B5-4C0B-0B00-039E-9C4613FDD367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9F6B273-1B11-4E66-C1A1-9CC5972C92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0071811-E66B-1AF5-4756-FD70E69E21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26906AA-AD26-FA0B-179B-E156A4CCBD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76F700E-3702-041A-202C-DE0453EBFE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58CF8C4-F46E-5333-4A47-1EAF04103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4D27DD0-D2F8-E3C5-4347-17AD697218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6265762-3DB4-67A5-67EA-86DC81DA2F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7B8F4F-5C12-CD43-3C0F-578BEF5EAC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018735C-443B-734C-329A-0F9A2C54B4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EBD7E09-DC0B-94F4-1F18-F17EE63DA8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974F3DD-D221-9BBF-5888-4EACEE953872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57E533A-6E8A-07F9-CD2B-CEDA906D66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5F0E5F0-EEF0-BAD4-9767-EAF953F1F2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D879A59-D25E-C90B-F31F-92BE76D4A4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236B2D1-893F-755B-91C0-312DDC8314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4432530-D2A9-C8EB-0129-AA83B7030C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CCC76AF-0E37-32BA-CDC4-C6E2680918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B951A46-B597-1E4B-42B9-2E6F8C0CA2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D5EA5BC-1737-7BFE-3A75-BCE7FAD39B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575F5B-1D5F-0031-EAB9-38ECCD60F5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361FFEB-2EE1-E505-00A2-AAE6D6E537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1395A94-B825-3B08-EDF7-0FD0AB832091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7874ED8-7D8C-8257-75A0-802AFED378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627CBAD-324B-5CC0-9735-051A37F6FC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E72DF4-528A-2DAB-4BB7-269E3849E8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036239E-8257-E470-E38C-6331956FFC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0021CCB-2024-9A30-975C-5A830240ED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E2F8EE4-327E-571D-D2E9-CC9861BFFD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D59F88C-7F51-D353-4B58-471FA83110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E936261-BBF4-E964-3871-3953599714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E32533F-37C7-5601-12A6-51B8A83578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AF98146-D1DB-CEF3-4855-DE7165A3C7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11033BA-EA44-FF05-7933-705BAA7EF456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C6890DD-80D9-0F50-9BF7-CF83AF90F5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D0E0E4B-F520-EDFB-464A-853E5D11CE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3A38BD4-C382-083D-5375-DE7740009F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EDCD076-27C2-D1CD-C4B3-9A51AB14F4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E2C3744-AEE5-180D-9332-07C346A2DE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78257A1-F865-91E3-1F51-F2CE942797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33DFD34-22D4-36DA-C35C-C76D62A1E4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70D9E5A-DC27-06A3-DB6E-BDADA923AF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E3D7158-5898-B116-6EA6-F216CDBCF9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33B978B-D65C-FE1B-710A-5EC9726A13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8BF497B-E7ED-9EC0-0E99-8607481AFF4D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0DDF780-A144-E8D9-B810-4756FC4E65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AADCA5-5E2A-7FE9-3FF3-AAFC4A05B4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0F22C9B-894D-89BF-B6E5-F03CE7E4B6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674604E-C717-339B-95BA-F7342177C0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C561DDF-2834-1108-45D2-003658DF43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41DB28-190C-5EFD-EFCE-E17F2E0385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9EB0443-1E43-1824-82C4-A6C097AEEF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473419E-0EE6-9133-2BAB-0DCBFCD961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CE1508D-D830-5D94-0E58-66C3B0461B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624AFA2-4F38-FE86-30C8-C271A93D06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A54A5D7-5178-CEFE-266A-B20F748B3005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CC2D8D3-6F9C-44D2-5C9C-62FC3EDD60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F50597D-8765-D50D-4053-7C16BD3B46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43BE06B-999C-7549-D605-28C521C916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DF1F7D5-202C-CF33-2F78-4C37BFEBCC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32A3710-7FD4-E2FC-2883-532706B1B0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34A5956-6B09-6E15-9619-51B2955055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98E8DB-D1D3-D3FA-34C8-87D8A67708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C117ACF-D7F3-84C7-64C6-93FF0EB07D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CB3ABB0-ED8A-80F5-45E3-44AFD326FE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5685889-EFF2-61B5-B65C-AFD1747ADE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D9D6E1F-41DE-074E-35F4-A1F2A78EC8EB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FAF7D81-3C40-237C-E913-6B0D71A139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C1CBDBF-6617-71C4-3269-E24FAE5067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4FC39BE-4D59-14AF-A5FA-35E009B4AC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111C89F-ADC5-0E5D-A36B-DE156C0649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7288E2E-D4B6-75AD-C12B-7972106A02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7AC182-6B83-0BBB-B52F-BFA4F9D59A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9F607D-1EE4-CCE2-9B74-4769283F79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8BFF6B5-5DFD-B456-ECC8-D233710D7D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9A216B2-6122-C469-8652-8E1B51E4A6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2414B59-441C-3FFA-4B77-FAC56B0580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A04BFAD-7C28-89FB-59FC-E4CE7BCB407E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28B6D6B-1EE9-4588-86D7-32DBD608AF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5A0E4E3-1107-84DF-ABA0-7D4FDFCF84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B8F1743-3E47-7A84-6EF6-94EC6F5D6A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5A99B62-50F7-0634-6C72-E725882935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5665AB8-EFE6-48FD-4FBC-FA17998922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B9292D-1D74-3E85-98C4-8F57FBA7C8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380611-8980-907D-5DEB-8454495192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5B72C45-FD7C-C198-1734-BEF1F6181E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85F98BE-F65D-3B70-7714-7412C4D0A4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F1AD36C-A320-C2C1-C1CE-11494F1CDD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DA4D51D-3818-D290-868D-D2DCB34B80D5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A955017-7DDA-B6B9-3A4A-435D2F7F8C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C27422-BD4B-A5F7-EDDA-2E4B9A0E90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1C727DE-747D-CAC4-DE95-4F9563136A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2DFD509-8DF7-995B-DEB0-170585A7CE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5231DE9-B9A3-6745-64D4-30BB448E7E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575D94F-CA6E-37A1-BBFC-37097F312B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A08D064-3AF6-2776-6744-2BDFBA9D16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65751C3-68B2-E8E5-E2F3-90C6080207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E59945C-3B57-B2D7-DDBF-60E338CDEA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99F1D63-9D7A-FF40-2DDE-7187081FFF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E4C716F-3FD0-166C-F7A8-786FE1002E36}"/>
              </a:ext>
            </a:extLst>
          </p:cNvPr>
          <p:cNvGrpSpPr/>
          <p:nvPr/>
        </p:nvGrpSpPr>
        <p:grpSpPr>
          <a:xfrm>
            <a:off x="1489259" y="1935865"/>
            <a:ext cx="1908361" cy="1964226"/>
            <a:chOff x="3822430" y="691144"/>
            <a:chExt cx="5447846" cy="5450779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FEA3A6F2-F15C-BB06-0CA3-65058C46BC98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2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A38D3A0-FD5D-7A4D-6236-B7AF3DB225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B677BD9-F8A8-8257-6B7C-25C6A42E37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5DE5326-5723-04F4-0D0E-BB91FF2816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626D096-E408-238E-50F4-7A9AD148D4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054C2CC-ED02-535D-9510-357688C6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6CD140-72F2-87E0-DF10-C9212E2FA7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8D0FBEB-4E54-A05F-C110-C8FA6DB38E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87F0FE8-A942-F5AC-C65C-A2F205FB7F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66476B5-601E-6BBD-D3C7-E6DC55137B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946AF29-DA2A-3750-8709-43373E5D83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EE62DA2A-3FD0-19C9-38AE-5BA19D2F880F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2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CD1607E-3D7E-7932-03CF-2D28158079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A3AF99E-CA00-9905-494E-FE36A27765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8BA67D3-4648-4E5F-AA8C-4461373D0A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FCCE3B-967D-EA7D-0080-252B8D9967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646B7E6-6A6D-41E6-F457-A73FD06684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C35D63-D029-DCFD-A5EE-2669C8A5C3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61F2420-5722-F70C-573D-E2B2EFCF78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63E9D3-5A50-A75B-AD1E-43BFA0A39C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BBB5B92-3F6A-B297-25F0-E4DDEF9BF7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32438D-2D08-2C2A-E994-8DE9C90EFE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8A085B87-2656-B536-9D88-0EDAAC665A41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1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D024C7F-9B7D-1CC4-B79B-B9187B2AA1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BF74811-A38F-2CC8-B51C-CDFA714B13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148CB7F-0CAD-63D7-589D-3A392BBA01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C86B056-007F-3E8D-B960-10F5567B7B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D5800C8-1CFA-2A6D-EB9F-F22D3628CD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7230256-1E80-6BC2-7B46-D11D17E542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6F4B0BA-3C59-068E-5747-3CE1C116A8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A65265B-F1E5-B56E-6FC0-DFDE27F15C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360DA7E-984C-FDD3-F257-3EBCD8385F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DBE1CE0-DB75-0159-CA0D-0B1CA54EB4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20FA5891-E089-8119-7E0D-EE46C078E5A5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1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A0A79A6-FB05-716B-9027-18359A4799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7B675BA-E826-016F-14E9-E5C371B528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739B859-B7AB-A523-B211-714CDB626C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063827F-64C8-995A-8B33-CAA38E2E99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F8F30C9-C811-7AAA-EE38-2C26B08C07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13CD313-9E27-C1BE-EF70-608D3FE6C1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CA92E36-2E3D-1241-B145-19BC6E8E07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1BC762-7861-D5E5-6F13-A7E674B98D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43A0403-731D-DE22-AF67-F6B1E2AE23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8C582EB-AE3B-35DF-3A81-1A5BE55A02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67DC3F41-0AA3-81AF-670D-8C984252761F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1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53E5D19-7957-F535-FDBA-7E5033920F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98DF385-662F-B58D-6593-1902DD3A99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ECD83A-6AC1-B4F4-C840-ADD1D6E7D6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B859608-D1CD-5346-6EA6-94E9C43151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F1A32BD-D2AE-931E-A73B-6577C3895C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0DC79A1-58ED-55BA-37CE-BC8BAA07F4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1BBEFF4-9B81-DEE1-C5B1-8BDE906C90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6F55353-2104-DC8A-26E2-29CF37D37B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B134755-DA66-C820-7934-A26EB156CB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E3E87E-A8AB-04C4-9366-60E374925F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B10ED556-61E6-E841-FD97-8BD959FF5A7A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1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DD98628-DE79-D6A2-4D1E-D001CC06D9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F431FFB-A668-FAC2-B61B-E20327643C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3A4E653-D10F-5C3B-AD59-642EE5182A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D425790-B0E7-EFB8-8101-D6CE5EEA46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11582B6-E541-C839-6F00-44CB71C85C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74701A7-51A5-20D5-84FC-A652250E46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C2161A9-550B-9D4F-58AF-A7CDD0CDBF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494A23D-2B29-68DB-C4EA-C8561CC3E2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C215D55-FBD0-A7FD-896B-ACDE306F09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23E696B-2BC7-60EC-DF92-8839488AD2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C6DCC721-4834-57D6-EFC0-AAFD0597EBFF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1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0EF3233-D579-38B3-D9C9-91135C1640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2E380D2-A01D-7050-4DAC-DA33B780ED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A59D253-A069-71EA-04F1-7860CD3CEE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9B47C5E-D602-0494-4B89-1C59978252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E89CA13-2DF4-DCB0-97D3-3C3D741F3B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6805735-755B-D0BB-B6D2-D2FDA13B37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3225610-D6F2-2F7E-E459-75DFD57B0B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47B91C5-9354-E46B-EDC4-6C5D560C59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ED251A0-B0C2-7361-7CA0-EA4231FFFA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762B252-FCC1-2A46-027E-55AF75E7EF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CA821EC-8EA6-EA8F-3261-4D1BE1CF9538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1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6A56899-16E6-9496-FD9C-B4BB3EED1B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3DCCADA-03D3-5DA5-3AE6-D8C6DC581F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76E6D7A-8BB4-1C45-06BB-B9D7FD0629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3665FC5-6AAF-A58D-D5DD-F4E5E4599C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17C19E4-3255-38F1-A2E0-CFCBAA7479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9D7495D-5C41-260E-74A6-59E167C5A7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25B6376-2EC5-97F8-CEEE-70A8F96648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586B57F-6593-5842-5FA3-24EB619A99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1B1A7BB-D8DD-C5E5-94C1-8E7CE69507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456B89-861E-18F2-A3D6-9D10984C32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9B9205CB-F2AE-CAA7-5272-AE6270ADA29B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1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55C2FC6-DC83-17C3-8D74-730E05E804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5447AD-7F34-7853-6F01-F331D31ACF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E0CA3C-9B1F-379A-DA38-E93D09BD3B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A56681-A880-6B26-7919-C88320FEDA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5C54647-A6DF-6E10-576F-A9751DB07F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EC6C1C4-9C84-7917-2137-182AAFEED3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311A32F-CCFE-5ABA-6659-BE3022B497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0FF63F0-4E79-A38D-827D-6573909080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4F6647B-67D6-E5E9-B2A2-F83909BE23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E2D5C1-B95A-068B-4DD9-738D882E3E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7735ABBA-C821-E49A-AA17-C0444CFD5A35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4CF978-DAA1-7D92-88F6-A4F9D17BEB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8117F29-3188-75FB-7C9C-73630C7163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5A906FF-2B26-E36F-6D1A-33B2AF566E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E830D10-FBE0-D310-5B81-EA702AD4C8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CEC106A-2132-0085-6741-53B4700466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E12FFBB-5F5A-B0A6-D0AD-B323551F27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6E9B19D-320A-BE13-2A6E-5E4AF4940F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8F0D70D-18E9-0127-A999-3DCFF8AA47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3CD2065-AAF4-5FAA-4F24-B053B2CBAC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06B23EF-4D58-6929-CA2E-5E817AB3F8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B55FF80F-43D6-538B-8637-B3CD93789487}"/>
              </a:ext>
            </a:extLst>
          </p:cNvPr>
          <p:cNvGrpSpPr/>
          <p:nvPr/>
        </p:nvGrpSpPr>
        <p:grpSpPr>
          <a:xfrm>
            <a:off x="1848094" y="2346634"/>
            <a:ext cx="1908361" cy="1964226"/>
            <a:chOff x="3822430" y="691144"/>
            <a:chExt cx="5447846" cy="5450779"/>
          </a:xfrm>
        </p:grpSpPr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30925BEA-65CC-7839-AB3E-A61C452F7EC4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3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85530F7-9EB2-96B5-FF18-4A1A6EDF20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5CA5BD-30A9-DE77-FA5F-DCEC55091E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68BD1B3-1BD3-273C-5142-9D65DC6DFD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C7659FB-6388-BC66-BBE1-A5D19512BF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03C1DC-49D8-5717-5464-698C2E4072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F91736D-BB9C-804C-5A84-C74E87FAAB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B3F5DB3-9B12-DCD7-B5F5-4FFA27E04B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62677F6-07EA-853C-60FC-FE69A15DEA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5814CD9-6466-8240-4AAB-2DA2C7BFC2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A6ED5DB-049D-7B40-3B73-F0C0A674D5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C5C1DB84-41AE-DE83-D704-ECD821A5C64C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3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4B1E832-C960-48DE-C8C1-9DAA02C06E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6F3143E-99B4-79F6-D74C-7D6287AB37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E78342-0CCD-C5C2-9C4B-6351556DFA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6EDF709-D757-1658-E187-EFC9E1D141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BA6CB00-8BC7-8114-D24C-7569D2C10E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5CE3CD7-670B-56F3-05C8-567EC35A07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00389D1-4F14-A19D-6E9A-436C453AC5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FF0BC03-6316-2658-E10D-8967E967C3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C63EF45-FBDE-D355-72BB-7FC241A927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B22D7ED-5CEE-5A48-20A4-C542822946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C8575DD9-D941-CB7F-0CDC-6C780E3B59B6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3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792D960-1EAE-169B-1089-742031E75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E3D8E5F-009C-44F5-2C88-413ED127B7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958C41A-9EF8-3844-FA7A-B704D101DE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ED228E0-D8A3-BAF4-F247-A4EAB89BA4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885834E-9530-0CC8-A4CF-9E7698FFBE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A4396AD-2B65-BD1C-BD65-CE6B03870A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113566A-2AAE-ADDD-D676-DB7D07A38B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A4D9609-2967-A1CD-B795-63B6C3FE7B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8FE3AEF-E902-566E-F656-2469781600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02F3A5-6E69-5FD5-9311-E96D1A705D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C060E252-F0CA-BEC1-7AEF-309ADBC03099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3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2FF2D41-3F3E-7CAF-9AC2-9715093ECB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AE56E9F-E02B-E7B6-37C3-4E6C6A7B9F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D7F3E0A-E0FB-F51B-B008-308E2CB2D2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611FA95-7BF8-BCEF-6737-0E2E9B3AB2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3B9BF46-338F-6F93-8961-0CC32F29A3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23500B5-C364-F230-D190-957A9870E6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C5C05A-234D-FAF6-877B-69D33E7E4A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B085133-9746-2601-B203-E2C3DFB305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C18FD30-C6F6-4154-C49C-761EFAD3A7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8778ED8-DF13-6B41-C752-3356C901D0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14DD00AA-698C-D957-FEF6-190A22857014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2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A2CC41-37E4-FB3A-72E2-86F28C401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E22046-3654-0BE1-32FD-40EB04C7D8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C3B7A0D-D43F-DFE0-51E6-4F5AEF1BBC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9D2645-81E3-AC28-D357-9E7D751684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E583300-60C7-8347-B043-F0D8376963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BACDCF8-279D-B24C-4300-93404FB5A5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0B4F57-AC98-1C78-380C-16F7CBD77C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DB15714-12D6-8BC5-2E10-AF4FB13C9D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CA8426B-4C59-D0F1-3075-9B71E33013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F6B9333-20A9-0C0E-6608-821FA1D05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75062B36-34BD-D67D-D050-C931D61E0A4C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2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CBCD75-2096-234A-A0CC-D9D85E57DA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6A55227-D091-D022-4798-EAC622ECCE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E001490-BC44-B5E5-D1B6-49A6472129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6F6F883-6568-6A35-27E4-876AF83719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FC2BF47-7B19-FE99-DE29-25A3AD34E8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89407E6-5CA0-182B-690B-D89FE80561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16F9997-555D-0790-8606-95EF47218E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34C3207-25D4-E648-4E14-A40607A263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63E0DB-6967-1824-B966-15F03EAF3E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CEC0D1-E31E-6465-7FBD-9519DB1860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1A8310A8-1162-422E-FBA0-4D6E7CDCFFBE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2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F807674-4986-F33B-0E56-B808311B1E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F3471EB-1BEF-E6E5-E61A-B1352FC8E4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558CBFE-341F-4016-C0D5-123BAD4D52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7CBF635-4AB5-01A4-1101-F4B8F49669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C22EC32-D29A-62FF-2FC8-DADB05064A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F304139-BBFF-6438-F101-B73260297D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457380D-16D5-6B6E-7223-F4408ECE6C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1637A43-38F4-FA50-207E-523A9CB727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AB75F6A-0508-94C0-A386-DA207FCBD7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62F2A2B-0FDB-81E2-C786-DB5D802439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A8C09DC7-FE7A-32B4-D84C-D40C1FB47893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2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7F6ED87-4802-1D03-2BE3-25486A6EC9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2C5FCF9-8673-6321-34AE-7B0DBDE9DE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106F75-C9A4-D745-1552-4660C21480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708556E-F2E5-E82A-641A-60029F2F1D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92DE35C-C214-F145-57AB-FBE79A24D5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5FCD991-1AC0-0C9B-30EA-1EEFD5B5E4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0F0E4FD-BDC2-379D-E2F1-F2CCE7F7BA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3747ED8-9245-1599-8F59-1738034214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D2154D-85CE-3ADC-DD0A-0EFDECA065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8C30EE5-5556-C2E0-E7F8-649DAD0B7D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FDFDCEDA-B491-5729-4854-57252FC64CCD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2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390742F-0A5A-B86E-B464-9FC8E1671C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ED7E466-273D-207D-7539-BFE7579CA7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F12C1BA-BA0F-6192-F4FA-145C6B422A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18210CE-EE5A-B77F-13A1-BF5499CCBB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1B6EB4-2C95-B690-22F9-247A92235B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928A4B-EA40-D4A9-1A63-B3B982F774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7312C92-00D8-1FC4-B007-8F8D62EBC3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2AF7DF5-9A50-0135-4F2C-24EAAA3452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E26FC87-E077-C217-B456-10FE8A6CDE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CEF4B17-BFEC-9B1D-1F3A-C46BB4F822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4333BA5B-4DED-8F30-920C-2F0238F983A3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2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D45DD36-E4FB-E1CD-8340-67E00994BC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4EF6D1D-B9B0-AF51-3400-93A94A7394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25E5FF1-A773-361B-3A7E-290246D68E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74327C-4E63-08E0-2B9B-28340F4F3F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E7710DE-3C93-97F4-8C37-1C61799031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D487616-2BE1-3DA5-8940-466C2A8FF8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8A2E612-D5D5-8C17-6A69-EB42DB62B8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28169C8-B4D4-EB72-9DD9-C28978D89C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CA4CB40-C683-CA70-D820-AC7EFD53AF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C8D3EB0-3A67-EE8F-26D3-E8C175C6EB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F9984E3E-9F7C-9D40-D054-7C6723D11FB4}"/>
              </a:ext>
            </a:extLst>
          </p:cNvPr>
          <p:cNvGrpSpPr/>
          <p:nvPr/>
        </p:nvGrpSpPr>
        <p:grpSpPr>
          <a:xfrm>
            <a:off x="3837077" y="1524870"/>
            <a:ext cx="1908361" cy="1964226"/>
            <a:chOff x="3822430" y="691144"/>
            <a:chExt cx="5447846" cy="5450779"/>
          </a:xfrm>
        </p:grpSpPr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C737171C-DF53-00C6-B583-99227C3F3A77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4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247CE6F-C6CE-E44C-6498-FEEFBF8FAB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AD82276-9312-F9A4-B676-86E3104E1F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3B646E6-A141-540B-3706-69007BD88F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47A0613-5170-FCD0-A304-C8DBA8F167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5F2163C-17E4-84D8-6A6E-94F0A4AECD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787D57F-9F31-5DAA-7A5E-C4D6DF7F7C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60D562D-BD4E-3259-A854-A6A052F833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0AE7576-8E3D-2A27-F935-857252AF53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7607487-E23D-1220-413D-769A1FA367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80B3349-6C84-A46D-6E49-F323AEB951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1D095F31-3463-51E6-95A3-4D6F924592D1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4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2EF1E4B-6EE0-4CA2-AB64-083AF05BB3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52297C0-4172-E84C-7EFE-82BAC7D5FF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CD0D3A5-0C81-5DC2-FA93-602B636866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8024C9A-7005-ECC5-97B3-2AAF8DE98A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5FCD1EF-AB65-DA89-B74C-47F3BF78F7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4B2B1BE-5FA2-7927-943F-0AA9A25572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CB1E91-213A-AA3A-E45B-3FCB452E21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A0CE3F6-5386-189E-E31E-79F5EF1B85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3D3CBC2-2736-74D7-A75D-CA481EE729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A0BD1C9-6374-BF22-D57D-1364EA3278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575A07DC-5801-AED6-5D24-51D4CDBD58B5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4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F578EE6-0980-A6FB-7F63-143836DC6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DD4D450-B120-0C8E-AC6B-652EF0B5C3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150B9A2-1358-9060-132C-C52B306FC8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9B5CC4D-DA08-1AC6-5194-A293FBEAE5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777F25E-5129-C980-D24D-AC71ACCF12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8F9A4B6-068A-6240-7110-EDD815A93C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A1C696B-23CE-7566-179C-A2D246B500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F9A0D04-E697-DF40-34B2-44E6F224CE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47F3F1B-5584-D3BC-5C86-7CAE68C46A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0F52C34-4C60-8544-9C03-1822C33B12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6D0B0971-2466-4833-6560-6567B3216A99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4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5B0BF4F-B35C-8E61-6716-183AB0E831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F6934B1-1DC3-7D68-2ED2-0E891C37B2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AED149-DEB2-7541-31D9-5D2795A078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B04E932-B954-3882-3863-9AB1BDFD52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9D2642-8CDF-6F04-B347-B3A0450BB6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E2B69F5-7A6A-03F3-4562-0ED9D2A829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21AD16-2384-AF4A-DAC8-A7355F6894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E5275B-6417-4C54-C1FD-586FB9BEDA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6708552-C05C-53E9-FB0D-B28ABD39FE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3B9B768-47AB-C200-A66E-0206410519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BB479765-23AF-DC5D-75B4-EB7374BBF483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4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196227B-E7DB-9723-5F51-197567FAA5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E55E4B4-C577-E8FD-7369-659007B56E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F582B37-85F6-A5DA-3F6B-9C80569DD3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14EE88-E31D-856B-4568-048C2A8949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592BD47-F12A-450C-C8F6-CFA9FF7DD1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CFCFD0F-8ABD-D7F6-C99E-62A7D81EE0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72B116C-1408-3ECE-C68D-7F37EF8C82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373D3B0-699F-D881-3071-BC5197543D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75C892A-A469-5E35-94CA-F37B9CC3BB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BC2EF6-A671-7CC2-172C-3DDDD229B6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8AE4A618-1E07-DDA8-F8F5-1D9B73F3D3D7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3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E17B07C-79EF-4BD5-8213-90211950F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C17E7AC-D41F-F3DE-BA53-02EDAA3357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3D9A83F-2321-02E7-8419-534097C0C4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E17FC70-BBC3-732B-8762-A1CDFF9915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54C34C7-58C0-A4F8-64E7-CE8FD561B7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14CDC9D-2FFB-B2BF-C0D6-B89A7A09C2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9812937-2427-1E72-EBA6-08384D4DEC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65BF124-D74E-620D-1DD3-EC72866E9A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B704297-9E85-E0DD-8AA7-2639950182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B4FA072-1B0C-A0C1-539D-B5CC7CA2EB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FCCFDF1D-82F1-DF82-137F-D7EA054B428B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3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C3B41EC-2675-9DAE-80AF-9F7B45EF09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12C6D04-0AE8-FA48-46D3-220B7A6550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38ABEE7-3509-48D2-C1B1-17B7A874E9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49246F2-4EF2-26A7-AEE6-D45CD144D0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E241817-5C07-84DD-DFB0-53B63DC208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93B6DF1-7709-E09B-5894-3D02BB905D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25F2550-5BEE-F5D6-AB3C-D10F496F4D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7ECC838-A1E3-14D6-A99B-E5E3DB9C96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6CE2E6E-8A47-2DAB-6683-E8565C7E47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C5996C5-D5E4-23C4-F25E-327B8CC0F4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4091FEF2-DB7A-7254-06F6-34FE2B5F96C2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3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5726D14-E772-D1FC-3444-B8FDC9B1B0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CC6CF95-4D19-7768-D7A0-EB5F88801A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A6D7F7-3B45-32BC-81DB-06706A1390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4F9B8EB-B6A2-5A97-7002-FC8499AD88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BE063A-0DEE-E257-23CE-1CFFDBBB83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435ABF3-E505-4FC9-E6C8-2B2F9D8E99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593FA09-96C9-0CEC-6090-70E41401FA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E576D0A-B2AC-3A33-73DB-DD6210A841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F1207CA-FCC8-1D7A-E58D-C5591986A8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087DE47-E1AA-9F0B-4FF5-9443F1E3D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2E9B4D4C-0A5A-4447-576F-A5C7625D3ADE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3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6A0B1F2-D6E2-2AE2-96A3-4D98E0A9D5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6B790D4-1D1A-C160-8F8A-A2F8F20F77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F3BDBB-5073-E9B2-745A-46CD294954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765615-8649-DDD6-B07E-9D7943BAE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2A100E4-F562-954C-A320-6C6DBEF2D7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9F69F9F-555B-66C3-E28B-DA9EDB659B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4DD5340-C59E-D416-895D-920088C6B5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CAAF60C-BAC3-442B-6393-1B20812F6E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0697168-1F36-0BA5-BD17-DD2F1B17E9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2881DDF-130B-4C6A-A8F2-16F20EAFDF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B35B315D-F8B8-945B-1FFC-8D55888D0403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3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4854E2C-9B98-93D7-C612-C5828A5A92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B42E60E-1379-5E78-BD6D-BE63443F0F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617F9B0-7AC9-DAD2-1403-E440FCFD71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3D2780A-B9C1-77C6-A5CC-DC397C4CAE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6037DAA-AC47-0764-15D2-264428D851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6ABC558-C51D-E946-3DF2-B182876227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9229168-1FDE-12B7-D878-55567C35FA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871B93A-2976-EAAB-FB60-03F694A0F7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57845AA-7417-A695-FF07-82328F86E4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E2139A2-3F64-5BAB-D637-491A14FC0F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438B8B0A-60A0-5BEF-5D95-3A40C01CFFEB}"/>
              </a:ext>
            </a:extLst>
          </p:cNvPr>
          <p:cNvGrpSpPr/>
          <p:nvPr/>
        </p:nvGrpSpPr>
        <p:grpSpPr>
          <a:xfrm>
            <a:off x="4179771" y="1926230"/>
            <a:ext cx="1908361" cy="1964226"/>
            <a:chOff x="3822430" y="691144"/>
            <a:chExt cx="5447846" cy="5450779"/>
          </a:xfrm>
        </p:grpSpPr>
        <p:grpSp>
          <p:nvGrpSpPr>
            <p:cNvPr id="452" name="Group 451">
              <a:extLst>
                <a:ext uri="{FF2B5EF4-FFF2-40B4-BE49-F238E27FC236}">
                  <a16:creationId xmlns:a16="http://schemas.microsoft.com/office/drawing/2014/main" id="{CB3F7FA6-8EB3-DB59-03C8-BC4BAB0DA39C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5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1AD3C0-53AC-31AA-A1BA-49A6CC8117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6D2D8E0-4383-B61B-00AB-CDC760B40E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979BDE9-1CAF-0CAD-8BB8-064AA36F01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2E90815-B248-1AD0-FC46-62A616120C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DF6EC25-4EBD-194F-B470-6D1BFB69F6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2C43EC6-23EF-B689-1B25-28B7C198A1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E124EA9-A8C0-EBFC-F6A9-86094E7C5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BE03B16-CCE1-FEB9-8CA3-3A37CA7DEC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B9210BD-0602-0834-4341-50F6DEF068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E6B3C0C-AF58-4EC0-0232-89F54C3B22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3" name="Group 452">
              <a:extLst>
                <a:ext uri="{FF2B5EF4-FFF2-40B4-BE49-F238E27FC236}">
                  <a16:creationId xmlns:a16="http://schemas.microsoft.com/office/drawing/2014/main" id="{13D26AAD-A6EF-2A34-BBBA-74D0C45B64E8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5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E734315-52B3-38A9-2F18-ADB0FB07E0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5FEBBFF-0A61-B3B7-B2B1-7F3D59404E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9B42062-D5D6-86CE-4B17-DC024758C2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D4F31A0-3065-80CA-7316-0BB4200AFE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F6E23C6-9D13-F21C-B02D-2260719F12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699CEDE-7FB1-AC5D-0032-F2D735BB99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E3D7E37-1B8A-C895-AAEB-D882D76593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FA4D3CD-3A16-2EFD-97DC-510439BA30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E5CC3B6-6A79-997D-72BE-1993417CC2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09E806B-8F08-6B37-B991-3A9B1DF4DB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4" name="Group 453">
              <a:extLst>
                <a:ext uri="{FF2B5EF4-FFF2-40B4-BE49-F238E27FC236}">
                  <a16:creationId xmlns:a16="http://schemas.microsoft.com/office/drawing/2014/main" id="{C478504C-1125-1A3C-9EC2-C4BE1667BA52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5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4E7B0D0-54A7-C258-5026-230C7B7E16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7FF56D-EC11-EF08-5BF9-825EBCEC1B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F094BC-6705-A08D-629B-FDCFD4E3D4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5F3C9A5-FE2A-4299-D085-EFAB3CC0B3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1A80B5A-CA9B-4C5E-6B89-F020834119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8B55AC6-E606-10F8-B6E5-ADFBB247AF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73C158C-D422-8B5E-3FC7-E1DE130B4A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7F328E5-6432-930A-F83B-7CDEA24EB8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A348507-388E-6F3E-FFE6-CE2A05BB92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1B3A3EE-A7C1-DF8D-6DE9-58B5EBD5E2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9DDC5E58-5F84-E945-5BB3-84A4C2AA85CD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5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D9A90EE-2EA3-E273-5F1C-220A6FEA11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C4FB1C9-5EE5-68C6-8774-C49CAB3D65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CF00442-D791-072E-6CE6-E70EA445F3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D7FE197-5D57-093A-4DE9-87366494A2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5366D79-D927-FDC5-E464-A32A76A3BA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0F2EAC5-9155-DA9D-847C-A777CBD64B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91F80BC-84DD-F447-FEC6-86128B007A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6769885-D1DB-A4BA-75B8-0EFBB34273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E23205F-2521-2FE2-DDBF-072258936E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1FECB35-9A56-83E6-10A0-0D98518155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6" name="Group 455">
              <a:extLst>
                <a:ext uri="{FF2B5EF4-FFF2-40B4-BE49-F238E27FC236}">
                  <a16:creationId xmlns:a16="http://schemas.microsoft.com/office/drawing/2014/main" id="{97061F02-35A0-F4B5-8A0A-D30CB0065BEE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5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763A2E9-7296-3D97-191E-BAC5F0DC95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22A6E49-F618-B415-22A2-862BBE50D4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8081D9A-4D0E-CC2D-5F01-79C01E782B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58743F-99A5-95D8-58A9-B6285463FB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57D1BF0-A2EF-DA49-A370-0A4DC4844A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C571B0-7D52-A052-C77B-F563D136C3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94C06F4-D668-FAE0-F4F9-17764D4415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451902E-A446-93BD-2FCD-DB28EFDA44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40339B5-3EF5-8DFD-AA76-E9B14AA61A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BFE2BF-92C5-A82B-26F2-DD93341840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7" name="Group 456">
              <a:extLst>
                <a:ext uri="{FF2B5EF4-FFF2-40B4-BE49-F238E27FC236}">
                  <a16:creationId xmlns:a16="http://schemas.microsoft.com/office/drawing/2014/main" id="{FEBBE0E3-D956-41E4-7DD6-0605BDB5EECF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5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DA0BFCB-F88B-A9FE-BF3F-920221AC54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125BB15-F1D4-B594-FF19-D84F110D88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62C04CB-5B1D-B5A5-53B9-DD2E3796DB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101BAE8-8DE0-D713-021C-BD6015A1E7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810BEF8-6BE1-6F4E-087A-F83D7BB1FC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E7CBD00-B3AC-1AE7-7A27-0AD4F233B9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1FD117B-4C16-4740-A028-55433822CA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5DA965-A71A-5220-67A1-113DFE03FA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92F9229-F87F-6BC8-AF15-B5FF4E9E16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3FEDE69-E9C0-292F-8DC6-9B2B51FA2E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02586D9D-1EC1-730E-11FE-AA873446C3C9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4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015EC2C-4B17-6161-D3EC-B8DCF72EFA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3A4F4FA-3B1C-13DF-7C81-E83DFC355E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9A79BD7-B28A-FB51-510A-FB402B7CE1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E559657-A07D-C13F-95DC-8A924D0EE3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6FD80EE-98F4-398E-6582-1BACC475AF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BD52BE9-3657-0DA8-8E36-EF975706FB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859CD65-88F7-C02F-B9B0-B2AEE277B3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585DE53-CD13-F1D3-2A34-76C6569C75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5FD3048-C3F9-63BC-5B50-648A842215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C40F48E-497B-A0E5-3024-41460FFCE8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FD34DF84-A047-BEB0-55BB-0F480B2442A4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4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C5D43DB-A8DA-B581-7B9E-B26C918BE9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28D4ED-2BD6-7A45-D786-A369448488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24CE3FC-1D2D-7561-AF68-A1D8089360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0096EF0-3A55-FF5C-0EEE-56B9A61310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FD45325-34BF-DE15-AF59-38D9AA3635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F1C2DDB-A3C5-A551-FC83-774DA96DBE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169832B-F1B3-9CBD-E763-3B1B8F713F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55A99C2-7E28-9808-3B31-78F8AB06C2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9259FB6-2501-193C-6AC1-2026EE5ACA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AC24253-96D9-28AD-8592-CCCD47B7C5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7223541A-C955-55FB-F1D8-3D580C544E1A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4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90EA0C-140A-2FD4-FC39-47274C7C1D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E158DD0-8C2A-B6A1-8810-F6C5ED673F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EAB7867-291C-98AD-ECAA-B89354950C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F5FF270-1AA8-D1A8-2E0B-C0E507CD3C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6D2A4FA-0020-CBBD-D278-670DA69623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2667BCB-1318-8F4F-5CF8-544AC4F604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0EC51FC-0AC0-BCEE-A6DA-E73256D869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A83452B-E158-B8E9-FE86-2B8EAFEF55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82F1E95-8D4B-E4E3-2FBA-B2CF6592D5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9392044-ABFF-D760-B360-0B93D98070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FFED1A65-ACAA-9DBF-EC88-5FFD4F5FA998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4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F5B1529-B292-62B4-EB2B-9B523D04C3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082EEF-5E8D-77E5-C777-FD72228E29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735F37-6AA9-6B56-A430-02765087C8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59EF4E6-80C6-427C-B259-FCB12F7BD9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AC66BEE-7AB4-E1BC-D073-06D7C7E109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0AD4B74-DDBA-1568-2FF3-2AFC40B39C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F8C25FD-A2DA-ADFB-740B-7FC21448D2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BF93E60-8E9F-0BED-6AD8-6C4BAF275E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56578B6-7A00-99AB-3C74-4EF5DB7E7F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63A093-0822-2C7A-2D45-ABB36BAB16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62" name="Group 561">
            <a:extLst>
              <a:ext uri="{FF2B5EF4-FFF2-40B4-BE49-F238E27FC236}">
                <a16:creationId xmlns:a16="http://schemas.microsoft.com/office/drawing/2014/main" id="{E54F129B-75CE-85C9-1F36-2FF95E339BCE}"/>
              </a:ext>
            </a:extLst>
          </p:cNvPr>
          <p:cNvGrpSpPr/>
          <p:nvPr/>
        </p:nvGrpSpPr>
        <p:grpSpPr>
          <a:xfrm>
            <a:off x="4538606" y="2336999"/>
            <a:ext cx="1908361" cy="1964226"/>
            <a:chOff x="3822430" y="691144"/>
            <a:chExt cx="5447846" cy="5450779"/>
          </a:xfrm>
        </p:grpSpPr>
        <p:grpSp>
          <p:nvGrpSpPr>
            <p:cNvPr id="563" name="Group 562">
              <a:extLst>
                <a:ext uri="{FF2B5EF4-FFF2-40B4-BE49-F238E27FC236}">
                  <a16:creationId xmlns:a16="http://schemas.microsoft.com/office/drawing/2014/main" id="{CDD5A94E-16DC-CA98-4963-8351AD468C9E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6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0E5F3BA-F7D4-45AA-2654-4B2B5EA288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2EE54B2-4F67-35FE-80E2-7DB09F9DD4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9F8511-6CBA-5BF8-129A-09024A76EC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993F253-AF69-AF3C-87B1-E26AF875EF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F9B00C0-C47C-7D8F-D11A-21F5689C75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5858925-BD1F-6D60-3078-251E2239D1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F311FDB-CE23-7339-926E-733490D595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02D42C5-8FF0-20B7-D9A7-7BBD91A0C2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B69285A-769A-09DB-D515-39D37EAC53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A972D5E-F4F4-8563-A01B-BCA97DBBD4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64" name="Group 563">
              <a:extLst>
                <a:ext uri="{FF2B5EF4-FFF2-40B4-BE49-F238E27FC236}">
                  <a16:creationId xmlns:a16="http://schemas.microsoft.com/office/drawing/2014/main" id="{F214DF72-3C27-46FA-EE76-AC9EB6DDA13E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6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F8ADD57-BD26-B075-EC98-33E6006DF0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006A209-44FB-B6FE-F060-0674DEC343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10AEF86-A724-53EF-FD26-4A61CB286F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0F8D1D2-6D5A-6ED0-BF12-9228C65F5F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6A37C8B-133C-437F-8FCF-4BC79EC20B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AD4B717-520C-F137-01B5-CAD2CA5F9F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EF81169-6DBA-8A72-6E16-45964658F5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C48B2F-C58B-BEDE-05D2-8F316AB6A7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E7E238A-CB71-1A65-E1BA-6A35D84B19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6B61000-5E29-F11A-D0D0-1E1BC288B7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65" name="Group 564">
              <a:extLst>
                <a:ext uri="{FF2B5EF4-FFF2-40B4-BE49-F238E27FC236}">
                  <a16:creationId xmlns:a16="http://schemas.microsoft.com/office/drawing/2014/main" id="{625F74B6-CED0-BBF2-6EAE-7E3B2EDA20E3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6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F1A8952-F8D5-7635-F6F9-6842BE55AD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C977FCB-E979-6645-81EE-1225792201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D20B93E-8EB2-77A5-BD8B-27D1C34CEC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EE01949-48A7-926F-81A8-A5AB999B9C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BA50EEA-17F5-F89E-D9E0-6F839C8139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511D4E6-C546-BCFA-6C28-87066C5926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F72C24C-99E1-DBCF-A395-8B8E130BC5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98E5ECF-4B98-E468-01EF-05323AC2EB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DA9F98B-AB3D-BCB9-09B4-8BB23704DF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38CB0A8-AB8E-7571-AC96-392DE3327F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66" name="Group 565">
              <a:extLst>
                <a:ext uri="{FF2B5EF4-FFF2-40B4-BE49-F238E27FC236}">
                  <a16:creationId xmlns:a16="http://schemas.microsoft.com/office/drawing/2014/main" id="{50DC82AD-59EB-59FC-A1F6-AB36026D33C8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6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178A9B-4CF1-07E2-3452-0E7FB051CC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2C90E65-ED4F-711C-741A-EF0E4E5335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83EAF9-7EB3-DFAE-779F-6177BAE6A8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1B66C8B-DE38-D470-7E9C-608B399C24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D05C2ED-2970-4B2A-8741-7D580FC4C2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AB2FC40-7788-7B8F-2ADC-620497884D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23F1663-E85A-D362-9E72-0618E697E5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AD15B31-8CF0-B2B4-0C3E-7E977932F6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25F8D8B-4531-0413-0589-9DAAD15B2C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9DC5246-D224-6C80-8470-71041C7B14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67" name="Group 566">
              <a:extLst>
                <a:ext uri="{FF2B5EF4-FFF2-40B4-BE49-F238E27FC236}">
                  <a16:creationId xmlns:a16="http://schemas.microsoft.com/office/drawing/2014/main" id="{DA70D45A-7B21-FA4C-186A-58B29451A7EE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6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21E8212-4DAF-6585-EA77-97244116BC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31F8985-2E7F-768C-210C-A6A52785AD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41F587-3801-D59C-3E99-F64335100F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D0E09BB-6D4C-0C9C-569E-13FEDDBA40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17B9413-FDDD-F355-6F7E-458A6448DD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23788E-6E44-6039-99C0-03B682D0D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C59EDE0-DF4E-0A81-4375-89673186C3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6C0ECFC-CE10-1F9E-EC8E-F728BA1183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6EA8B62-8DF9-D4BC-A94A-5A85C4F5DD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9978118-919D-3230-693D-DE388B7FDC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68" name="Group 567">
              <a:extLst>
                <a:ext uri="{FF2B5EF4-FFF2-40B4-BE49-F238E27FC236}">
                  <a16:creationId xmlns:a16="http://schemas.microsoft.com/office/drawing/2014/main" id="{915EB481-2B36-7B1B-5A16-9182EFF76056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6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A783924-338E-AC09-E45D-1E7AED358C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9212597-345E-B3CF-1C55-32FADFACBE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51C23CA-D33E-3A8C-F62F-627195A25C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ACEEB7-7C84-D7EE-B065-1EC5D3D5CF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90DEB9E-A605-06B5-0F4F-1BCA90AD50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B96D0F6-811C-4EEE-2267-31777F27FE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E7676C7-D998-6474-6197-ACF5849237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E48B8E0-D6B9-B879-A8E8-E523EE667E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E1F7191-3E92-1DD4-9167-03B2FB8181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8E5DA46-AC1D-42BA-B9A1-45299DC6B5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id="{D94983BB-48D3-C823-0A18-456662831059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6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2ED4AE3-94E8-E459-886B-4A3B6E558A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07D502C-A911-37A6-B8F4-CD4A3F34A3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84893E6-2B2A-550B-C37C-D5EA9A1D5E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31F051A-67FA-A828-34E1-2B7F28CC78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62DEFC2-3B81-F612-7508-270BA35226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4449BC5-1E30-757F-05CF-2C8B4BF904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F367869-B4C3-854C-64AF-31740B44C5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5B66028-34C2-911B-DABA-D4470EAD7A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0BF43EF-2CE6-676B-3682-4FFCC4B4F6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9D4FCC7-FA86-92A5-4189-06889C180A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id="{7A4C49D3-5463-F0B1-33BD-8CCD9EE939D5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5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4A5338-9ED3-C4F0-1D02-0680EAC1B2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A11B43-C627-A6F4-469E-E89A52C13A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B9832E5-8A5A-3F40-63FA-C233DEA924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53A8DF-AAD2-32CD-107F-F286B5261C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1AFD97-0136-D0EF-5998-51D75438A0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16E985-FB9F-9026-1820-4087F741CA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1C2FA9B-939D-2A78-2C09-687EFACFB3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B56CA29-290B-01FD-D7E0-27034E3CB3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41FEF90-F398-E301-3C88-F65C0CB079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31917FE-592A-F4EE-02DB-7D7EB462BA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1" name="Group 570">
              <a:extLst>
                <a:ext uri="{FF2B5EF4-FFF2-40B4-BE49-F238E27FC236}">
                  <a16:creationId xmlns:a16="http://schemas.microsoft.com/office/drawing/2014/main" id="{61EF85A6-C4E8-ECA2-9145-DE807AB51E70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5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5AADA59-494D-C4BD-65F6-18963BCC98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66D6F44-6222-56EB-C571-F8DBAC6A46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3EE1BEF-080A-2485-AC22-ADBF788B14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3DFA8A9-CE5E-E418-A349-6EF3E6CAB2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A292A7A-E376-A974-54D2-A42836772C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FCC3C73-94FF-FE5F-9DBD-9A96175E0E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E6DACD2-F43F-62AD-0103-ADA60E104C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2D00907-02E8-A813-AEB8-BB2875FAA4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27E2199-8B38-935E-0EA9-34A408291C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80474C1-EE35-5880-0EC1-82431D33D4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2" name="Group 571">
              <a:extLst>
                <a:ext uri="{FF2B5EF4-FFF2-40B4-BE49-F238E27FC236}">
                  <a16:creationId xmlns:a16="http://schemas.microsoft.com/office/drawing/2014/main" id="{7955BBF4-2E47-B1BC-BE58-4BFDBA8347F2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5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1BD68E2-208B-AF92-6A5F-87440A0BC6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23B9890-4335-6E0E-D7CF-C2989E2C3B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0325145-8803-4985-4EE4-8F699920CE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9FA77A7-4850-09D3-11F2-672BC19916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6F6E328-1522-347D-6C0E-0D2C5497E1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2784CCC-DCBF-5A40-6A11-B4F9AE8E80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65FD9E4-07B9-1048-90B8-AAD33EBC8D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0C83B4F-E6D5-41AF-F808-38E75CCEE2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95BA875-DCBE-5B1D-7522-B068B2F724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E91F60B-B5BA-4EDF-5AF4-E79D9C2E7E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73" name="组合 10">
            <a:extLst>
              <a:ext uri="{FF2B5EF4-FFF2-40B4-BE49-F238E27FC236}">
                <a16:creationId xmlns:a16="http://schemas.microsoft.com/office/drawing/2014/main" id="{BD5F3540-96A6-2246-7BA7-0F9C60EDE2DB}"/>
              </a:ext>
            </a:extLst>
          </p:cNvPr>
          <p:cNvGrpSpPr/>
          <p:nvPr/>
        </p:nvGrpSpPr>
        <p:grpSpPr>
          <a:xfrm>
            <a:off x="6576624" y="1307219"/>
            <a:ext cx="5385907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674" name="矩形: 圆角 11">
              <a:extLst>
                <a:ext uri="{FF2B5EF4-FFF2-40B4-BE49-F238E27FC236}">
                  <a16:creationId xmlns:a16="http://schemas.microsoft.com/office/drawing/2014/main" id="{6C442B96-19D5-C414-A41D-813B22583F8F}"/>
                </a:ext>
              </a:extLst>
            </p:cNvPr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  <p:sp>
          <p:nvSpPr>
            <p:cNvPr id="675" name="矩形: 圆角 12">
              <a:extLst>
                <a:ext uri="{FF2B5EF4-FFF2-40B4-BE49-F238E27FC236}">
                  <a16:creationId xmlns:a16="http://schemas.microsoft.com/office/drawing/2014/main" id="{52F8C1DB-9A74-3A6F-6765-E71CAAD7BA31}"/>
                </a:ext>
              </a:extLst>
            </p:cNvPr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</p:grpSp>
      <p:grpSp>
        <p:nvGrpSpPr>
          <p:cNvPr id="676" name="Group 675">
            <a:extLst>
              <a:ext uri="{FF2B5EF4-FFF2-40B4-BE49-F238E27FC236}">
                <a16:creationId xmlns:a16="http://schemas.microsoft.com/office/drawing/2014/main" id="{9333E3E9-4AC9-120B-49D8-48BE0A46D730}"/>
              </a:ext>
            </a:extLst>
          </p:cNvPr>
          <p:cNvGrpSpPr/>
          <p:nvPr/>
        </p:nvGrpSpPr>
        <p:grpSpPr>
          <a:xfrm>
            <a:off x="6822509" y="1479808"/>
            <a:ext cx="1908361" cy="1964226"/>
            <a:chOff x="3822430" y="691144"/>
            <a:chExt cx="5447846" cy="5450779"/>
          </a:xfrm>
        </p:grpSpPr>
        <p:grpSp>
          <p:nvGrpSpPr>
            <p:cNvPr id="677" name="Group 676">
              <a:extLst>
                <a:ext uri="{FF2B5EF4-FFF2-40B4-BE49-F238E27FC236}">
                  <a16:creationId xmlns:a16="http://schemas.microsoft.com/office/drawing/2014/main" id="{3A18F0C3-CDC0-D2CE-FB62-2C0EC53E4448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7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3044634-4216-BD3D-C5A7-0CC5B729CC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562CD7B-9459-AB1E-97B5-C9950BBA92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2F7B41A-6C6F-4790-3083-4FBE9C7381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D0A99F8-A307-35A0-16DF-C760783556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321FDAD-BC5A-5F5F-444B-06C9D94A42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430295-EC45-BDBA-A6AB-E4695C1086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786F1D8-9749-AB3C-9930-6900149C05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C915CD6-CA5F-16EF-51F2-DBC39869E4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1209160-FD27-8F66-607F-F6B8CD7190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8961570-6AE5-6666-63E1-E9B705BDC5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8" name="Group 677">
              <a:extLst>
                <a:ext uri="{FF2B5EF4-FFF2-40B4-BE49-F238E27FC236}">
                  <a16:creationId xmlns:a16="http://schemas.microsoft.com/office/drawing/2014/main" id="{CA9D57A0-F0C3-76EE-73D0-E11074F2B60A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7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E61E82-C2A3-0423-6AC0-FFC585A464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729D3B4-9340-D734-8EA4-61665D9756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C09D032-ECD9-5CB8-04DD-F09A296279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137F14E-EBC9-0D00-8028-AC725E5D14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478FCD6-88B7-789A-A975-318E420FBE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69FC1B5-647D-69E3-A2AF-1EAE42DB11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4CED30-FD57-C432-6330-4FC0C3AB27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D63E6DE-DFB4-2D62-C3D4-4C536051EA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A2E72DD-2DA8-F9E9-5D1D-99AA9FD15A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6B57DDB-FF2F-F4AD-58FA-D2771BFC04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9" name="Group 678">
              <a:extLst>
                <a:ext uri="{FF2B5EF4-FFF2-40B4-BE49-F238E27FC236}">
                  <a16:creationId xmlns:a16="http://schemas.microsoft.com/office/drawing/2014/main" id="{8AF09005-426F-F3DB-ECD3-48E4B4FC7C61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7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B40D72F-83AC-51C5-7712-BE05392439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49FAFFD-ABF0-1063-E59A-6B82EA6296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08A1A12-E99E-7BAF-751D-45F3C98DBE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59A71D-CB68-CC84-76E3-A6D39425D8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07C73A5-A216-E96D-C730-1CD03E1C3E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4028DAD-2D13-C64F-CFE3-5C1403379D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1A63E1-0376-99D4-6428-6DEEF673CD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4485575-7B5F-2883-B1FE-6CE2111BC4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E2152DE-91D2-EAE7-21CD-04797E6E30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024F0D1-0251-712C-AF61-952C659DB0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0" name="Group 679">
              <a:extLst>
                <a:ext uri="{FF2B5EF4-FFF2-40B4-BE49-F238E27FC236}">
                  <a16:creationId xmlns:a16="http://schemas.microsoft.com/office/drawing/2014/main" id="{14633B7C-7054-D00E-B545-FBFE7206A4B6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7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CEE875D-AAD2-54A5-D365-507F94E23B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B717567-5FDB-3915-ECF5-77E08C9337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6F5DFDD-CA98-C926-4FB6-0450CAF8AA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F860C62-1626-BE0D-CC96-25744D1A58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F77192-746C-0B60-E613-C211D1F88E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FF25E60-F0A6-8A79-8C2B-B2D9114339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DA26520-78EE-B3F7-80CF-55ABD4DB01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2E28E78-D8E4-EFA0-EF2D-BB9D05AA00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6CCC16D-9DE1-F4EE-C123-FCBEC19451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6256F06-2928-C085-1223-5093A65433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1" name="Group 680">
              <a:extLst>
                <a:ext uri="{FF2B5EF4-FFF2-40B4-BE49-F238E27FC236}">
                  <a16:creationId xmlns:a16="http://schemas.microsoft.com/office/drawing/2014/main" id="{F717C274-155F-03E7-A1E2-5A9347D50BD2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7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C8BF284-65F9-E8A5-10F1-9E5C2BF869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A0CBE00-0A0A-D033-58AF-829DD0F859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219382B-0B42-A21F-663F-0A563D143E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685BE4E-D62F-FA75-A7F6-E68C5215E9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4ABD9A7-FAD4-81A3-CA4C-DAF292883F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31C5A82-9C59-7280-877B-BC1E356A18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2DEE87D-C062-F4BF-08F5-7BFAE22A6F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EEB6D19-4235-6ED3-9A5A-B39CA8DB74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C6CCFC-02EB-3DB3-9358-58C7AB4BC8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68DD089-AC9C-6A97-9803-75FE7EC146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2" name="Group 681">
              <a:extLst>
                <a:ext uri="{FF2B5EF4-FFF2-40B4-BE49-F238E27FC236}">
                  <a16:creationId xmlns:a16="http://schemas.microsoft.com/office/drawing/2014/main" id="{D7EB4CD8-44D1-3BB3-92CC-D20B8F341D2A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7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5A93F5C-8031-BEEF-6570-F647503B6E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311BD4D-A350-0E5A-0A0E-20E72EED9A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C0DC1E0-5B04-FC19-994E-6000E390B7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4DD55F7-00C5-3ACD-F97B-174B96992D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2E3A739-FA87-E22F-8E67-3C67C91657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E1EF86C-B39F-C363-80D2-D13C367E67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88886E5-5DFB-CF10-6F02-F5D56F33F5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4424083-0406-598F-BC37-ADE694A39B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AFE8802-F072-6D79-5D9B-AC08D68255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F4F0B4-A3FA-D335-9633-4160885669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3279190C-7A9E-97F0-6A3F-93DA67EF7879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7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F62B457-0858-8E61-7698-4FC0B206AD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5451D6C-BB52-CC27-105C-3E6C030903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135EEF9-E8BD-75D1-2C94-795112FE33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2CD0361-8217-2972-AC5F-53F6F794AE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430CA4B-4F60-BC58-73C3-6BC3B84FFE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4B990AA-DE7B-1FB8-D257-B77C8EF31A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1D9AF9-BF48-5F2B-3EF7-DB4A643397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8719EFE-8232-EB07-BF88-C44FBACAB1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E987A4F-FF97-6D2F-562F-58E91A6F15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708ED27-FDD2-88AD-5B42-3357C10DDF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4" name="Group 683">
              <a:extLst>
                <a:ext uri="{FF2B5EF4-FFF2-40B4-BE49-F238E27FC236}">
                  <a16:creationId xmlns:a16="http://schemas.microsoft.com/office/drawing/2014/main" id="{21FC8D7C-E1EF-8692-75EC-515043886346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7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A01553D-DA95-D99F-0EE0-38F95EB680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A32B69D-F825-6C2F-B216-708F93C87D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FB799C6-0200-EA56-54B2-CC2D61FC42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7350F66-4AAA-497B-8CA8-FB3B88CE4D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120A107-1B69-ACA4-3BC5-E4E77E3CC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F0085D5-98E9-5127-DB90-56197E055B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0E9C81B-E25C-C4AF-67FD-B5827CE48D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DA20CFE-D680-8623-74E0-B3D8E74EF6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F96E547-78B7-3F62-D568-7E4C1BC3E9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2FE2CA-4169-0182-243E-87752F5F4D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5" name="Group 684">
              <a:extLst>
                <a:ext uri="{FF2B5EF4-FFF2-40B4-BE49-F238E27FC236}">
                  <a16:creationId xmlns:a16="http://schemas.microsoft.com/office/drawing/2014/main" id="{222C412E-0B02-2E12-7274-4261D1F90EF8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6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508E12F-0D79-6935-EF21-800D9B5E72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9196BAD-2117-8427-AE8E-F33B968C45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58E601-F05F-DD15-857A-52A26408BF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63529BF-57B6-F197-4592-AAB527F16F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656E630-EFBE-AA7E-08DD-337F57560B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9F8C05C-09D7-A557-2E4E-450940FA55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B068F0-241E-E756-7F32-D587191163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264F944-BF17-CCB4-F519-A24FAF018F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B555DE0-9D92-2AE5-3C5A-8EB829B65B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AC3D5B1-6178-D72F-2245-8D94EE3186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6" name="Group 685">
              <a:extLst>
                <a:ext uri="{FF2B5EF4-FFF2-40B4-BE49-F238E27FC236}">
                  <a16:creationId xmlns:a16="http://schemas.microsoft.com/office/drawing/2014/main" id="{AC37AC32-5FF7-54C8-5A6A-6677F5442B89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6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03C2F2C-D93F-0130-A042-309F792701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2808982-10E6-0BCA-2E76-FB739E0688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8FD952F-B2B6-E8F0-3F7D-A72F30DD73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732AE6D-B0ED-3BD2-73F3-5891C80B4E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18CE33E-9184-426B-57DA-112B86FF41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B5C82D0-B120-05E5-05BA-09F291FC8B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65644D-C074-348A-5B64-786DFA8828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866A3F9-FF3E-2F5D-A7D5-DC072F1C9C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A5B4059-105A-F2DA-1F13-BBA81C7C56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7C59E8F-8F7C-FBC0-7CB6-DE256DAF0A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87" name="Group 786">
            <a:extLst>
              <a:ext uri="{FF2B5EF4-FFF2-40B4-BE49-F238E27FC236}">
                <a16:creationId xmlns:a16="http://schemas.microsoft.com/office/drawing/2014/main" id="{10258A65-B555-E18A-E8EA-7A17265580E3}"/>
              </a:ext>
            </a:extLst>
          </p:cNvPr>
          <p:cNvGrpSpPr/>
          <p:nvPr/>
        </p:nvGrpSpPr>
        <p:grpSpPr>
          <a:xfrm>
            <a:off x="7165203" y="1881168"/>
            <a:ext cx="1908361" cy="1964226"/>
            <a:chOff x="3822430" y="691144"/>
            <a:chExt cx="5447846" cy="5450779"/>
          </a:xfrm>
        </p:grpSpPr>
        <p:grpSp>
          <p:nvGrpSpPr>
            <p:cNvPr id="788" name="Group 787">
              <a:extLst>
                <a:ext uri="{FF2B5EF4-FFF2-40B4-BE49-F238E27FC236}">
                  <a16:creationId xmlns:a16="http://schemas.microsoft.com/office/drawing/2014/main" id="{8FFA98FD-6DB9-9C2E-8E71-B109E92B7150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8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3E30FA7-519E-2AA5-2170-2910B51C48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79D4BBA-C97F-E032-6F0A-B2C7C65872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B81B1F-D042-3D1F-00C4-34F4DF5F4F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01AED93-5C8F-0B1B-547D-2B9778E936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A37C37B-1C32-3621-3377-9B73AC7ED9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60F9E09-397B-084E-CB09-BC1A3F8FF9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7DFF64-6D15-A640-D8CF-003AF01576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D539FE2-945A-5DB0-EA96-E3CCCF6AFF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C154FF3-2971-CD84-869F-7D78273914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06DB2F3-0241-F56C-60B4-6D7B36BA99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89" name="Group 788">
              <a:extLst>
                <a:ext uri="{FF2B5EF4-FFF2-40B4-BE49-F238E27FC236}">
                  <a16:creationId xmlns:a16="http://schemas.microsoft.com/office/drawing/2014/main" id="{66CA7227-E1B9-8B3F-00CF-1C983A5EAF2C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8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4DAF01C-E9AD-0636-607B-9113C2BD88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55AC2C1-A88A-D8FC-291C-1AB887FB1E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8F47951-3A54-B76E-B77F-B0C262412C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5D97050-7EFE-AD8E-F731-3692BAB490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D332CF-86D1-2494-1B0D-F097E78C65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1A86D48-5F03-2089-B632-87DFB27E52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B6507EB-F748-6E2D-287C-0831997817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E2B5750-4EF6-4D8F-5693-CD302383E4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4A8C94-E3F8-1512-14E3-B7157038B8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E998EAF-4590-4366-7BA7-1D4683C2A3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0" name="Group 789">
              <a:extLst>
                <a:ext uri="{FF2B5EF4-FFF2-40B4-BE49-F238E27FC236}">
                  <a16:creationId xmlns:a16="http://schemas.microsoft.com/office/drawing/2014/main" id="{9CDAF341-5B86-8671-BF2C-78B47CB13CCE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8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EA7C1FC-27D6-2F7B-25F0-3A6BA99326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BFE0FF0-1392-B4CE-4F42-CE6856ED05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D30A58-938E-6229-8F78-4BBA0A00C9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D8FEF7D-5E9A-CB73-5E72-DE37428D30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3B393D-AEFF-2A2C-15A3-5B096E2024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B7B9B5-0086-6A3A-082F-2D9B224BAE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F9EF832-0BEE-55B4-54AC-5BC9858FDF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E7E931C-BDB0-FE9F-029C-53582AE3D5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8064FED-7D20-85FF-1C42-14650279EA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BE39FFF-ED71-B801-DE8B-1FE198B862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1" name="Group 790">
              <a:extLst>
                <a:ext uri="{FF2B5EF4-FFF2-40B4-BE49-F238E27FC236}">
                  <a16:creationId xmlns:a16="http://schemas.microsoft.com/office/drawing/2014/main" id="{A5CF991E-95D6-113C-410A-DFCD0C075E8A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8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A2E6BBB-0F5C-2ACF-B8E7-BDF132B6C6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92561BE-FB44-D38B-B183-8FBAF51992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101B2F9-C4B8-78B6-E6D4-205C85E364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5C34A98-1115-FF28-2BD9-1201F3845F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F594592-DC11-BF32-B204-779C297AE7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8678B8A-58E1-28DC-D93F-DFB555B0B5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C6C2440-37E3-5E12-0607-9C797E1BEF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6E65DBE-0769-CED7-AC14-827EE5B611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5FA133F-AED4-D70F-6AE3-CC224F9DE9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1EAE15E-C663-70A1-0E3F-A7F14F6917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2" name="Group 791">
              <a:extLst>
                <a:ext uri="{FF2B5EF4-FFF2-40B4-BE49-F238E27FC236}">
                  <a16:creationId xmlns:a16="http://schemas.microsoft.com/office/drawing/2014/main" id="{FB6DAF5F-B08D-808A-BCAF-478C7A2F3768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8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D747ED8-884F-DC39-1850-73BD22CD80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D8A6B10-3956-E1BE-9C4C-2F1C6A76E5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70F9D0-0E2E-D45F-690F-AEEB4C4200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EAD4921-A5E5-49E4-8AF3-59ECFC63C3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8A7C86C-A008-CCF8-36DB-8374FEEACB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E568C6B-6CDA-6677-709D-BE1FAF5206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1DDF256-F89D-345B-1CAF-A96D35C7A2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978E1A0-C218-E562-AEA3-B262FE51B8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EC63012-4C47-21B1-D641-FF2C10132F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CB4409E-89F4-7874-ABC3-B4B58F36AB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3" name="Group 792">
              <a:extLst>
                <a:ext uri="{FF2B5EF4-FFF2-40B4-BE49-F238E27FC236}">
                  <a16:creationId xmlns:a16="http://schemas.microsoft.com/office/drawing/2014/main" id="{7C4E100F-12A7-6F83-0790-E88D0C7711E4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8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6F496BC-D3AE-5E34-EA6A-3C8BEF55FB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F0CF94F-9DAF-03AB-DE04-D0C0A16ED9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C33171E-2507-39C3-FFB1-D7717B9238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DD5B6A4-E242-3110-CBB9-F63F386E63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1F7F67-0A1D-4CF0-361B-02537077DE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CA9A730-FA3F-43F0-0146-E597AA3176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9DE665-9A30-D1FD-5C77-3A3836F109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32412A3-995A-46B4-581F-B9E02B95EA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323C729-4AA7-24D8-CA67-9B3026D94B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D9119B7-CDBB-93A2-1B8D-12C1A078AA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4" name="Group 793">
              <a:extLst>
                <a:ext uri="{FF2B5EF4-FFF2-40B4-BE49-F238E27FC236}">
                  <a16:creationId xmlns:a16="http://schemas.microsoft.com/office/drawing/2014/main" id="{999ECCEE-6FC4-FCD7-A28B-69EE7422A092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8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5E489E2-A087-933A-F381-707CFF9458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BD44280-97AF-BA02-69D3-E2D84A602C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3BF7AAA-C9A3-7A33-0D71-3F5A7AEAF7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5BFBF26-EE90-6DFD-DD5F-B7CBDD70FF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A3184B9-4FD1-F325-E4C0-AE08F3034A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6D4D67-1659-F805-1A97-83488A8036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11A2952-E3CB-EEE1-0FF6-D9103F6E8A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0F55327-CD2F-74DB-7715-1D3C735221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2DED178-010C-16E2-3FEA-22D1780BB6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05A7AC-9BFE-CF0A-46B4-F0DE89D1C9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5" name="Group 794">
              <a:extLst>
                <a:ext uri="{FF2B5EF4-FFF2-40B4-BE49-F238E27FC236}">
                  <a16:creationId xmlns:a16="http://schemas.microsoft.com/office/drawing/2014/main" id="{DB3D6369-C611-7B9F-AA51-65B928D19767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8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90B416B-4667-98BF-57F7-E9B9A83A63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EFEAE0F-BE4D-90E5-850B-51D9FC6492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5F9610A-5866-5BDB-E1E2-C197D8B855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2EBEE2B-65E9-9787-135D-003AA349A7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5E14C99-38EE-0A50-FE3E-3FC5EE86D3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97249A6-C055-BCE2-146D-D026AAC599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6EE69EF-3281-B7AA-3095-C861554448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ECCE766-C28E-A45F-8CDB-F10E033F99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3245ADB-2F9B-6329-2941-A7DD75601C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35F8700-E110-9D9E-0517-FFA1702E3C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6" name="Group 795">
              <a:extLst>
                <a:ext uri="{FF2B5EF4-FFF2-40B4-BE49-F238E27FC236}">
                  <a16:creationId xmlns:a16="http://schemas.microsoft.com/office/drawing/2014/main" id="{958FE78B-4F40-AA77-BBCA-29829B6FFD00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8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1730FEB-8433-7F21-43BC-49EB7F971D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9CBB171-06A0-C878-225A-570EEE8405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3F85EAD-FAC6-1F22-F385-6DBAAB0433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35EE535-6CB2-FE4C-AE8C-D5B0869EEA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4BAFD7F-5040-10BB-0A65-9CACC8539C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3DF78E-2B46-3287-324C-E62E975B5B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A706CD5-ADC2-9472-1470-22D8A3D127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E3A724-6CAB-A3AD-BA40-E510D17A85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396A4A-AAAE-842B-8FEE-7C8581E2E9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6DF6A99-3C0C-2989-12BA-A2C9113405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7" name="Group 796">
              <a:extLst>
                <a:ext uri="{FF2B5EF4-FFF2-40B4-BE49-F238E27FC236}">
                  <a16:creationId xmlns:a16="http://schemas.microsoft.com/office/drawing/2014/main" id="{0F51D836-B874-FBFD-014C-65616B7946BD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7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C03AD77-23FC-0295-278B-5A14418503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8D1EC6C-5939-CE9C-18E4-1E1603DE4C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F376CBD-5C0C-549E-F4DC-E26316A2C8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CA3C0A7-97F2-61EB-2B5A-DE847C4436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50F1039-8704-8D39-7A44-0BD21DFA1E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59CE789-0172-1B11-EE05-AD1D80A44C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1E4291-28B6-D117-6C35-12B9041757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C33BC92-B3D5-CC57-9983-3B89CDDCCA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04F0A3D-9794-F2F8-81BD-7472B41A55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B08C9A1-F8B5-1BC8-5B22-ED4CC7D438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898" name="Group 897">
            <a:extLst>
              <a:ext uri="{FF2B5EF4-FFF2-40B4-BE49-F238E27FC236}">
                <a16:creationId xmlns:a16="http://schemas.microsoft.com/office/drawing/2014/main" id="{82DCAF9E-2D1C-6770-E515-F76A9230B5C1}"/>
              </a:ext>
            </a:extLst>
          </p:cNvPr>
          <p:cNvGrpSpPr/>
          <p:nvPr/>
        </p:nvGrpSpPr>
        <p:grpSpPr>
          <a:xfrm>
            <a:off x="7524038" y="2291937"/>
            <a:ext cx="1908361" cy="1964226"/>
            <a:chOff x="3822430" y="691144"/>
            <a:chExt cx="5447846" cy="5450779"/>
          </a:xfrm>
        </p:grpSpPr>
        <p:grpSp>
          <p:nvGrpSpPr>
            <p:cNvPr id="899" name="Group 898">
              <a:extLst>
                <a:ext uri="{FF2B5EF4-FFF2-40B4-BE49-F238E27FC236}">
                  <a16:creationId xmlns:a16="http://schemas.microsoft.com/office/drawing/2014/main" id="{7089EA3B-6CE6-C02F-C3FB-AB5F8712EEAA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9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3092809-D581-F5D2-9ED4-3301D3F901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80B3C1-0AC7-91D8-C03C-4DCD91381A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CCC6561-21F3-F95B-4A02-1D43BA0454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58D06E6-C470-B79A-B4AC-BCE4888945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8B17029-5CF3-11D5-4203-CA88275770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B56348A-7574-E74D-86E2-E595B582D4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5C9648D-E740-79AA-193C-0C3A80C4AC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D02040E-516A-C298-C4A2-C6F1B6B85A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23EB481-0631-FED2-085A-5F35C2F631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0DFFF39-1A3D-8848-F966-8E108F6BD1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00" name="Group 899">
              <a:extLst>
                <a:ext uri="{FF2B5EF4-FFF2-40B4-BE49-F238E27FC236}">
                  <a16:creationId xmlns:a16="http://schemas.microsoft.com/office/drawing/2014/main" id="{BC0226B1-5F07-DF9C-AC39-A606858A7E14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9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D5CB04C-224D-CB2B-54C8-A7F1F91BDF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EF73E4A-C78C-E7E4-B28B-4CE73AEBA2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DE480F4-0407-1D92-83C3-CD83EC7B5C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900F54E-B11F-E301-629F-1E1944A57B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7BB1BEB-6DDE-2A40-11E7-C456BF9FFC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32B24C8-99D3-B891-A4D5-4108B41D9F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61C9309-79ED-4D81-E6DF-DC8FBA8C7A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62771B2-E289-FAF8-C3F9-298814F0D2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39EEC06-11E0-1F06-A480-9A030A8247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126CCCC-8412-D5A1-448F-ADEF6D9011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01" name="Group 900">
              <a:extLst>
                <a:ext uri="{FF2B5EF4-FFF2-40B4-BE49-F238E27FC236}">
                  <a16:creationId xmlns:a16="http://schemas.microsoft.com/office/drawing/2014/main" id="{A5345128-7DB3-E24A-5972-296BA6AB226C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9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A18E01E-ED33-8CFF-3174-419EA31AB9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657F033-F7EE-89A2-998A-0B402CDB14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2BB2C5F-CF71-727D-613F-D0A0CF577E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66E16FB-F3F7-18E0-E6C6-15EFF9A379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DDE3718-8663-0214-AB6A-CEE31B1EDB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CF506AF-6CDD-D639-EA34-61B18C8267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FBC27D-1C65-3FA7-4598-2956B65540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3EE2F8-D3D3-EA19-AFF9-EB3DA374D5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1DA505D-2D54-E86E-1609-B7960D30F7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9F66200-2B26-FA30-E6C6-615E0F8054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02" name="Group 901">
              <a:extLst>
                <a:ext uri="{FF2B5EF4-FFF2-40B4-BE49-F238E27FC236}">
                  <a16:creationId xmlns:a16="http://schemas.microsoft.com/office/drawing/2014/main" id="{81C2D33E-3EB1-4C86-FDF1-8E9488C42E57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9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4AE66FC-8E06-3848-75ED-86C37C9E2B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FEC3068-98F7-412D-3EC3-936EEAAC6B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C78B9E0-C0E8-29B7-5FE8-06BBD860E4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10A520-E1A5-8CB1-67C9-4B24CBDAFE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08B75EC-6AED-EDF0-4A04-9C5F67BF42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C562B87-B29D-198F-F2CC-17791F0DCD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E48EC22-3E31-A7B9-3EE1-350D184371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97814B6-C2CF-2D06-4FBF-A3CE65533A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03CD2E9-C37E-17B0-B475-8C5BBA4772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B5E495D-D27F-FE93-C03E-FAF730E9C5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03" name="Group 902">
              <a:extLst>
                <a:ext uri="{FF2B5EF4-FFF2-40B4-BE49-F238E27FC236}">
                  <a16:creationId xmlns:a16="http://schemas.microsoft.com/office/drawing/2014/main" id="{F33D172B-BC08-B65A-38A4-4D70971F1439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9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A0C4EA9-8289-7F44-8D48-28D3C6DC01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18F8E7-3852-3114-7F11-BF4B196B66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2D2ADE7-72E6-BD15-837E-AEF7D736C0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5051E53-D594-3867-1701-665DEB2A26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590DAA-F85A-E8ED-E653-96C3FED24B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CAEA4C5-ABF6-13B3-6B1F-6737547988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065C428-CBAF-57B2-7A95-D2BD30E187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B4085D2-34B6-917B-7E1A-219FBDD615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361CD82-AB55-F324-1CCB-923873BDB6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3721234-FA28-2FFA-3633-7F48585DA6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04" name="Group 903">
              <a:extLst>
                <a:ext uri="{FF2B5EF4-FFF2-40B4-BE49-F238E27FC236}">
                  <a16:creationId xmlns:a16="http://schemas.microsoft.com/office/drawing/2014/main" id="{2B23676B-A387-5170-76B8-9521CF94B68B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9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54B3C08-8196-8A3A-7E24-4560C7B282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47425C0-5AD1-9AB2-8152-BAD6F2185C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1E4D3E9-9171-BEE0-82DB-204F364B61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09968DB-5EB9-491C-589A-8C78380506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150FF0A-645F-7176-D75C-DE16D26383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5A5CF63-3626-2BD7-6678-561434E5F4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6948B12-0F89-1EA9-0D95-204952A718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FB4225C-63D5-3437-8AE5-DD03883562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22ABA62-6ECD-A784-BC60-E663114E5F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3A5C6C-FD81-F141-DB84-842780F233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05" name="Group 904">
              <a:extLst>
                <a:ext uri="{FF2B5EF4-FFF2-40B4-BE49-F238E27FC236}">
                  <a16:creationId xmlns:a16="http://schemas.microsoft.com/office/drawing/2014/main" id="{7FEBE8C6-97A6-26F4-778D-E0480E7D6A95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9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23CB6A6-D759-D005-14A0-8FB27AD44C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3D518E-C7F6-FC6E-59F7-0BB1911DD9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CF837FF-593D-5D5B-98F9-1CF8D00034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EA3B70E-C568-3C37-B084-988A6C59DB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345E54B-6298-A9DB-6ADF-834BB38775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369A2A6-1D14-A495-6232-A138F35CF4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403350-720B-F49D-9322-954B16B65A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90ABF6A-E6CF-3109-C3B3-9168B3C877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FF7414-BD7E-80E9-3273-82BFE4FEBC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74E5B21-0DB4-5F6B-6FA5-519ED88DC7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06" name="Group 905">
              <a:extLst>
                <a:ext uri="{FF2B5EF4-FFF2-40B4-BE49-F238E27FC236}">
                  <a16:creationId xmlns:a16="http://schemas.microsoft.com/office/drawing/2014/main" id="{6D279143-9EE8-6586-EBC4-E769EC0A49AE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9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C45A01-1882-E852-2246-78BC98CF18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1AED02-FF66-A94B-98B9-5F7F9190C8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265D49-8DBD-9551-73A9-4524674989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232D885-34CA-43BC-0F39-DB1ACA7761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BF863B2-2813-C06E-DC06-5FC5C94D8F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78F2AD3-DE81-F18B-CC6F-97BF09830C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42C1CC-BB3D-2042-ADE8-88B7E6957F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9C9F837-168B-55A7-1AB9-BD21FC2331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D2BE846-E572-2832-1A49-D1FEFA06F7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9C8EDE6-FCEB-EA83-041B-F17354D383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07" name="Group 906">
              <a:extLst>
                <a:ext uri="{FF2B5EF4-FFF2-40B4-BE49-F238E27FC236}">
                  <a16:creationId xmlns:a16="http://schemas.microsoft.com/office/drawing/2014/main" id="{9A8D432F-8441-705E-4F0D-DF704BBCA8DF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9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B12B302-3DD0-9262-579D-32058A3F0E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8AEC393-B118-DCCA-1F99-FDC5414A38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F23F0A2-3522-E4AD-8071-94FDC2F92F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F7A159C-CD7C-401E-C78B-F232B8C595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BD70FBB-F0EF-E61D-3B3D-3C0A352AEB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8C7CC78-46DC-BE45-99AF-A3ADFFD5E1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E36177A-F3F3-459E-EA5E-B7388E03A7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DCF44B4-AF2A-4362-9B2C-F5DB9F36BA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844F5E8-1687-71E4-8A6C-9457CC9BC4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2775113-CB50-9A26-B3A1-26BB4A7A6C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08" name="Group 907">
              <a:extLst>
                <a:ext uri="{FF2B5EF4-FFF2-40B4-BE49-F238E27FC236}">
                  <a16:creationId xmlns:a16="http://schemas.microsoft.com/office/drawing/2014/main" id="{4B668F5B-BA75-1E31-D27B-DED2B7214308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9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1594F60-FAD2-1673-8A85-BC9BA683C5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3AB4450-0A83-08CC-E8C7-ABA790D5FA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EBF2EDA-8299-47B6-CBA3-667D23F16F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843DE92-0B9F-6AA6-74C4-7825BE91D5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B41ECDB-02A9-372D-1EF8-C72327AC24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B4B84AA-7197-67E9-2428-05F460CBE8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03D4BE-83B1-5F13-2EE8-C7AEF6627E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B40FAD6-BE8B-8CC9-FEE9-D0E1A07F45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6001210-6188-AD98-82F0-237F32E321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F669772-C5E6-3A04-D148-22B7E1C2DF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09" name="Group 1008">
            <a:extLst>
              <a:ext uri="{FF2B5EF4-FFF2-40B4-BE49-F238E27FC236}">
                <a16:creationId xmlns:a16="http://schemas.microsoft.com/office/drawing/2014/main" id="{2141279B-F2D5-15D1-153C-5D135314CE60}"/>
              </a:ext>
            </a:extLst>
          </p:cNvPr>
          <p:cNvGrpSpPr/>
          <p:nvPr/>
        </p:nvGrpSpPr>
        <p:grpSpPr>
          <a:xfrm>
            <a:off x="7917738" y="2651619"/>
            <a:ext cx="1908361" cy="1964226"/>
            <a:chOff x="3822430" y="691144"/>
            <a:chExt cx="5447846" cy="5450779"/>
          </a:xfrm>
        </p:grpSpPr>
        <p:grpSp>
          <p:nvGrpSpPr>
            <p:cNvPr id="1010" name="Group 1009">
              <a:extLst>
                <a:ext uri="{FF2B5EF4-FFF2-40B4-BE49-F238E27FC236}">
                  <a16:creationId xmlns:a16="http://schemas.microsoft.com/office/drawing/2014/main" id="{5BB61198-07AE-F878-3350-7C06E8B7A7A6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11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349C7B8-3AE0-6E1E-DF2C-1C772AE6A4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160C5C1-BE02-2ECA-1EC0-479E292C3B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BF6F5B-0FB2-6632-C526-A832105C22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22ABBC-0220-FEB7-B1A0-68FC89549D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CE8FE07-9AD4-BF2B-0707-416B759702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98C14F-FCBE-FE63-1168-C14C6A0ADA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6A22907-45A1-9635-48A2-11D75703EE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4F49C3E-0043-92A3-B413-48352F1BE8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5E15D5D-FF0A-17D3-F949-6FB522BC14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9938311-DD4B-408A-E3F0-1C41B794F2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11" name="Group 1010">
              <a:extLst>
                <a:ext uri="{FF2B5EF4-FFF2-40B4-BE49-F238E27FC236}">
                  <a16:creationId xmlns:a16="http://schemas.microsoft.com/office/drawing/2014/main" id="{5EEB4581-CFBA-4667-A12D-6FD574CF082E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11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CF9BA1E-C723-907B-2860-02CCBE1A17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DB18A01-5CF1-1621-2C1A-7C12822694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9494F85-C1C5-D45E-6F9A-36E766F40E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6B13A37-7B82-D55D-5414-9ACE282527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C371504-DD2C-F486-676B-15A3B680AF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4A9CE13-0BA1-5F4F-5417-A380B924CA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B95C413-6C43-7609-3D87-5E7C38388C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F4AC0C1-52BA-5FF4-107F-7BF8AA7F88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2A8AC13-E630-A9F6-277C-946DFEF07F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DACF258-CC5E-D58A-5DD7-2A0B7A7749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12" name="Group 1011">
              <a:extLst>
                <a:ext uri="{FF2B5EF4-FFF2-40B4-BE49-F238E27FC236}">
                  <a16:creationId xmlns:a16="http://schemas.microsoft.com/office/drawing/2014/main" id="{587FE687-67CD-DF1E-25D3-3C2508C665C9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10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2B004A-C0FD-A2DE-7068-DAA85F606D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C2DAC53-3238-1959-8CFE-E603FD7624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B5D2F8C-38CA-D60E-DBCE-FB741C0D26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A9D97C5-783D-3AF2-0C8C-16A003926D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EB38A6C-147E-EDE5-AC6D-CE63313911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8EC83A5-23AF-F2D5-B8F0-A4DBA37E42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386AF4B-1372-CDAA-9EAD-C037D9D96F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65F48FB-E585-6964-518E-B920AC293C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2752EA-982A-A064-756A-E5B2838B3B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A1C826C-BD5A-4A31-5B52-5611ADD828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13" name="Group 1012">
              <a:extLst>
                <a:ext uri="{FF2B5EF4-FFF2-40B4-BE49-F238E27FC236}">
                  <a16:creationId xmlns:a16="http://schemas.microsoft.com/office/drawing/2014/main" id="{C13A2A75-8E33-508E-85CE-3E492D88125B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10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CBD6574-DB03-8860-C222-60140DDEC8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BA766EB-2106-4752-81B9-D871809584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82A750C-4E3C-458E-CA2F-61BD54F552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34A5B2-AA5C-13F8-6C34-AF02894B70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E97C84E-47D1-11DC-D398-412C5B205C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CDEE9CB-31AC-AD1E-C60C-C5E0952157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97D05C1-1D0A-4A61-FD74-5B826D0236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F77BE48-9CA9-9700-84D8-AF3A883FBE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1882960-47C6-09D2-C50E-2C781B44D6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8DAE1F8-6A86-C01B-6AEE-ED172A16AF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14" name="Group 1013">
              <a:extLst>
                <a:ext uri="{FF2B5EF4-FFF2-40B4-BE49-F238E27FC236}">
                  <a16:creationId xmlns:a16="http://schemas.microsoft.com/office/drawing/2014/main" id="{44F008F9-AD8B-5C62-4F78-E2C5A2E68826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10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8618E3-41BB-B454-E850-24F9DBCBA8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9542BEA-FE03-7147-4A9D-74601C947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8E31069-29B0-8B7D-90B0-E6A3FFECE5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B2BF83F-2E72-1984-146C-94F2912C10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592953D-56E2-EF92-0524-F09D460CE9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FF8807A-65F5-A39B-B193-D7A8B1F9AD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5B00478-8E46-9821-A1CB-83E39D416E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BCFC8C2-00FC-BBB9-6419-A377D4CFE1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70658C5-1DB4-1B56-16CC-B34095B9E1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220F8A2-B2BD-3A04-BDCB-C0694EBB93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15" name="Group 1014">
              <a:extLst>
                <a:ext uri="{FF2B5EF4-FFF2-40B4-BE49-F238E27FC236}">
                  <a16:creationId xmlns:a16="http://schemas.microsoft.com/office/drawing/2014/main" id="{E35854BD-ADD8-E0A3-94CA-7BC777D4DF07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10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F7ACED8-6DE4-9C96-1E7E-FFB0BC78CB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FCD750E-BA12-E72B-B774-4845AF3CE0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E93C402-46EB-0DDC-01D9-D4B1570ABE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E081FA4-A356-4419-5317-A6BE7BC1F4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28B331F-39E0-67D3-B6EB-F21FA0E5C2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EE8568F-FAF0-98C7-9044-0D99F503D1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90171D0-EB60-3C21-6936-350DFF3A20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26A560-6CE5-6924-5F0F-3A13639578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1F593EA-BD1B-7F8C-1580-6442F63226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B11E3F7-889F-C5BF-6B1A-FE5D620D00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16" name="Group 1015">
              <a:extLst>
                <a:ext uri="{FF2B5EF4-FFF2-40B4-BE49-F238E27FC236}">
                  <a16:creationId xmlns:a16="http://schemas.microsoft.com/office/drawing/2014/main" id="{FC491DE6-91F8-0F25-5D37-D7CBA4A71213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10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15EFE4-5B33-C09E-8130-2CA9796869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EC5C6FB-094A-7AE5-922C-BA9B76A944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608F74B-28D0-5797-C42C-A205181FA3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63889E2-910E-A15E-DAE6-292582FCED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89FF4A4-E7AA-F76F-2225-FE54CD33DE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F59275C-3EEC-1549-1522-8F6F45B5C1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33D1FBD-A6D7-C979-C870-4D25F0D379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218D0EC-1C49-227D-C2E9-1B1BF216DC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EDBFA1D-6F23-48C8-3E56-C8C6330F47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FEC4F6-D769-8CF8-305C-7BB930FF00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17" name="Group 1016">
              <a:extLst>
                <a:ext uri="{FF2B5EF4-FFF2-40B4-BE49-F238E27FC236}">
                  <a16:creationId xmlns:a16="http://schemas.microsoft.com/office/drawing/2014/main" id="{B308868C-B453-CCE1-F066-F5453C688AEC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10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6A6D76E-D522-B1E3-D58A-C876AC6E78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C700DA3-7889-2D94-5330-5B46B3FA69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5C14F2-5221-FD96-6FDC-CF7439CFBC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B6AEA19-A2E6-035A-A5B6-601AC5995E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D73C72A-9278-8F8B-529B-F65DDDF571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FCE8464-258D-2F22-A74E-56E26BE309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C0D095-370A-0490-A59D-81F384C822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6332B16-98C9-0F5B-BD3C-D26FEB98FF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DD87EF4-40CD-62D3-AD79-F18309BC14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6B56723-A605-2FF1-1EB3-677E9CD00E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18" name="Group 1017">
              <a:extLst>
                <a:ext uri="{FF2B5EF4-FFF2-40B4-BE49-F238E27FC236}">
                  <a16:creationId xmlns:a16="http://schemas.microsoft.com/office/drawing/2014/main" id="{23E39C8B-E2B2-8B7F-B721-6118A30A02C8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10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4CBBCF-A14C-FBFB-504F-DBAD4B3608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2248B38-6BBA-EB0E-BA13-BE77AF8D66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F4FC28F-BF4B-FC97-6B16-67332D7AB2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8E90042-5FEC-344F-F66F-DF29295A4B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970B7FE-0562-9139-D573-45567ED958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DA21EF-4D32-5416-CF7F-D896B5791E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ED418A-65A2-E862-2FD3-8DC81E1C34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68C702E-0BBC-2910-07DE-B6294003D1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53DBA1E-4644-7584-DDD8-20E6DAF682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7F9ED2D-9757-41CD-851A-5C964E9458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19" name="Group 1018">
              <a:extLst>
                <a:ext uri="{FF2B5EF4-FFF2-40B4-BE49-F238E27FC236}">
                  <a16:creationId xmlns:a16="http://schemas.microsoft.com/office/drawing/2014/main" id="{EFA5BBF2-8B9C-82B6-1256-49FCF1D28AEE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0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125F465-12F8-4F97-E886-3C4839DA4A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0479EE5-E919-DC82-9D28-A24FA54C5E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077FF13-32CD-3AFC-CB64-2473C77A9F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E2671C5-9E88-CCB1-85EE-FC5ECBEE21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AA76C37-D47A-644F-8B6D-B29163630E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6FB05BB-A67C-1A14-FF87-71F47CDC02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5D986B5-8000-2A45-15B8-87C8BF08FB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52B7484-6728-79ED-CE24-6F046CC0E6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CEFB335-1759-E73E-2910-D34513DC7D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7F51201-BF3B-E4C4-4C66-AAE95FFFFE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20" name="Group 1119">
            <a:extLst>
              <a:ext uri="{FF2B5EF4-FFF2-40B4-BE49-F238E27FC236}">
                <a16:creationId xmlns:a16="http://schemas.microsoft.com/office/drawing/2014/main" id="{86F3D69D-6326-561B-1316-9769837ED8B5}"/>
              </a:ext>
            </a:extLst>
          </p:cNvPr>
          <p:cNvGrpSpPr/>
          <p:nvPr/>
        </p:nvGrpSpPr>
        <p:grpSpPr>
          <a:xfrm rot="5400000" flipV="1">
            <a:off x="8747585" y="2845431"/>
            <a:ext cx="2461117" cy="239598"/>
            <a:chOff x="2213810" y="1241659"/>
            <a:chExt cx="8041671" cy="818147"/>
          </a:xfrm>
        </p:grpSpPr>
        <p:pic>
          <p:nvPicPr>
            <p:cNvPr id="112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69F6B203-89F5-3E99-2442-B354D1BF53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FB9857B0-31CC-AD8E-5BE4-5CB1C84157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C1D7CE8A-6151-6485-9AE6-61111A0E24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A17AFFE-5843-2336-4086-FC6CC6D06B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548CFB54-339E-D2D5-9A1B-5AD9DBC4F4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E5E92C28-1758-7424-FFA9-C1DCDF8E8B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ABBA3573-7D13-E6C9-DE16-45E6F1676F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AEA38075-ECB0-B893-06CF-4376A4BBE4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CAB00995-6EAC-C9B1-DA27-D56AF09713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78494FD9-049F-E536-EB4B-4FDE3D5874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31" name="Group 1130">
            <a:extLst>
              <a:ext uri="{FF2B5EF4-FFF2-40B4-BE49-F238E27FC236}">
                <a16:creationId xmlns:a16="http://schemas.microsoft.com/office/drawing/2014/main" id="{3C6A6547-288B-35AA-E887-53000DE88E9E}"/>
              </a:ext>
            </a:extLst>
          </p:cNvPr>
          <p:cNvGrpSpPr/>
          <p:nvPr/>
        </p:nvGrpSpPr>
        <p:grpSpPr>
          <a:xfrm rot="5400000" flipV="1">
            <a:off x="9194446" y="2832021"/>
            <a:ext cx="2461117" cy="239598"/>
            <a:chOff x="2213810" y="1241659"/>
            <a:chExt cx="8041671" cy="818147"/>
          </a:xfrm>
        </p:grpSpPr>
        <p:pic>
          <p:nvPicPr>
            <p:cNvPr id="113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76D327EB-4CE4-E6C6-0213-9664DB7FA9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B8F7B190-E19B-4F34-64CB-3B6BBDA942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86325090-0ED0-864F-FB01-FBDF56538B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FBC44122-60E1-A3BA-9A29-BAE2A3CA73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6DFCB2A2-3BC4-D168-051B-46A748F011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9E9F9F8-86F6-A708-836A-3611FACF37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335C2441-C074-A90F-3CD2-597C360450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C1186DEA-D7FF-D014-13E0-887939A057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6398D08A-F9DE-E40F-8312-7DED3B737E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9E3BF3EF-8102-C98D-A9E9-24D900A0F8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42" name="Group 1141">
            <a:extLst>
              <a:ext uri="{FF2B5EF4-FFF2-40B4-BE49-F238E27FC236}">
                <a16:creationId xmlns:a16="http://schemas.microsoft.com/office/drawing/2014/main" id="{9AEAECE1-677D-52C6-69E6-40D75082927A}"/>
              </a:ext>
            </a:extLst>
          </p:cNvPr>
          <p:cNvGrpSpPr/>
          <p:nvPr/>
        </p:nvGrpSpPr>
        <p:grpSpPr>
          <a:xfrm rot="5400000" flipV="1">
            <a:off x="9663059" y="2842991"/>
            <a:ext cx="2461117" cy="239598"/>
            <a:chOff x="2213810" y="1241659"/>
            <a:chExt cx="8041671" cy="818147"/>
          </a:xfrm>
        </p:grpSpPr>
        <p:pic>
          <p:nvPicPr>
            <p:cNvPr id="114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432C50F7-0D67-DC4F-D508-9BA7AC1AF4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BE293CB0-F426-6DF2-89AB-621AC5FDD6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6388CF1E-1392-2D25-5CD9-4CD62E9E08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5D528201-05D0-0EBC-16B9-D2FDE1EFB8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44BFC257-0200-75ED-47B9-30D140BAF1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1AD06E0-7A3C-9CC6-184A-1EA864FEB6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DF1129BB-A5A0-9094-0096-6BA0127304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A07BF393-1101-AE45-F8B8-A4389933ED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3998EF40-A759-058C-7893-B97C9127A8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0E1A7B5B-9D42-3C3D-DC5C-EB3DDBCA92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53" name="Group 1152">
            <a:extLst>
              <a:ext uri="{FF2B5EF4-FFF2-40B4-BE49-F238E27FC236}">
                <a16:creationId xmlns:a16="http://schemas.microsoft.com/office/drawing/2014/main" id="{4EB6DEA1-6C8B-E4A9-61D9-3154DBD63D66}"/>
              </a:ext>
            </a:extLst>
          </p:cNvPr>
          <p:cNvGrpSpPr/>
          <p:nvPr/>
        </p:nvGrpSpPr>
        <p:grpSpPr>
          <a:xfrm rot="5400000" flipV="1">
            <a:off x="10074099" y="2828867"/>
            <a:ext cx="2461117" cy="239598"/>
            <a:chOff x="2213810" y="1241659"/>
            <a:chExt cx="8041671" cy="818147"/>
          </a:xfrm>
        </p:grpSpPr>
        <p:pic>
          <p:nvPicPr>
            <p:cNvPr id="115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FA0751D3-E40F-216F-6DC3-782553451F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99A05742-36A1-6380-A276-05547DD623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64047E25-3DAB-EF97-50DD-D8538C7368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369CFF07-9437-3643-0E2F-FCD659221E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0C95FBB-5757-7912-3E70-CFCF790521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F9D6364A-ACAF-2F1C-7C65-75AE42ECC4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541107B8-64AB-29C9-83C9-06142C8987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D88E3C1B-0280-C88A-88B0-ED0C1F254E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A676957A-D792-41B5-439F-24EB5F7605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92D8E1A5-6D94-7497-A6D5-E53F904ED9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64" name="Group 1163">
            <a:extLst>
              <a:ext uri="{FF2B5EF4-FFF2-40B4-BE49-F238E27FC236}">
                <a16:creationId xmlns:a16="http://schemas.microsoft.com/office/drawing/2014/main" id="{237C9B82-60F8-CD55-7FF0-4B3CC128124D}"/>
              </a:ext>
            </a:extLst>
          </p:cNvPr>
          <p:cNvGrpSpPr/>
          <p:nvPr/>
        </p:nvGrpSpPr>
        <p:grpSpPr>
          <a:xfrm rot="5400000" flipV="1">
            <a:off x="10520960" y="2815457"/>
            <a:ext cx="2461117" cy="239598"/>
            <a:chOff x="2213810" y="1241659"/>
            <a:chExt cx="8041671" cy="818147"/>
          </a:xfrm>
        </p:grpSpPr>
        <p:pic>
          <p:nvPicPr>
            <p:cNvPr id="116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58A69DDF-DB32-120A-A532-B3EF755FD8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DA1DC77-55C0-DDD7-CD18-7BE4697AE3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67B66E29-1E29-1BF3-4E46-BBC451C047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52DD6D94-EF78-28B9-C662-D440A839B5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B8EA9A90-22D6-560C-D2ED-89AE0D7542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8F94177C-ADA1-F7CE-1EE1-054DDCAE0D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E00E8E41-0B3C-8C79-E82E-91B5675A0E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ACE91699-BC1D-1528-151B-865C17CDD0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BC0B3DE-42D4-ECB4-AB8C-9FD99D35D3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EAF1BC56-6ADB-FB19-5559-9126BA4BE5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75" name="文本框 15">
            <a:extLst>
              <a:ext uri="{FF2B5EF4-FFF2-40B4-BE49-F238E27FC236}">
                <a16:creationId xmlns:a16="http://schemas.microsoft.com/office/drawing/2014/main" id="{38AE8A4C-BD20-C7D4-0126-9B7B1F732E46}"/>
              </a:ext>
            </a:extLst>
          </p:cNvPr>
          <p:cNvSpPr txBox="1"/>
          <p:nvPr/>
        </p:nvSpPr>
        <p:spPr>
          <a:xfrm>
            <a:off x="4674293" y="4963747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  <p:sp>
        <p:nvSpPr>
          <p:cNvPr id="1176" name="文本框 15">
            <a:extLst>
              <a:ext uri="{FF2B5EF4-FFF2-40B4-BE49-F238E27FC236}">
                <a16:creationId xmlns:a16="http://schemas.microsoft.com/office/drawing/2014/main" id="{74EF2F13-BE06-8332-0C7C-D79221581C0C}"/>
              </a:ext>
            </a:extLst>
          </p:cNvPr>
          <p:cNvSpPr txBox="1"/>
          <p:nvPr/>
        </p:nvSpPr>
        <p:spPr>
          <a:xfrm>
            <a:off x="7513701" y="4922430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  <p:sp>
        <p:nvSpPr>
          <p:cNvPr id="1177" name="文本框 15">
            <a:extLst>
              <a:ext uri="{FF2B5EF4-FFF2-40B4-BE49-F238E27FC236}">
                <a16:creationId xmlns:a16="http://schemas.microsoft.com/office/drawing/2014/main" id="{90ED1B50-F6BC-C9AC-718B-9A5876B2667F}"/>
              </a:ext>
            </a:extLst>
          </p:cNvPr>
          <p:cNvSpPr txBox="1"/>
          <p:nvPr/>
        </p:nvSpPr>
        <p:spPr>
          <a:xfrm>
            <a:off x="6471252" y="4961123"/>
            <a:ext cx="723641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376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5" grpId="0" animBg="1"/>
      <p:bldP spid="1176" grpId="0" animBg="1"/>
      <p:bldP spid="11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0072284-752F-38A8-3979-2FDB918C4505}"/>
              </a:ext>
            </a:extLst>
          </p:cNvPr>
          <p:cNvSpPr/>
          <p:nvPr/>
        </p:nvSpPr>
        <p:spPr>
          <a:xfrm>
            <a:off x="3553194" y="961372"/>
            <a:ext cx="137676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b="1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9ECE54-C8F4-A128-1331-E5C248EC9173}"/>
              </a:ext>
            </a:extLst>
          </p:cNvPr>
          <p:cNvGrpSpPr/>
          <p:nvPr/>
        </p:nvGrpSpPr>
        <p:grpSpPr>
          <a:xfrm>
            <a:off x="2879901" y="914005"/>
            <a:ext cx="8287714" cy="570588"/>
            <a:chOff x="1183343" y="1464304"/>
            <a:chExt cx="8287714" cy="57058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A8F9CE5-1863-E297-F42A-1A63A6D31890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&gt;, &lt; , = 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3437BAC-238A-7883-6730-73B7EC1377D2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B9B4CD4-59FF-D9BF-E804-9136D5D160F0}"/>
              </a:ext>
            </a:extLst>
          </p:cNvPr>
          <p:cNvGrpSpPr/>
          <p:nvPr/>
        </p:nvGrpSpPr>
        <p:grpSpPr>
          <a:xfrm>
            <a:off x="1070267" y="1807991"/>
            <a:ext cx="10097347" cy="4368800"/>
            <a:chOff x="982132" y="1422400"/>
            <a:chExt cx="10097347" cy="43688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242589-0653-64A1-2DCB-D33ED69D3592}"/>
                </a:ext>
              </a:extLst>
            </p:cNvPr>
            <p:cNvSpPr/>
            <p:nvPr/>
          </p:nvSpPr>
          <p:spPr>
            <a:xfrm>
              <a:off x="982132" y="1422400"/>
              <a:ext cx="10097347" cy="4368800"/>
            </a:xfrm>
            <a:prstGeom prst="ellipse">
              <a:avLst/>
            </a:prstGeom>
            <a:solidFill>
              <a:srgbClr val="FFFF00">
                <a:alpha val="35000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C22221-1D0B-A6B4-3783-7BD8F5AEC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772" b="89637" l="9932" r="89842">
                          <a14:foregroundMark x1="47630" y1="7772" x2="47630" y2="7772"/>
                          <a14:foregroundMark x1="39503" y1="41451" x2="48984" y2="46632"/>
                          <a14:foregroundMark x1="48984" y1="46632" x2="49436" y2="47668"/>
                          <a14:foregroundMark x1="24153" y1="55959" x2="16253" y2="60622"/>
                          <a14:foregroundMark x1="81038" y1="64767" x2="70880" y2="65803"/>
                          <a14:foregroundMark x1="23928" y1="45078" x2="16027" y2="51813"/>
                          <a14:foregroundMark x1="16027" y1="51295" x2="13093" y2="51813"/>
                          <a14:foregroundMark x1="12190" y1="53368" x2="26185" y2="46114"/>
                          <a14:foregroundMark x1="65914" y1="53886" x2="75169" y2="54404"/>
                          <a14:foregroundMark x1="75169" y1="54404" x2="80813" y2="51295"/>
                          <a14:foregroundMark x1="80813" y1="50259" x2="66591" y2="53368"/>
                          <a14:foregroundMark x1="14898" y1="78756" x2="29571" y2="70466"/>
                          <a14:foregroundMark x1="36795" y1="31606" x2="36795" y2="31606"/>
                          <a14:foregroundMark x1="36795" y1="31606" x2="39729" y2="32642"/>
                          <a14:foregroundMark x1="43341" y1="31088" x2="43341" y2="28497"/>
                          <a14:foregroundMark x1="43341" y1="27461" x2="45147" y2="28497"/>
                          <a14:foregroundMark x1="41535" y1="23316" x2="41535" y2="23316"/>
                          <a14:foregroundMark x1="41986" y1="24870" x2="41986" y2="24870"/>
                          <a14:foregroundMark x1="42438" y1="24870" x2="43792" y2="26425"/>
                          <a14:foregroundMark x1="37472" y1="26425" x2="38826" y2="26943"/>
                          <a14:foregroundMark x1="38826" y1="26425" x2="37923" y2="26943"/>
                        </a14:backgroundRemoval>
                      </a14:imgEffect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950" y="2203450"/>
              <a:ext cx="5626100" cy="24511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B70A29F-C215-7877-663C-EA28599766ED}"/>
              </a:ext>
            </a:extLst>
          </p:cNvPr>
          <p:cNvGrpSpPr/>
          <p:nvPr/>
        </p:nvGrpSpPr>
        <p:grpSpPr>
          <a:xfrm>
            <a:off x="1840381" y="4999415"/>
            <a:ext cx="2888932" cy="713719"/>
            <a:chOff x="1297606" y="4621088"/>
            <a:chExt cx="2888932" cy="7137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E8B3BA-AAD3-FD60-59F9-B2200C7758B2}"/>
                </a:ext>
              </a:extLst>
            </p:cNvPr>
            <p:cNvSpPr txBox="1"/>
            <p:nvPr/>
          </p:nvSpPr>
          <p:spPr>
            <a:xfrm>
              <a:off x="1297606" y="4716338"/>
              <a:ext cx="28889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b="1" dirty="0"/>
                <a:t>80           20 + 60</a:t>
              </a:r>
            </a:p>
          </p:txBody>
        </p:sp>
        <p:sp>
          <p:nvSpPr>
            <p:cNvPr id="11" name="Rounded Rectangle 11">
              <a:extLst>
                <a:ext uri="{FF2B5EF4-FFF2-40B4-BE49-F238E27FC236}">
                  <a16:creationId xmlns:a16="http://schemas.microsoft.com/office/drawing/2014/main" id="{07346FE6-09E7-8028-36F4-918DC2CF0901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b="1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9F826BA-3882-4FE5-D3F3-FC9882F6008B}"/>
              </a:ext>
            </a:extLst>
          </p:cNvPr>
          <p:cNvGrpSpPr/>
          <p:nvPr/>
        </p:nvGrpSpPr>
        <p:grpSpPr>
          <a:xfrm>
            <a:off x="821986" y="3498615"/>
            <a:ext cx="2480166" cy="713719"/>
            <a:chOff x="1297606" y="4621088"/>
            <a:chExt cx="2480166" cy="7137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6FFEC1-898F-60B1-B29A-EAAC5DFB8AE0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b="1" dirty="0"/>
                <a:t>450           550</a:t>
              </a:r>
            </a:p>
          </p:txBody>
        </p:sp>
        <p:sp>
          <p:nvSpPr>
            <p:cNvPr id="14" name="Rounded Rectangle 92">
              <a:extLst>
                <a:ext uri="{FF2B5EF4-FFF2-40B4-BE49-F238E27FC236}">
                  <a16:creationId xmlns:a16="http://schemas.microsoft.com/office/drawing/2014/main" id="{A63A3756-D68C-E54E-40DF-50135B0C31B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b="1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680237-0428-9D95-BE94-C85CEEDE4649}"/>
              </a:ext>
            </a:extLst>
          </p:cNvPr>
          <p:cNvGrpSpPr/>
          <p:nvPr/>
        </p:nvGrpSpPr>
        <p:grpSpPr>
          <a:xfrm>
            <a:off x="1690840" y="2070482"/>
            <a:ext cx="2480166" cy="713719"/>
            <a:chOff x="1297606" y="4621088"/>
            <a:chExt cx="2480166" cy="71371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999501-30BD-F5E4-CBBE-CBF50B009D0F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b="1" dirty="0"/>
                <a:t>800           600</a:t>
              </a:r>
            </a:p>
          </p:txBody>
        </p:sp>
        <p:sp>
          <p:nvSpPr>
            <p:cNvPr id="17" name="Rounded Rectangle 95">
              <a:extLst>
                <a:ext uri="{FF2B5EF4-FFF2-40B4-BE49-F238E27FC236}">
                  <a16:creationId xmlns:a16="http://schemas.microsoft.com/office/drawing/2014/main" id="{9BD3AED8-3185-0C24-579E-DE97E4F3DED9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b="1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D64C56-8460-CF34-FA13-4D1B5EB8C9EB}"/>
              </a:ext>
            </a:extLst>
          </p:cNvPr>
          <p:cNvGrpSpPr/>
          <p:nvPr/>
        </p:nvGrpSpPr>
        <p:grpSpPr>
          <a:xfrm>
            <a:off x="8046802" y="5107472"/>
            <a:ext cx="2888933" cy="713719"/>
            <a:chOff x="1061288" y="4621088"/>
            <a:chExt cx="2888933" cy="71371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84C987-C28F-532A-4F65-6D98C282072D}"/>
                </a:ext>
              </a:extLst>
            </p:cNvPr>
            <p:cNvSpPr txBox="1"/>
            <p:nvPr/>
          </p:nvSpPr>
          <p:spPr>
            <a:xfrm>
              <a:off x="1061288" y="4716338"/>
              <a:ext cx="28889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b="1" dirty="0"/>
                <a:t>390            930</a:t>
              </a:r>
            </a:p>
          </p:txBody>
        </p:sp>
        <p:sp>
          <p:nvSpPr>
            <p:cNvPr id="20" name="Rounded Rectangle 98">
              <a:extLst>
                <a:ext uri="{FF2B5EF4-FFF2-40B4-BE49-F238E27FC236}">
                  <a16:creationId xmlns:a16="http://schemas.microsoft.com/office/drawing/2014/main" id="{441DF6E6-857A-102C-4F40-1809A85ADE6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b="1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70D3CC-028E-FF66-CDAF-148C6FBDA22A}"/>
              </a:ext>
            </a:extLst>
          </p:cNvPr>
          <p:cNvGrpSpPr/>
          <p:nvPr/>
        </p:nvGrpSpPr>
        <p:grpSpPr>
          <a:xfrm>
            <a:off x="8482522" y="3655498"/>
            <a:ext cx="3071092" cy="713719"/>
            <a:chOff x="1006442" y="4621088"/>
            <a:chExt cx="3071092" cy="71371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DC184E-FB02-8FD5-6174-86FF9820EC56}"/>
                </a:ext>
              </a:extLst>
            </p:cNvPr>
            <p:cNvSpPr txBox="1"/>
            <p:nvPr/>
          </p:nvSpPr>
          <p:spPr>
            <a:xfrm>
              <a:off x="1006442" y="4716338"/>
              <a:ext cx="30710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b="1" dirty="0"/>
                <a:t>1 000           900</a:t>
              </a:r>
            </a:p>
          </p:txBody>
        </p:sp>
        <p:sp>
          <p:nvSpPr>
            <p:cNvPr id="23" name="Rounded Rectangle 101">
              <a:extLst>
                <a:ext uri="{FF2B5EF4-FFF2-40B4-BE49-F238E27FC236}">
                  <a16:creationId xmlns:a16="http://schemas.microsoft.com/office/drawing/2014/main" id="{81EBA7DE-786D-7427-80FE-A619AC7B45C2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b="1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44C1CD-F02F-78F1-8D40-B03A8F0EA163}"/>
              </a:ext>
            </a:extLst>
          </p:cNvPr>
          <p:cNvGrpSpPr/>
          <p:nvPr/>
        </p:nvGrpSpPr>
        <p:grpSpPr>
          <a:xfrm>
            <a:off x="7602234" y="2087215"/>
            <a:ext cx="2480166" cy="713719"/>
            <a:chOff x="1297606" y="4621088"/>
            <a:chExt cx="2480166" cy="71371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74744C-BD7C-C8FF-3DB3-644B00BD39B1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b="1" dirty="0"/>
                <a:t>370           470</a:t>
              </a:r>
            </a:p>
          </p:txBody>
        </p:sp>
        <p:sp>
          <p:nvSpPr>
            <p:cNvPr id="26" name="Rounded Rectangle 104">
              <a:extLst>
                <a:ext uri="{FF2B5EF4-FFF2-40B4-BE49-F238E27FC236}">
                  <a16:creationId xmlns:a16="http://schemas.microsoft.com/office/drawing/2014/main" id="{52C047E4-3F07-E3F2-077C-C77D84E34CA6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b="1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F6E14AF-728B-3C54-B1F5-9D24540F3CC6}"/>
              </a:ext>
            </a:extLst>
          </p:cNvPr>
          <p:cNvSpPr txBox="1"/>
          <p:nvPr/>
        </p:nvSpPr>
        <p:spPr>
          <a:xfrm>
            <a:off x="2714296" y="209415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809466-B241-690D-F158-3EC993BE36BF}"/>
              </a:ext>
            </a:extLst>
          </p:cNvPr>
          <p:cNvSpPr txBox="1"/>
          <p:nvPr/>
        </p:nvSpPr>
        <p:spPr>
          <a:xfrm>
            <a:off x="8644459" y="212651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CE90DE-E610-1C52-BFDF-EBD4FA52624E}"/>
              </a:ext>
            </a:extLst>
          </p:cNvPr>
          <p:cNvSpPr txBox="1"/>
          <p:nvPr/>
        </p:nvSpPr>
        <p:spPr>
          <a:xfrm>
            <a:off x="9783848" y="3689191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287242-5220-6A44-5AC9-95342326D4E3}"/>
              </a:ext>
            </a:extLst>
          </p:cNvPr>
          <p:cNvSpPr txBox="1"/>
          <p:nvPr/>
        </p:nvSpPr>
        <p:spPr>
          <a:xfrm>
            <a:off x="9107894" y="5141165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00A631-5E86-C1D1-7238-3B804C02582B}"/>
              </a:ext>
            </a:extLst>
          </p:cNvPr>
          <p:cNvSpPr txBox="1"/>
          <p:nvPr/>
        </p:nvSpPr>
        <p:spPr>
          <a:xfrm>
            <a:off x="2632824" y="5040141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AA22E6-7901-D1FE-F805-577FF4FDA0E6}"/>
              </a:ext>
            </a:extLst>
          </p:cNvPr>
          <p:cNvSpPr txBox="1"/>
          <p:nvPr/>
        </p:nvSpPr>
        <p:spPr>
          <a:xfrm>
            <a:off x="1829036" y="355713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78478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57D716B6-8439-4C11-95C1-246D594DA60B}"/>
              </a:ext>
            </a:extLst>
          </p:cNvPr>
          <p:cNvGrpSpPr/>
          <p:nvPr/>
        </p:nvGrpSpPr>
        <p:grpSpPr>
          <a:xfrm>
            <a:off x="2664175" y="719800"/>
            <a:ext cx="8287714" cy="570588"/>
            <a:chOff x="1183343" y="1464304"/>
            <a:chExt cx="8287714" cy="57058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20BC6A4-ECD0-4B7A-9252-5334A1042DAF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a)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Ảnh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thẻ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của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mỗi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bạn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đã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che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đi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số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nào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?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F4DAE60-872C-4395-B5E0-68A89F0CA8E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8064A2"/>
            </a:solidFill>
            <a:ln w="12700" cap="flat" cmpd="sng" algn="ctr">
              <a:solidFill>
                <a:srgbClr val="9BBB59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5B3DCD-BCF3-499A-ABC9-4D23E9866F73}"/>
              </a:ext>
            </a:extLst>
          </p:cNvPr>
          <p:cNvGrpSpPr/>
          <p:nvPr/>
        </p:nvGrpSpPr>
        <p:grpSpPr>
          <a:xfrm>
            <a:off x="979389" y="2640151"/>
            <a:ext cx="9972500" cy="980235"/>
            <a:chOff x="1131714" y="2464638"/>
            <a:chExt cx="8190855" cy="80511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7A467ED-A3C5-420F-871D-358A8C4379CE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5216A998-6925-438E-87BF-46C6FBBE52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67D5155-1B16-4DDF-A6F1-D049C95E5EA6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9E02E3BE-08EE-4615-A338-E8B794E2A0E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3E647CC-C5C0-4C29-BFE8-69B6BF738AAF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E17D5E6-51E2-46E3-9FF2-234E798419D3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0938E904-D423-4E46-80F3-FEE509867B80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5B9F4657-05DF-44F7-B799-5E75C8739011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B8BF18F-F685-4CCB-900A-8BEECC7794CE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088E6313-8A26-4D50-93DB-92C3F5C60740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46ED02D1-F7DA-49F6-A6E3-CF19F7641393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F6576D3-B11B-41E7-806D-B6C2239A5736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D87E7F8-4D47-48BB-912B-D427BB3DC11C}"/>
                </a:ext>
              </a:extLst>
            </p:cNvPr>
            <p:cNvSpPr txBox="1"/>
            <p:nvPr/>
          </p:nvSpPr>
          <p:spPr>
            <a:xfrm>
              <a:off x="1268603" y="246463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910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71D2ACD-8C1D-40EC-A72D-E7AF462BC6A0}"/>
                </a:ext>
              </a:extLst>
            </p:cNvPr>
            <p:cNvSpPr txBox="1"/>
            <p:nvPr/>
          </p:nvSpPr>
          <p:spPr>
            <a:xfrm>
              <a:off x="1989918" y="246463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920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1423B67-D98D-44A3-B5EB-C8108EF54CC5}"/>
                </a:ext>
              </a:extLst>
            </p:cNvPr>
            <p:cNvSpPr txBox="1"/>
            <p:nvPr/>
          </p:nvSpPr>
          <p:spPr>
            <a:xfrm>
              <a:off x="2734454" y="246787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930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7335C8F-FBAD-4D19-9BF5-0F7467CC1126}"/>
                </a:ext>
              </a:extLst>
            </p:cNvPr>
            <p:cNvSpPr txBox="1"/>
            <p:nvPr/>
          </p:nvSpPr>
          <p:spPr>
            <a:xfrm>
              <a:off x="3542506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940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0D34E93-4DEC-4886-AED9-6348AF6ABD34}"/>
                </a:ext>
              </a:extLst>
            </p:cNvPr>
            <p:cNvSpPr txBox="1"/>
            <p:nvPr/>
          </p:nvSpPr>
          <p:spPr>
            <a:xfrm>
              <a:off x="4300499" y="2467873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950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BE3CF4E-63FA-4C4A-91C8-655671D5C44D}"/>
                </a:ext>
              </a:extLst>
            </p:cNvPr>
            <p:cNvSpPr txBox="1"/>
            <p:nvPr/>
          </p:nvSpPr>
          <p:spPr>
            <a:xfrm>
              <a:off x="5062024" y="2464638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960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AE83A7F-8A34-4913-A272-AC0133683706}"/>
                </a:ext>
              </a:extLst>
            </p:cNvPr>
            <p:cNvSpPr txBox="1"/>
            <p:nvPr/>
          </p:nvSpPr>
          <p:spPr>
            <a:xfrm>
              <a:off x="5806567" y="2467873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970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A43C574-B663-4104-8829-1813632FC08B}"/>
                </a:ext>
              </a:extLst>
            </p:cNvPr>
            <p:cNvSpPr txBox="1"/>
            <p:nvPr/>
          </p:nvSpPr>
          <p:spPr>
            <a:xfrm>
              <a:off x="6568093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980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40A07AC-8673-4D8D-A7F5-996EEA1B7C8A}"/>
                </a:ext>
              </a:extLst>
            </p:cNvPr>
            <p:cNvSpPr txBox="1"/>
            <p:nvPr/>
          </p:nvSpPr>
          <p:spPr>
            <a:xfrm>
              <a:off x="7361473" y="2464638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990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5EE8C31-9E8D-4969-91CC-D6A61CFECD3C}"/>
                </a:ext>
              </a:extLst>
            </p:cNvPr>
            <p:cNvSpPr txBox="1"/>
            <p:nvPr/>
          </p:nvSpPr>
          <p:spPr>
            <a:xfrm>
              <a:off x="8044511" y="2467873"/>
              <a:ext cx="708761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1000</a:t>
              </a: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B32C11B3-BA66-46E3-8C53-CE563D94EE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847014" y="2112355"/>
            <a:ext cx="1008473" cy="115732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1090808-3B7D-4F6D-A42A-FE963215F6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727137" y="2120653"/>
            <a:ext cx="984679" cy="115964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75DAC01-CE41-4035-BFDD-8747AD3363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673841" y="2120653"/>
            <a:ext cx="940977" cy="115964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9D2CB15A-7BA4-4F11-84E8-ABC7E716B0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403218" y="2110034"/>
            <a:ext cx="992614" cy="1159648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56D390BE-A9D7-4A3B-BE0E-04FB4FE2EE07}"/>
              </a:ext>
            </a:extLst>
          </p:cNvPr>
          <p:cNvSpPr txBox="1"/>
          <p:nvPr/>
        </p:nvSpPr>
        <p:spPr>
          <a:xfrm>
            <a:off x="929321" y="4144224"/>
            <a:ext cx="999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b)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lớn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nhất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nhất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A060CDD-2D3F-4AFD-8752-7637D3EE5040}"/>
              </a:ext>
            </a:extLst>
          </p:cNvPr>
          <p:cNvSpPr txBox="1"/>
          <p:nvPr/>
        </p:nvSpPr>
        <p:spPr>
          <a:xfrm>
            <a:off x="910497" y="4885613"/>
            <a:ext cx="2807179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 lớn nhất là: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 bé nhất là: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D24F853-2382-4628-A935-4D5A4224B79B}"/>
              </a:ext>
            </a:extLst>
          </p:cNvPr>
          <p:cNvSpPr txBox="1"/>
          <p:nvPr/>
        </p:nvSpPr>
        <p:spPr>
          <a:xfrm>
            <a:off x="3760187" y="4982584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990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12E6F44-8CF7-4239-AA0D-20AFFD7BD903}"/>
              </a:ext>
            </a:extLst>
          </p:cNvPr>
          <p:cNvSpPr txBox="1"/>
          <p:nvPr/>
        </p:nvSpPr>
        <p:spPr>
          <a:xfrm>
            <a:off x="3732981" y="56102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930</a:t>
            </a:r>
          </a:p>
        </p:txBody>
      </p:sp>
    </p:spTree>
    <p:extLst>
      <p:ext uri="{BB962C8B-B14F-4D97-AF65-F5344CB8AC3E}">
        <p14:creationId xmlns:p14="http://schemas.microsoft.com/office/powerpoint/2010/main" val="238184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9">
            <a:extLst>
              <a:ext uri="{FF2B5EF4-FFF2-40B4-BE49-F238E27FC236}">
                <a16:creationId xmlns:a16="http://schemas.microsoft.com/office/drawing/2014/main" id="{1A1A1FAC-7BA9-C6CE-2DC3-5262C36B7A87}"/>
              </a:ext>
            </a:extLst>
          </p:cNvPr>
          <p:cNvSpPr/>
          <p:nvPr/>
        </p:nvSpPr>
        <p:spPr>
          <a:xfrm>
            <a:off x="8523552" y="3071947"/>
            <a:ext cx="3486196" cy="4799434"/>
          </a:xfrm>
          <a:custGeom>
            <a:avLst/>
            <a:gdLst/>
            <a:ahLst/>
            <a:cxnLst/>
            <a:rect l="l" t="t" r="r" b="b"/>
            <a:pathLst>
              <a:path w="1748600" h="2323720">
                <a:moveTo>
                  <a:pt x="0" y="0"/>
                </a:moveTo>
                <a:lnTo>
                  <a:pt x="1748599" y="0"/>
                </a:lnTo>
                <a:lnTo>
                  <a:pt x="1748599" y="2323720"/>
                </a:lnTo>
                <a:lnTo>
                  <a:pt x="0" y="23237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id="{BC801EBC-56E8-3568-D3F0-0A13AB610EF0}"/>
              </a:ext>
            </a:extLst>
          </p:cNvPr>
          <p:cNvSpPr/>
          <p:nvPr/>
        </p:nvSpPr>
        <p:spPr>
          <a:xfrm>
            <a:off x="91820" y="3196879"/>
            <a:ext cx="3292403" cy="4549570"/>
          </a:xfrm>
          <a:custGeom>
            <a:avLst/>
            <a:gdLst/>
            <a:ahLst/>
            <a:cxnLst/>
            <a:rect l="l" t="t" r="r" b="b"/>
            <a:pathLst>
              <a:path w="2102985" h="2988256">
                <a:moveTo>
                  <a:pt x="0" y="0"/>
                </a:moveTo>
                <a:lnTo>
                  <a:pt x="2102985" y="0"/>
                </a:lnTo>
                <a:lnTo>
                  <a:pt x="2102985" y="2988256"/>
                </a:lnTo>
                <a:lnTo>
                  <a:pt x="0" y="2988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0389B2E5-9AE6-FA1D-C74F-77A779EAA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97" y="386070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2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49C5FF-1B32-4FCD-A86D-490EDA578EC5}"/>
              </a:ext>
            </a:extLst>
          </p:cNvPr>
          <p:cNvSpPr txBox="1"/>
          <p:nvPr/>
        </p:nvSpPr>
        <p:spPr>
          <a:xfrm>
            <a:off x="1246166" y="1348332"/>
            <a:ext cx="4600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a) So sánh các số tròn trăm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1EFE61-F9A0-46E1-AD2E-F7F492460B86}"/>
              </a:ext>
            </a:extLst>
          </p:cNvPr>
          <p:cNvGrpSpPr/>
          <p:nvPr/>
        </p:nvGrpSpPr>
        <p:grpSpPr>
          <a:xfrm>
            <a:off x="772378" y="2284458"/>
            <a:ext cx="3438995" cy="1916637"/>
            <a:chOff x="785166" y="2295090"/>
            <a:chExt cx="3438995" cy="19166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44785DF-B78F-4117-9F49-FB25961E519F}"/>
                </a:ext>
              </a:extLst>
            </p:cNvPr>
            <p:cNvSpPr/>
            <p:nvPr/>
          </p:nvSpPr>
          <p:spPr>
            <a:xfrm>
              <a:off x="785166" y="2295090"/>
              <a:ext cx="3438995" cy="191663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74DC031-5016-4781-8F77-245E2DAFC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587" y="2597682"/>
              <a:ext cx="1364463" cy="136446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796B15-E9B5-4676-A918-4AAF1C850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397" y="2597682"/>
              <a:ext cx="1364463" cy="1364463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1690309-C431-449A-8CB4-FDB9D7829A36}"/>
              </a:ext>
            </a:extLst>
          </p:cNvPr>
          <p:cNvGrpSpPr/>
          <p:nvPr/>
        </p:nvGrpSpPr>
        <p:grpSpPr>
          <a:xfrm>
            <a:off x="4426690" y="2284458"/>
            <a:ext cx="4837044" cy="1916637"/>
            <a:chOff x="4439478" y="2295090"/>
            <a:chExt cx="4837044" cy="191663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B6CBC6-8969-42AE-B355-A2E88B7C7518}"/>
                </a:ext>
              </a:extLst>
            </p:cNvPr>
            <p:cNvSpPr/>
            <p:nvPr/>
          </p:nvSpPr>
          <p:spPr>
            <a:xfrm>
              <a:off x="4439478" y="2295090"/>
              <a:ext cx="4837044" cy="1916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31A7EC1-6D44-490B-ADB1-C98CF8E05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761" y="2571178"/>
              <a:ext cx="1364463" cy="136446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0F5E920-2D66-486F-BCD2-D6A504E1E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390" y="2571178"/>
              <a:ext cx="1364463" cy="136446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159DC8D-C13A-4ED3-BBB6-B30D319DB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2019" y="2571178"/>
              <a:ext cx="1364463" cy="1364463"/>
            </a:xfrm>
            <a:prstGeom prst="rect">
              <a:avLst/>
            </a:prstGeom>
          </p:spPr>
        </p:pic>
      </p:grpSp>
      <p:sp>
        <p:nvSpPr>
          <p:cNvPr id="12" name="Left Brace 11">
            <a:extLst>
              <a:ext uri="{FF2B5EF4-FFF2-40B4-BE49-F238E27FC236}">
                <a16:creationId xmlns:a16="http://schemas.microsoft.com/office/drawing/2014/main" id="{67386C58-D803-4FA2-AC22-EDCE18727FED}"/>
              </a:ext>
            </a:extLst>
          </p:cNvPr>
          <p:cNvSpPr/>
          <p:nvPr/>
        </p:nvSpPr>
        <p:spPr>
          <a:xfrm rot="16200000">
            <a:off x="2293093" y="2852687"/>
            <a:ext cx="397565" cy="2723322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913DA7-1D46-4500-8B56-C8F77BFD88DB}"/>
              </a:ext>
            </a:extLst>
          </p:cNvPr>
          <p:cNvSpPr txBox="1"/>
          <p:nvPr/>
        </p:nvSpPr>
        <p:spPr>
          <a:xfrm>
            <a:off x="2083836" y="4503687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200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438E0B8B-4605-49D4-9A62-C09EABB1099C}"/>
              </a:ext>
            </a:extLst>
          </p:cNvPr>
          <p:cNvSpPr/>
          <p:nvPr/>
        </p:nvSpPr>
        <p:spPr>
          <a:xfrm rot="16200000">
            <a:off x="6676052" y="2125488"/>
            <a:ext cx="397565" cy="4177722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9985B1-5CD9-45DF-A11A-C5A31CE85892}"/>
              </a:ext>
            </a:extLst>
          </p:cNvPr>
          <p:cNvSpPr txBox="1"/>
          <p:nvPr/>
        </p:nvSpPr>
        <p:spPr>
          <a:xfrm>
            <a:off x="6441958" y="450368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300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8081FD-B364-4DF5-AC90-9A044929BBC9}"/>
              </a:ext>
            </a:extLst>
          </p:cNvPr>
          <p:cNvSpPr txBox="1"/>
          <p:nvPr/>
        </p:nvSpPr>
        <p:spPr>
          <a:xfrm>
            <a:off x="4063162" y="4262175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BC6B7F-356B-4A69-B880-FFCF1CFBF835}"/>
              </a:ext>
            </a:extLst>
          </p:cNvPr>
          <p:cNvSpPr txBox="1"/>
          <p:nvPr/>
        </p:nvSpPr>
        <p:spPr>
          <a:xfrm>
            <a:off x="9373676" y="2473095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200 &lt; 300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300 &gt; 200</a:t>
            </a:r>
          </a:p>
        </p:txBody>
      </p: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/>
      <p:bldP spid="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4637" y="782713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ea"/>
              <a:sym typeface="+mn-lt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38ECF5BE-FCF7-443B-B552-85CF4970A5F4}"/>
              </a:ext>
            </a:extLst>
          </p:cNvPr>
          <p:cNvSpPr/>
          <p:nvPr/>
        </p:nvSpPr>
        <p:spPr>
          <a:xfrm>
            <a:off x="1033669" y="1882097"/>
            <a:ext cx="10124661" cy="2743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B7590F-29B0-465A-83BA-BDAD5CF547CF}"/>
              </a:ext>
            </a:extLst>
          </p:cNvPr>
          <p:cNvSpPr txBox="1"/>
          <p:nvPr/>
        </p:nvSpPr>
        <p:spPr>
          <a:xfrm>
            <a:off x="2720963" y="905764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b) So sánh các số tròn chục: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68DAB2-FFC1-4BDB-821C-0EB22445471F}"/>
              </a:ext>
            </a:extLst>
          </p:cNvPr>
          <p:cNvGrpSpPr/>
          <p:nvPr/>
        </p:nvGrpSpPr>
        <p:grpSpPr>
          <a:xfrm>
            <a:off x="1283409" y="2050100"/>
            <a:ext cx="2973150" cy="1916637"/>
            <a:chOff x="1097879" y="1440210"/>
            <a:chExt cx="2973150" cy="191663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66E5AE-9546-46F1-A9FD-9E5A2C5D1A4B}"/>
                </a:ext>
              </a:extLst>
            </p:cNvPr>
            <p:cNvSpPr/>
            <p:nvPr/>
          </p:nvSpPr>
          <p:spPr>
            <a:xfrm>
              <a:off x="1097879" y="1440210"/>
              <a:ext cx="2973150" cy="191663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2837879-8F98-4035-9E0D-715706ED3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885" y="1709786"/>
              <a:ext cx="1364463" cy="1364463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90C4095-AAB9-48D7-B4C8-849367C541D2}"/>
                </a:ext>
              </a:extLst>
            </p:cNvPr>
            <p:cNvGrpSpPr/>
            <p:nvPr/>
          </p:nvGrpSpPr>
          <p:grpSpPr>
            <a:xfrm>
              <a:off x="3060408" y="1709786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9E8FD0D-5E08-497B-B64C-0888D473583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2C53F5C-E77B-47B1-9899-D04BE349BC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73EE9D1-2876-4B43-94D7-C26DC5722BC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8A4EF24-F71A-4000-8FEB-D9713118C24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E29E561-F335-4D6F-A172-88EF19F081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EC0C9B9-FC0C-4C06-A142-D6E4A9E7B5E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AA7D491-CE0F-4DDB-B50F-0046463ADEC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5ACF04C-ED70-48B3-93FE-7994D007A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EC9A367-38EA-4D8F-BB9A-CDFF6387F6A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1F39F59-E706-46B4-A00E-4C54231D4B5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D6AA69A-CEC1-4168-A287-A700B921C09E}"/>
                </a:ext>
              </a:extLst>
            </p:cNvPr>
            <p:cNvGrpSpPr/>
            <p:nvPr/>
          </p:nvGrpSpPr>
          <p:grpSpPr>
            <a:xfrm>
              <a:off x="3312493" y="1705122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E9D2350-F35F-4D9B-95CB-DCA91C4ADFA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F35ED17-628F-4AB2-A3A8-38DAA4A1F13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CFB4FE2-A049-424F-9B6D-6044C2C883A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80B42D4-6EC7-4ADA-B99A-564907D4CF7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B9D773-57EF-4271-B24D-2B8244DC9A5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6DB2B26-8B0F-41B9-BCDC-34B1DAADC05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9F4190-59FC-4055-AD15-48B74EAE5A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726BA0A-380D-4100-8223-8586EA6FB9B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8AE4EFE-0814-4DAC-99F3-10A525F36E4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897C56B-BDD2-409D-800F-7C0CFA0D1FA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DC9FC10-C279-4CEB-9749-792E02917964}"/>
              </a:ext>
            </a:extLst>
          </p:cNvPr>
          <p:cNvGrpSpPr/>
          <p:nvPr/>
        </p:nvGrpSpPr>
        <p:grpSpPr>
          <a:xfrm>
            <a:off x="4851380" y="2050100"/>
            <a:ext cx="2516827" cy="1916637"/>
            <a:chOff x="4665850" y="1440210"/>
            <a:chExt cx="2516827" cy="191663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CE44D07-1DFB-4B8F-886E-3D184465F741}"/>
                </a:ext>
              </a:extLst>
            </p:cNvPr>
            <p:cNvSpPr/>
            <p:nvPr/>
          </p:nvSpPr>
          <p:spPr>
            <a:xfrm>
              <a:off x="4665850" y="1440210"/>
              <a:ext cx="2516827" cy="1916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4F9DCC8-2532-4A7F-A153-4605318B8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609" y="1712971"/>
              <a:ext cx="1364463" cy="1364463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79E7A0E-8B04-460A-9CB5-025C47C1E925}"/>
                </a:ext>
              </a:extLst>
            </p:cNvPr>
            <p:cNvGrpSpPr/>
            <p:nvPr/>
          </p:nvGrpSpPr>
          <p:grpSpPr>
            <a:xfrm>
              <a:off x="6682304" y="1705121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5C2D664-2A18-424D-B4FD-02201BBE40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2027260-6E40-4C87-BC1E-7E1BF0DAEC6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A098B7F-F949-497F-8839-7D1A10DBAC5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63E7C5F-B646-437C-8324-25CEB282EFD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C73E3F6-04C7-44BC-95F8-CA3BF398C2E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BC3ECD0-F9CD-4B14-9EB8-E2C2DB94789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CAFA198-B464-4CD5-A627-982E3406BA5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F08C260-814D-4AFE-983D-9674F47F84D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9A7A1E2-1798-4B69-A1A6-52B554817B3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4727DDF-F77C-48FC-83E9-4606989BD3D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BEA4561-7772-4F99-834B-E2D0871F53A1}"/>
              </a:ext>
            </a:extLst>
          </p:cNvPr>
          <p:cNvSpPr txBox="1"/>
          <p:nvPr/>
        </p:nvSpPr>
        <p:spPr>
          <a:xfrm>
            <a:off x="2390058" y="4029446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120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069A34-6829-41E4-BDB7-11483A626865}"/>
              </a:ext>
            </a:extLst>
          </p:cNvPr>
          <p:cNvSpPr txBox="1"/>
          <p:nvPr/>
        </p:nvSpPr>
        <p:spPr>
          <a:xfrm>
            <a:off x="5856483" y="4029446"/>
            <a:ext cx="759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110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70F6681-3D62-486A-9F0E-D72EDCBFA6B1}"/>
              </a:ext>
            </a:extLst>
          </p:cNvPr>
          <p:cNvSpPr txBox="1"/>
          <p:nvPr/>
        </p:nvSpPr>
        <p:spPr>
          <a:xfrm>
            <a:off x="4269811" y="3774934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CD84482-411F-4C95-91D2-FB87228AAB14}"/>
              </a:ext>
            </a:extLst>
          </p:cNvPr>
          <p:cNvSpPr txBox="1"/>
          <p:nvPr/>
        </p:nvSpPr>
        <p:spPr>
          <a:xfrm>
            <a:off x="8069678" y="2150362"/>
            <a:ext cx="2471574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600" dirty="0"/>
              <a:t>120  </a:t>
            </a:r>
            <a:r>
              <a:rPr lang="en-VN" sz="3600" dirty="0">
                <a:solidFill>
                  <a:srgbClr val="FF0000"/>
                </a:solidFill>
              </a:rPr>
              <a:t>&gt;</a:t>
            </a:r>
            <a:r>
              <a:rPr lang="en-VN" sz="3600" dirty="0"/>
              <a:t>  110</a:t>
            </a:r>
          </a:p>
          <a:p>
            <a:pPr>
              <a:lnSpc>
                <a:spcPct val="150000"/>
              </a:lnSpc>
            </a:pPr>
            <a:r>
              <a:rPr lang="en-VN" sz="3600" dirty="0"/>
              <a:t>110  </a:t>
            </a:r>
            <a:r>
              <a:rPr lang="en-VN" sz="3600" dirty="0">
                <a:solidFill>
                  <a:srgbClr val="FF0000"/>
                </a:solidFill>
              </a:rPr>
              <a:t>&lt;</a:t>
            </a:r>
            <a:r>
              <a:rPr lang="en-VN" sz="3600" dirty="0"/>
              <a:t>  120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27A020-3722-49E6-B075-470683758AFF}"/>
              </a:ext>
            </a:extLst>
          </p:cNvPr>
          <p:cNvSpPr txBox="1"/>
          <p:nvPr/>
        </p:nvSpPr>
        <p:spPr>
          <a:xfrm>
            <a:off x="1029655" y="5361353"/>
            <a:ext cx="10379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Cùng số trăm, khác số chục </a:t>
            </a:r>
            <a:r>
              <a:rPr lang="en-VN" sz="3200" dirty="0">
                <a:sym typeface="Wingdings" pitchFamily="2" charset="2"/>
              </a:rPr>
              <a:t> chỉ cần so sánh số chục.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5" grpId="0"/>
      <p:bldP spid="46" grpId="0"/>
      <p:bldP spid="47" grpId="0"/>
      <p:bldP spid="48" grpId="0"/>
      <p:bldP spid="49" grpId="0" build="p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38CC090-8AD2-4D75-89F2-942692F084F4}"/>
              </a:ext>
            </a:extLst>
          </p:cNvPr>
          <p:cNvSpPr/>
          <p:nvPr/>
        </p:nvSpPr>
        <p:spPr>
          <a:xfrm>
            <a:off x="786147" y="1304818"/>
            <a:ext cx="10375751" cy="36546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69A77F-921E-4F4C-9230-1B03BD456AFA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b) So sánh các số tròn chục: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3AE379-81C3-40F8-AF52-9F01520ADB49}"/>
              </a:ext>
            </a:extLst>
          </p:cNvPr>
          <p:cNvSpPr txBox="1"/>
          <p:nvPr/>
        </p:nvSpPr>
        <p:spPr>
          <a:xfrm>
            <a:off x="2146427" y="420325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250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0E7A51-6305-4565-9A8B-1C50F7504F7A}"/>
              </a:ext>
            </a:extLst>
          </p:cNvPr>
          <p:cNvSpPr txBox="1"/>
          <p:nvPr/>
        </p:nvSpPr>
        <p:spPr>
          <a:xfrm>
            <a:off x="6180986" y="421291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350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F75D5C-56C5-40CB-897E-53EAB4D4206C}"/>
              </a:ext>
            </a:extLst>
          </p:cNvPr>
          <p:cNvSpPr txBox="1"/>
          <p:nvPr/>
        </p:nvSpPr>
        <p:spPr>
          <a:xfrm>
            <a:off x="4370965" y="404831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83615E-C009-4A15-B979-9F6E5CD323DC}"/>
              </a:ext>
            </a:extLst>
          </p:cNvPr>
          <p:cNvSpPr txBox="1"/>
          <p:nvPr/>
        </p:nvSpPr>
        <p:spPr>
          <a:xfrm>
            <a:off x="8474059" y="2160570"/>
            <a:ext cx="2505814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600" dirty="0"/>
              <a:t>250  </a:t>
            </a:r>
            <a:r>
              <a:rPr lang="en-VN" sz="3600" dirty="0">
                <a:solidFill>
                  <a:srgbClr val="FF0000"/>
                </a:solidFill>
              </a:rPr>
              <a:t>&lt;</a:t>
            </a:r>
            <a:r>
              <a:rPr lang="en-VN" sz="3600" dirty="0"/>
              <a:t>  350</a:t>
            </a:r>
          </a:p>
          <a:p>
            <a:pPr>
              <a:lnSpc>
                <a:spcPct val="150000"/>
              </a:lnSpc>
            </a:pPr>
            <a:r>
              <a:rPr lang="en-VN" sz="3600" dirty="0"/>
              <a:t>350  </a:t>
            </a:r>
            <a:r>
              <a:rPr lang="en-VN" sz="3600" dirty="0">
                <a:solidFill>
                  <a:srgbClr val="FF0000"/>
                </a:solidFill>
              </a:rPr>
              <a:t>&gt;</a:t>
            </a:r>
            <a:r>
              <a:rPr lang="en-VN" sz="3600" dirty="0"/>
              <a:t>  250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320221-BE57-409E-9D52-B32F45D1B366}"/>
              </a:ext>
            </a:extLst>
          </p:cNvPr>
          <p:cNvSpPr txBox="1"/>
          <p:nvPr/>
        </p:nvSpPr>
        <p:spPr>
          <a:xfrm>
            <a:off x="926382" y="5394284"/>
            <a:ext cx="10310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Khác số trăm, cùng số chục </a:t>
            </a:r>
            <a:r>
              <a:rPr lang="en-VN" sz="3200" dirty="0">
                <a:sym typeface="Wingdings" pitchFamily="2" charset="2"/>
              </a:rPr>
              <a:t> chỉ cần so sánh số trăm.</a:t>
            </a:r>
            <a:endParaRPr lang="en-VN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EA1670-A25B-4239-92A6-90A6D5518690}"/>
              </a:ext>
            </a:extLst>
          </p:cNvPr>
          <p:cNvGrpSpPr/>
          <p:nvPr/>
        </p:nvGrpSpPr>
        <p:grpSpPr>
          <a:xfrm>
            <a:off x="4669049" y="1772630"/>
            <a:ext cx="3715484" cy="2380216"/>
            <a:chOff x="4793033" y="1602152"/>
            <a:chExt cx="3715484" cy="238021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37EEBED-5F71-4A27-8626-39C3BF09764F}"/>
                </a:ext>
              </a:extLst>
            </p:cNvPr>
            <p:cNvSpPr/>
            <p:nvPr/>
          </p:nvSpPr>
          <p:spPr>
            <a:xfrm>
              <a:off x="4793033" y="1602152"/>
              <a:ext cx="3715484" cy="238021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1AAD0BC-DDDE-4763-BB3F-F72DA07A0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456" y="1912039"/>
              <a:ext cx="1364463" cy="1364463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B031143-E499-4382-9566-B162DB5A52E0}"/>
                </a:ext>
              </a:extLst>
            </p:cNvPr>
            <p:cNvGrpSpPr/>
            <p:nvPr/>
          </p:nvGrpSpPr>
          <p:grpSpPr>
            <a:xfrm>
              <a:off x="7116249" y="1863317"/>
              <a:ext cx="1070931" cy="1372242"/>
              <a:chOff x="7069755" y="1863317"/>
              <a:chExt cx="1070931" cy="137224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7B8A902-CCC5-4BC6-8FA0-D4FC603FADEC}"/>
                  </a:ext>
                </a:extLst>
              </p:cNvPr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8771A647-629F-4C10-81C0-919739821B5A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469B623D-CBF4-4436-816C-2C62970D86D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B0B6D5A3-1B51-46BA-8B59-188B489D81C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F921983-BBA3-45BD-BF95-21C996EABB61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48A69692-66B1-40D7-98DC-023246F6FDF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CF1B70F1-A728-48C8-BF97-414F1ABC4B1B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E5481DCC-B562-4AAF-8BEF-6641531DEF35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4003A469-7576-4B1C-BED6-CAEA271AE7B1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8355F265-549B-4300-9663-511A2C0E69B1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E98B2BC5-1328-4D35-B6E3-2A9E32AA13B6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72A303D-4A83-4459-AA65-367FAE77FD42}"/>
                  </a:ext>
                </a:extLst>
              </p:cNvPr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364D3AD0-3D50-43BA-BF20-2D11EDB854A2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2EF7341-0875-4D3D-B79F-C01DD5B5BAF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B0F4C86-2877-4677-99FB-A32AA4351278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D366B46A-968E-49A3-90E0-3AD296A8904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EF8AFC51-4583-452E-A0D3-AFF9524BE5F2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5D5FC1D2-CFCE-4BDE-9C9E-D2636EDDD206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3CEC5D93-17D0-4421-8493-E051252B1960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5EEAA25-9244-4C31-AAFB-DC98DB216D7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1AF328F-380C-4953-B0A4-29BEC406AAF1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B4DC5250-24B0-4029-BE7A-9771F2FA682B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19F119C7-D797-4A89-B85C-9844FFD77464}"/>
                  </a:ext>
                </a:extLst>
              </p:cNvPr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B5ED149B-0679-4EF8-B627-E7C922C19C2A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7BB0693-13DA-420B-BBFE-2407BB29005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FAEA0B2-6CEA-47D8-B3A6-0B03CDA6A8E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F0152B9C-47C8-470B-82A2-2917E7CC53E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8969350E-D141-489D-8A53-EBE3E9B8CFB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71AACCB9-2502-4DE8-945F-B090B5D365AD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19550702-A329-4427-9A38-F05D1C6F6551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701253A1-58F9-44C5-B79E-E37C6F911F1B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7595CFAD-0934-4BA4-A454-B1450B04B31D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76C3DCEA-C545-4875-9BD9-20AB3D71566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0636E24-2C7D-4D29-A323-54C2096CD77A}"/>
                  </a:ext>
                </a:extLst>
              </p:cNvPr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EF246FE-079F-475A-A685-CACAF02BF784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D53EDC0-D1D3-4DD3-AC32-3A681FA27EE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0CF8F61C-C2F5-4E40-AE7D-717AD13EDB2F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AA4D7C87-E92F-485B-9DE4-DC65C732E0CE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CBD8EB3-9EA1-4DF5-8774-39E7B5D0A6C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BBDF73B-DC5C-4B6E-BA60-FE18260520F4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43D4034E-750C-4D04-A631-38563E181F48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23B5C52-15EE-42DC-9E57-E250F51F9F3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C489AA2-D587-45AA-A758-1929612477F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C2EC954-24CE-4112-8316-9DE91C8CC7B4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D551879-1C96-4A9E-992C-98477C9C2E95}"/>
                  </a:ext>
                </a:extLst>
              </p:cNvPr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F552018D-2E37-4C3F-9D6B-7C85D257173A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FB018C60-7B2D-453E-A0EA-D2942D8E4A8F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EF49E81-3709-44B3-9B4B-DAD8C637C65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6E71E788-2ACD-49AE-8CDD-A1D7D0BC395F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1EFDA374-545B-4CD8-991A-4A86F5CF2F3B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FABBD23-F2AD-45E7-8AEA-351C70E482D1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9D93AE7D-6BA4-4D5B-8DEE-ABE6D04EBF57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566435C1-7592-4CB5-B1FE-BEFDA5F823D5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D91F63E-A07C-48B8-BF5B-E09ACCA52272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5C289B8-883B-4E6B-8D2A-6ADC463E62E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F71A3BD-9617-488F-B48B-E2A483BDC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56" y="2064439"/>
              <a:ext cx="1364463" cy="136446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941AAD5-D362-405E-B150-DA55E45D5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561" y="2202116"/>
              <a:ext cx="1364463" cy="1364463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6A8D570-8209-40A3-B95E-AB96E96F420E}"/>
              </a:ext>
            </a:extLst>
          </p:cNvPr>
          <p:cNvGrpSpPr/>
          <p:nvPr/>
        </p:nvGrpSpPr>
        <p:grpSpPr>
          <a:xfrm>
            <a:off x="1035886" y="1772631"/>
            <a:ext cx="3474383" cy="2380216"/>
            <a:chOff x="1159870" y="1602153"/>
            <a:chExt cx="3474383" cy="2380216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765F1CE-3E57-4989-86D4-0EAC247FF697}"/>
                </a:ext>
              </a:extLst>
            </p:cNvPr>
            <p:cNvSpPr/>
            <p:nvPr/>
          </p:nvSpPr>
          <p:spPr>
            <a:xfrm>
              <a:off x="1159870" y="1602153"/>
              <a:ext cx="3474383" cy="2380216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F20B2C12-1DA8-419B-8D82-7FF549FC3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877" y="1871728"/>
              <a:ext cx="1364463" cy="1364463"/>
            </a:xfrm>
            <a:prstGeom prst="rect">
              <a:avLst/>
            </a:prstGeom>
          </p:spPr>
        </p:pic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2ED30C1-2CCD-4FC9-AD07-6A3374878665}"/>
                </a:ext>
              </a:extLst>
            </p:cNvPr>
            <p:cNvGrpSpPr/>
            <p:nvPr/>
          </p:nvGrpSpPr>
          <p:grpSpPr>
            <a:xfrm>
              <a:off x="3238356" y="1874349"/>
              <a:ext cx="1070931" cy="1372242"/>
              <a:chOff x="7069755" y="1863317"/>
              <a:chExt cx="1070931" cy="1372242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0F5A1EAE-A56C-444E-8D32-CFA001071890}"/>
                  </a:ext>
                </a:extLst>
              </p:cNvPr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5909F663-CC56-449B-8C95-A0DE8ADF9954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66405639-755C-402C-9F27-B13BDF4065D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C62EAE3B-FCEA-4DAC-AB83-A41B8BBACF0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E9FC247A-21CA-43B1-A80A-84FED571DA4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4078D750-C52F-4218-9D9A-22F3567C6C8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5887C5A6-B0F9-4A85-8E7D-01D6B390652F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78BD9D14-B4C8-41EC-99C3-06EBF8E8C039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6739B724-6DA1-4A92-B448-6291C56A593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392966EC-7B5D-4EAE-B770-B653E74C6367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9C38C2E2-E366-4401-9121-C338CB81794B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94FBFC26-1CCB-4289-B623-EEC249585ED1}"/>
                  </a:ext>
                </a:extLst>
              </p:cNvPr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41606BDC-AF6E-4E32-8DDC-836F9C8254F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173CB948-DD4F-4B55-BD0A-1ADE8EA7BC6D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EEB19E2F-47D8-4774-80BD-0712EDF08118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72E54A35-BAEA-41FD-94B8-D3A12654469A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94DF46E4-2DBD-4613-99A4-12D3FFBBFFEF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111CAD77-E774-4B15-93E0-0E4842A2C6CD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72D248B6-91EE-4FB4-8F91-95C319EB80A7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4593B303-0F63-46A7-B9BD-1B3D7D3F2A82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D12C64BA-31F5-488D-A185-802B912A581A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E5F546A7-9335-498D-93FE-223F4C6F1F68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57E98649-BA64-4274-A021-7942E88FDB7F}"/>
                  </a:ext>
                </a:extLst>
              </p:cNvPr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10D29736-89AB-43BC-9687-84F028119CBA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CE00E4E8-4857-4424-9A39-971044EDBF4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D0E109B2-27EF-4AF6-B590-70400F91D960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E26826D5-6256-4787-95B5-42E24B9ECA55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9DE503D3-382F-4476-98DD-782B3E538E0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5057BEB2-EDFA-48C0-B629-8FC493589F45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BEA1B65F-FBB2-4A9E-8A27-6112D7619BB4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DEA9AF0B-2E44-44CC-9064-42CF0CDC5F1B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DA31E9D6-B461-4CC5-85A1-435979AFA2DA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C2E2E7E6-F907-43CF-B744-BE88CF579236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021C5D75-87ED-4B3B-92AA-E740749D104B}"/>
                  </a:ext>
                </a:extLst>
              </p:cNvPr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2890B925-0FCD-41E2-A55A-A35AFDD9180A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EAA67938-78FA-4E05-9A01-6498459E95F3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7D354624-1B63-4A8C-AD3D-0C28818F4E23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16FFFD0B-8A62-4B0F-8048-EDDF2B820222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55F483D7-67F0-41DD-9456-2370B3740C8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BA5DEA1D-E5DA-4294-BC7C-A2AF84A85B5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FB4F95A1-A47F-48F0-B52B-F3B28D04BBB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29D7DC25-AA5F-4297-95F7-4692435FB3C5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B910FA-E12A-4D18-8635-9C7A6E51392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94BA706-D9C5-418B-BB77-7698259440E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696895A3-1B39-45C4-8842-A7542BADECDE}"/>
                  </a:ext>
                </a:extLst>
              </p:cNvPr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1438368-863C-444A-B74D-1D87A1F17B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CE736CBF-348A-4588-8D8C-9B887F4B21ED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7B2CBFF1-88F0-41C2-A3BB-68F559455A98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944E3507-4853-4D64-8456-16DB86E5C9AC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D73FD080-E6B9-4719-92DA-2C07F0F57F2F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53BB9112-01B9-4068-A538-C0B21BF8736D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52EA5D7-C0A1-4CB1-B94C-1A91D0C1ECCD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F4407E2A-FC44-4558-A927-2FA9B385FDA4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5AC1C710-AA55-4173-BCF3-EE34BC2F1B9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059C220F-7F63-411D-856C-8AC917F0AC94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74D6F4CD-A0B8-4492-A62F-C59B00B2F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277" y="2024128"/>
              <a:ext cx="1364463" cy="1364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72D9CA1C-9CDE-45EC-9A69-3C5C3C68CD9B}"/>
              </a:ext>
            </a:extLst>
          </p:cNvPr>
          <p:cNvSpPr/>
          <p:nvPr/>
        </p:nvSpPr>
        <p:spPr>
          <a:xfrm>
            <a:off x="499654" y="1241022"/>
            <a:ext cx="11192691" cy="36546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8" name="图片 7">
            <a:extLst>
              <a:ext uri="{FF2B5EF4-FFF2-40B4-BE49-F238E27FC236}">
                <a16:creationId xmlns:a16="http://schemas.microsoft.com/office/drawing/2014/main" id="{866C74A3-8176-47CE-83D2-B32BD0E6AB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873" y="3176909"/>
            <a:ext cx="2877843" cy="41759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BFA5F5-2E31-40F6-8DB9-C6BA2E03923E}"/>
              </a:ext>
            </a:extLst>
          </p:cNvPr>
          <p:cNvSpPr txBox="1"/>
          <p:nvPr/>
        </p:nvSpPr>
        <p:spPr>
          <a:xfrm>
            <a:off x="2311130" y="394020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b) So sánh các số tròn chục: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4B4E2-2941-483B-A932-8BE221F947A2}"/>
              </a:ext>
            </a:extLst>
          </p:cNvPr>
          <p:cNvSpPr txBox="1"/>
          <p:nvPr/>
        </p:nvSpPr>
        <p:spPr>
          <a:xfrm>
            <a:off x="2058252" y="4139462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610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51D8FA-5911-496C-B9C0-7E99AA15A57E}"/>
              </a:ext>
            </a:extLst>
          </p:cNvPr>
          <p:cNvSpPr txBox="1"/>
          <p:nvPr/>
        </p:nvSpPr>
        <p:spPr>
          <a:xfrm>
            <a:off x="6092811" y="4149120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590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E44E81-E44F-4B43-989A-2B596B1A722E}"/>
              </a:ext>
            </a:extLst>
          </p:cNvPr>
          <p:cNvSpPr txBox="1"/>
          <p:nvPr/>
        </p:nvSpPr>
        <p:spPr>
          <a:xfrm>
            <a:off x="4282790" y="3984522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6E6B05-744A-4AD7-A20B-AF15BB99025F}"/>
              </a:ext>
            </a:extLst>
          </p:cNvPr>
          <p:cNvSpPr txBox="1"/>
          <p:nvPr/>
        </p:nvSpPr>
        <p:spPr>
          <a:xfrm>
            <a:off x="9536779" y="2190753"/>
            <a:ext cx="1994457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610  </a:t>
            </a:r>
            <a:r>
              <a:rPr lang="en-VN" sz="2800" dirty="0">
                <a:solidFill>
                  <a:srgbClr val="FF0000"/>
                </a:solidFill>
              </a:rPr>
              <a:t>&gt;</a:t>
            </a:r>
            <a:r>
              <a:rPr lang="en-VN" sz="2800" dirty="0"/>
              <a:t>  590</a:t>
            </a:r>
          </a:p>
          <a:p>
            <a:pPr>
              <a:lnSpc>
                <a:spcPct val="150000"/>
              </a:lnSpc>
            </a:pPr>
            <a:r>
              <a:rPr lang="en-VN" sz="2800" dirty="0"/>
              <a:t>590  </a:t>
            </a:r>
            <a:r>
              <a:rPr lang="en-VN" sz="2800" dirty="0">
                <a:solidFill>
                  <a:srgbClr val="FF0000"/>
                </a:solidFill>
              </a:rPr>
              <a:t>&lt;</a:t>
            </a:r>
            <a:r>
              <a:rPr lang="en-VN" sz="2800" dirty="0"/>
              <a:t>  610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5E6D2E-F731-49C7-AF09-6A5B14C6B6E4}"/>
              </a:ext>
            </a:extLst>
          </p:cNvPr>
          <p:cNvSpPr txBox="1"/>
          <p:nvPr/>
        </p:nvSpPr>
        <p:spPr>
          <a:xfrm>
            <a:off x="1186094" y="5208590"/>
            <a:ext cx="9643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Khác số trăm, khác số chục </a:t>
            </a:r>
            <a:r>
              <a:rPr lang="en-VN" sz="3200" dirty="0">
                <a:sym typeface="Wingdings" pitchFamily="2" charset="2"/>
              </a:rPr>
              <a:t> so sánh lần lượt số trăm rồi đến số chục.</a:t>
            </a:r>
            <a:endParaRPr lang="en-VN" sz="32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5F65D2-0FA6-44DF-BF1E-8D34445A4744}"/>
              </a:ext>
            </a:extLst>
          </p:cNvPr>
          <p:cNvGrpSpPr/>
          <p:nvPr/>
        </p:nvGrpSpPr>
        <p:grpSpPr>
          <a:xfrm>
            <a:off x="598444" y="1708835"/>
            <a:ext cx="3914918" cy="2275687"/>
            <a:chOff x="849909" y="1772631"/>
            <a:chExt cx="3914918" cy="227568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0462FE-814A-4E01-A5F3-0AC8C4764360}"/>
                </a:ext>
              </a:extLst>
            </p:cNvPr>
            <p:cNvSpPr/>
            <p:nvPr/>
          </p:nvSpPr>
          <p:spPr>
            <a:xfrm>
              <a:off x="849909" y="1772631"/>
              <a:ext cx="3914918" cy="227568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5D38404-BD56-45AC-91F3-7F1AFB993917}"/>
                </a:ext>
              </a:extLst>
            </p:cNvPr>
            <p:cNvGrpSpPr/>
            <p:nvPr/>
          </p:nvGrpSpPr>
          <p:grpSpPr>
            <a:xfrm>
              <a:off x="4312124" y="2044827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53E02A2-CB02-48B7-A3B8-9E38BF8BB02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10180DC-D02B-46F3-8684-232ED1981F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B8970AA-C0EF-4E67-BFC5-DFAB3F8CA17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5566DCD-B6AC-4759-87DE-F7A86239CAA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CC7624A-D1C2-4EA6-A9A9-41D5A621E8E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24AAC55-95EC-4D19-94D9-30FA8DA0FED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0EEB3F9-A510-483C-A687-E66D081AF0A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28A251A-A080-490F-B028-4479060E212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3E472F1-61E9-4272-B6E9-3585011445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39270FC-B1EC-4588-816B-7F67165A16F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DF879DE-3D17-49EB-8E44-A7F6FD843D21}"/>
                </a:ext>
              </a:extLst>
            </p:cNvPr>
            <p:cNvGrpSpPr/>
            <p:nvPr/>
          </p:nvGrpSpPr>
          <p:grpSpPr>
            <a:xfrm>
              <a:off x="1131394" y="2060084"/>
              <a:ext cx="1432455" cy="1432455"/>
              <a:chOff x="1317370" y="2060084"/>
              <a:chExt cx="1432455" cy="1432455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2AC5CF8-40EC-4730-876B-7E2E7AC5C6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6A981D5-5985-49CA-ABA2-823E462A66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44B1DFD-607E-4703-B17F-6AA90013D3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0A7F7B3-141F-4364-AC30-B2B5667395E0}"/>
                </a:ext>
              </a:extLst>
            </p:cNvPr>
            <p:cNvGrpSpPr/>
            <p:nvPr/>
          </p:nvGrpSpPr>
          <p:grpSpPr>
            <a:xfrm>
              <a:off x="2620430" y="2056429"/>
              <a:ext cx="1432455" cy="1432455"/>
              <a:chOff x="1317370" y="2060084"/>
              <a:chExt cx="1432455" cy="1432455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1224889-31EC-4236-A190-644E9B48FA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4F49478-B04B-40AE-98B3-56305858C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806CD2F-0F35-4CE9-8313-28FDB0DF0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9F68A61-8715-41DC-8399-370F43B5772F}"/>
              </a:ext>
            </a:extLst>
          </p:cNvPr>
          <p:cNvGrpSpPr/>
          <p:nvPr/>
        </p:nvGrpSpPr>
        <p:grpSpPr>
          <a:xfrm>
            <a:off x="4605282" y="1708835"/>
            <a:ext cx="4846588" cy="2275687"/>
            <a:chOff x="4693457" y="1772631"/>
            <a:chExt cx="4846588" cy="227568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55F1768-7742-41F8-B881-80964A0C7B9E}"/>
                </a:ext>
              </a:extLst>
            </p:cNvPr>
            <p:cNvSpPr/>
            <p:nvPr/>
          </p:nvSpPr>
          <p:spPr>
            <a:xfrm>
              <a:off x="4693457" y="1772631"/>
              <a:ext cx="4846588" cy="227568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4BD6AD8-5930-44C0-BAFD-52E4DAE86D36}"/>
                </a:ext>
              </a:extLst>
            </p:cNvPr>
            <p:cNvGrpSpPr/>
            <p:nvPr/>
          </p:nvGrpSpPr>
          <p:grpSpPr>
            <a:xfrm>
              <a:off x="4912148" y="2060084"/>
              <a:ext cx="4319092" cy="1432455"/>
              <a:chOff x="4977464" y="2060084"/>
              <a:chExt cx="4319092" cy="1432455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0C45329-D5BB-4536-9D28-42DFE24205C2}"/>
                  </a:ext>
                </a:extLst>
              </p:cNvPr>
              <p:cNvGrpSpPr/>
              <p:nvPr/>
            </p:nvGrpSpPr>
            <p:grpSpPr>
              <a:xfrm>
                <a:off x="7990182" y="2113050"/>
                <a:ext cx="1306374" cy="1372242"/>
                <a:chOff x="6992265" y="2033795"/>
                <a:chExt cx="1306374" cy="1372242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538FCDB9-EB9E-46F0-9325-1D19493E48A0}"/>
                    </a:ext>
                  </a:extLst>
                </p:cNvPr>
                <p:cNvGrpSpPr/>
                <p:nvPr/>
              </p:nvGrpSpPr>
              <p:grpSpPr>
                <a:xfrm>
                  <a:off x="6992265" y="2037541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B0F8F5CE-45E9-426D-9568-FE706863EFE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12A0194C-057F-49BB-927E-972621B23D4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CE26E316-DF09-495D-A387-50038A24990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B1E7CC5C-E157-4EB6-877F-C9FF1037243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947A7413-325D-4907-B6AF-CF7F69BD975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5A344E7E-AD59-48CA-8558-14D8D70265C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8193AEC6-53EB-4AE1-8CA5-A6162324A17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889EE8DF-CEC2-49A2-BB93-241A76A0C8FF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E88DE47E-DBC6-4ABF-885F-C823CF1116C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30D22618-B04A-4706-BF23-C7F2F3B3B03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5E2C50EC-32E4-4CD9-9F87-4803F1363A59}"/>
                    </a:ext>
                  </a:extLst>
                </p:cNvPr>
                <p:cNvGrpSpPr/>
                <p:nvPr/>
              </p:nvGrpSpPr>
              <p:grpSpPr>
                <a:xfrm>
                  <a:off x="7310468" y="2041574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BFFD44C8-EB78-40C5-B751-0D51141727B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CC8F4B08-792B-4CFE-ADBC-0AFC9E4F5F2F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16FBA66D-2F2B-4B32-834E-C64CC0B3E65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185E4CF0-87FC-4D20-BCAA-FD812E6B2CD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1E50FB5C-7929-443A-A916-271CA709289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DD39740C-402D-4E44-BAD4-8E30025192D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76D36E3D-E1B2-4ECD-A318-2DCEBDCEB9D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7433D187-72D4-4378-A72C-541F1D1F272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C596852D-9573-4EC0-89A9-69973E93AA8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C6431D09-655A-4488-A31B-EF683040933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8EB506B4-C0A8-4085-BF29-E86D28656396}"/>
                    </a:ext>
                  </a:extLst>
                </p:cNvPr>
                <p:cNvGrpSpPr/>
                <p:nvPr/>
              </p:nvGrpSpPr>
              <p:grpSpPr>
                <a:xfrm>
                  <a:off x="7472502" y="2036910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E22E29BF-27C0-4071-893D-730EFFBA162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463B696E-AD75-4EE7-AE18-BA28824A1ED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D996697C-4014-4A70-8C77-DD4CAE24CB0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39C02C78-CFCC-413C-87EA-725EE556FCD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85C6FD31-CBFE-483A-BA8C-5F5E0DFCBCA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9BBDCBD9-D1C3-424D-985E-66FEC0EF82DA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6D22D812-59D7-4805-AEF8-F397039F3BD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F1D5879E-A3CE-4C4F-BAEB-D9AD3DA4915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10E432BB-668E-4C69-9450-54998C4EA71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8A1EF557-9581-4625-BD85-A9020B3AAC2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AD5A7063-5AEB-4F3A-8721-1510B064ADCC}"/>
                    </a:ext>
                  </a:extLst>
                </p:cNvPr>
                <p:cNvGrpSpPr/>
                <p:nvPr/>
              </p:nvGrpSpPr>
              <p:grpSpPr>
                <a:xfrm>
                  <a:off x="7770689" y="2036909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56D1BD1C-DA01-4028-AB3F-0328EC55BB5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878FDAFD-2B4B-4050-B810-0E6E396D44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3CDEF9F3-828A-4788-8F2D-345E719D0D4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E054FC55-CF71-4EAB-A977-03357F54BBB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672C0A74-0859-4ED7-AB6E-E6A10F5D65E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84C7D5A3-4B7B-4471-ACF9-D292F611F14A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C44D087A-9AB8-4ACF-B197-97C77136AFCA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A392D2DE-F4E8-4632-BCF0-8884F37CEE0A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D2FDB0A5-7CCD-4AC1-81CE-6872CBE6C6A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83349F17-9964-4861-87A1-D4E73A5C846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16888297-C87D-428C-9221-1053049EB199}"/>
                    </a:ext>
                  </a:extLst>
                </p:cNvPr>
                <p:cNvGrpSpPr/>
                <p:nvPr/>
              </p:nvGrpSpPr>
              <p:grpSpPr>
                <a:xfrm>
                  <a:off x="7910697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7B286800-2C91-4EF8-BA5C-CBACCDE5D30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32D9017D-146A-410B-8D3C-82ABFAEA629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A1A0851F-C69C-460D-B9B2-8A5DC098B1A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DB8D3A7A-6F8A-477B-AF6B-DAF273BE55D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29686313-5E82-471E-85BB-77102FA0485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51B6FA8F-805F-4396-81E8-4171AA03C87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AD2FE8E0-194D-41B7-8919-4B68484A4D7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D6A875DE-EE35-49F8-B982-81E1D832510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A18AD2E-95A8-4FC8-A9F7-9CE5C24AF68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3D38C4D0-9206-4C98-94D2-700F113E21D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D2EDCBD5-7A97-4739-A594-21CC7B9B4E66}"/>
                    </a:ext>
                  </a:extLst>
                </p:cNvPr>
                <p:cNvGrpSpPr/>
                <p:nvPr/>
              </p:nvGrpSpPr>
              <p:grpSpPr>
                <a:xfrm>
                  <a:off x="7151592" y="2037543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2D96FCC6-67DF-4309-8A02-CE755A851A7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CAEEF27A-5033-40A2-B95A-FCF3426BC73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AE93DD0B-22E8-4940-B259-23B95A32840F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A9DAD4EC-DBED-4276-BE13-36DAA6ECF0A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A7C581F9-3EE3-4A21-884D-CFE853D373A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E6651C28-5E29-4F5B-819F-7403BAF5F5C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0942A482-38C8-42D4-9AD1-9B7D5BE837B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C6EFF658-977D-41E8-929C-8C322EFBC4D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16794FE5-8314-45E0-96AC-537871AE36E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807A147D-6D10-4E0E-B1F0-0F31BFC993D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AEBB6611-8007-4F02-BD57-CC8600430A43}"/>
                    </a:ext>
                  </a:extLst>
                </p:cNvPr>
                <p:cNvGrpSpPr/>
                <p:nvPr/>
              </p:nvGrpSpPr>
              <p:grpSpPr>
                <a:xfrm>
                  <a:off x="7624902" y="203691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CC950E28-E3A3-4859-AC12-84A7E3FA265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7E03CB7F-1958-4CC8-82D7-4A6B15CD0D3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5FC5BABB-2F6F-4ED9-AA9D-E74E26EA392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D6471CAF-1298-48EC-ABE5-C95058E382F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87C55D2D-74E8-4846-9A7A-70A3A2F5E2E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30217CCF-1894-4F79-A835-9E5EC14A95C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6690DEC7-D98F-4BC4-A987-FC410852993F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B1CDF916-68BD-4CE6-8357-2762BC6D9E4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EB191AD5-8910-498B-983B-91108EAEAF7A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DE89BFA9-EA4F-4134-93D0-F88452E7856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0639A865-040A-42A0-963C-1A0FFF1FCCD3}"/>
                    </a:ext>
                  </a:extLst>
                </p:cNvPr>
                <p:cNvGrpSpPr/>
                <p:nvPr/>
              </p:nvGrpSpPr>
              <p:grpSpPr>
                <a:xfrm>
                  <a:off x="8056170" y="203379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3F83CD92-8717-4955-9A90-2477B9E7783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37B5D13F-B207-4FD4-8D7F-CC8C857FECE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A14DB609-A265-4E76-9ABA-03E39A491933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BA39A045-480E-43BF-ACE7-4877FC8DCDB3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669C0E0B-DAE4-4659-BD72-9B777C525A3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61CAFA10-C111-4ED6-A218-C1F0275F004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CE9262FA-E750-4974-AB27-B010A59FFF2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2AEE2046-9299-4F14-B5AD-D2A3A8C19F5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E6176EDF-1DFB-4A83-A163-18ADE8708FE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4302077D-AE51-4EAA-88A2-C4F68E7C23A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1D1E052A-935E-44E7-AC0A-348B18742CAC}"/>
                    </a:ext>
                  </a:extLst>
                </p:cNvPr>
                <p:cNvGrpSpPr/>
                <p:nvPr/>
              </p:nvGrpSpPr>
              <p:grpSpPr>
                <a:xfrm>
                  <a:off x="8208484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8F05E145-3C26-40FC-9FAB-8DC810A5ED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FE0C06CA-E4F2-46FE-AE51-02CEC3E5EE23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74B7BDCA-E5D4-4188-A907-31F87F7E37C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81EF614F-0733-4B14-A211-7F5F9E0085F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811578BF-899E-4709-90BD-261E9713883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1C71EBD2-43AD-46A6-A813-F817AE622F7F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8D82949F-1515-451D-8B54-4DCF202CC77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51518397-852C-4088-8939-32EB2EF8D6F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0DC5804D-9533-4698-A72F-EEE3D5DF26D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6FCF9127-F1A7-4EAC-BDE2-CB58DC77C25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B8B1464D-665B-4D32-8D5F-5F866EEAFC85}"/>
                  </a:ext>
                </a:extLst>
              </p:cNvPr>
              <p:cNvGrpSpPr/>
              <p:nvPr/>
            </p:nvGrpSpPr>
            <p:grpSpPr>
              <a:xfrm>
                <a:off x="4977464" y="2060084"/>
                <a:ext cx="1432455" cy="1432455"/>
                <a:chOff x="1317370" y="2060084"/>
                <a:chExt cx="1432455" cy="1432455"/>
              </a:xfrm>
            </p:grpSpPr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7B1B7B41-4895-4A1B-8B50-9ECCCA14F2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4EA418EF-E008-4E5B-BC33-383183844E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B7055A0A-F29D-4B68-95BE-F3AF867DC0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22170" y="2364884"/>
                  <a:ext cx="1127655" cy="1127655"/>
                </a:xfrm>
                <a:prstGeom prst="rect">
                  <a:avLst/>
                </a:prstGeom>
              </p:spPr>
            </p:pic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065486D-6726-461D-99B2-E7210B09342F}"/>
                  </a:ext>
                </a:extLst>
              </p:cNvPr>
              <p:cNvGrpSpPr/>
              <p:nvPr/>
            </p:nvGrpSpPr>
            <p:grpSpPr>
              <a:xfrm>
                <a:off x="6547493" y="2113050"/>
                <a:ext cx="1280055" cy="1280055"/>
                <a:chOff x="1317370" y="2060084"/>
                <a:chExt cx="1280055" cy="1280055"/>
              </a:xfrm>
            </p:grpSpPr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A5F02E70-2695-42EA-9614-FB192F349E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5A005EA3-2FB9-44EB-BB47-8C65633841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2211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9">
            <a:extLst>
              <a:ext uri="{FF2B5EF4-FFF2-40B4-BE49-F238E27FC236}">
                <a16:creationId xmlns:a16="http://schemas.microsoft.com/office/drawing/2014/main" id="{1A1A1FAC-7BA9-C6CE-2DC3-5262C36B7A87}"/>
              </a:ext>
            </a:extLst>
          </p:cNvPr>
          <p:cNvSpPr/>
          <p:nvPr/>
        </p:nvSpPr>
        <p:spPr>
          <a:xfrm>
            <a:off x="8523552" y="3071947"/>
            <a:ext cx="3486196" cy="4799434"/>
          </a:xfrm>
          <a:custGeom>
            <a:avLst/>
            <a:gdLst/>
            <a:ahLst/>
            <a:cxnLst/>
            <a:rect l="l" t="t" r="r" b="b"/>
            <a:pathLst>
              <a:path w="1748600" h="2323720">
                <a:moveTo>
                  <a:pt x="0" y="0"/>
                </a:moveTo>
                <a:lnTo>
                  <a:pt x="1748599" y="0"/>
                </a:lnTo>
                <a:lnTo>
                  <a:pt x="1748599" y="2323720"/>
                </a:lnTo>
                <a:lnTo>
                  <a:pt x="0" y="23237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id="{BC801EBC-56E8-3568-D3F0-0A13AB610EF0}"/>
              </a:ext>
            </a:extLst>
          </p:cNvPr>
          <p:cNvSpPr/>
          <p:nvPr/>
        </p:nvSpPr>
        <p:spPr>
          <a:xfrm>
            <a:off x="91820" y="3196879"/>
            <a:ext cx="3292403" cy="4549570"/>
          </a:xfrm>
          <a:custGeom>
            <a:avLst/>
            <a:gdLst/>
            <a:ahLst/>
            <a:cxnLst/>
            <a:rect l="l" t="t" r="r" b="b"/>
            <a:pathLst>
              <a:path w="2102985" h="2988256">
                <a:moveTo>
                  <a:pt x="0" y="0"/>
                </a:moveTo>
                <a:lnTo>
                  <a:pt x="2102985" y="0"/>
                </a:lnTo>
                <a:lnTo>
                  <a:pt x="2102985" y="2988256"/>
                </a:lnTo>
                <a:lnTo>
                  <a:pt x="0" y="2988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yellow and blue letters&#10;&#10;Description automatically generated">
            <a:extLst>
              <a:ext uri="{FF2B5EF4-FFF2-40B4-BE49-F238E27FC236}">
                <a16:creationId xmlns:a16="http://schemas.microsoft.com/office/drawing/2014/main" id="{336B06CB-B4EB-5BFA-6FF8-1E3BB4F93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80" y="899963"/>
            <a:ext cx="8808720" cy="307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0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4189C791-3FEB-70C3-AFFA-1B77A2753102}"/>
              </a:ext>
            </a:extLst>
          </p:cNvPr>
          <p:cNvSpPr txBox="1"/>
          <p:nvPr/>
        </p:nvSpPr>
        <p:spPr>
          <a:xfrm>
            <a:off x="1913565" y="189749"/>
            <a:ext cx="10417467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4400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Đếm rồi so sánh các số tròn trăm</a:t>
            </a:r>
            <a:endParaRPr lang="en-US" sz="44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167606A-E9BE-8A2F-BDC1-ED8F7BF97F74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5867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</a:t>
            </a:r>
            <a:endParaRPr lang="en-US" sz="5867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35" name="组合 10">
            <a:extLst>
              <a:ext uri="{FF2B5EF4-FFF2-40B4-BE49-F238E27FC236}">
                <a16:creationId xmlns:a16="http://schemas.microsoft.com/office/drawing/2014/main" id="{44A88D98-4DB3-F723-9F71-AE8CEE6D5D5C}"/>
              </a:ext>
            </a:extLst>
          </p:cNvPr>
          <p:cNvGrpSpPr/>
          <p:nvPr/>
        </p:nvGrpSpPr>
        <p:grpSpPr>
          <a:xfrm>
            <a:off x="885239" y="1284000"/>
            <a:ext cx="5593381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136" name="矩形: 圆角 11">
              <a:extLst>
                <a:ext uri="{FF2B5EF4-FFF2-40B4-BE49-F238E27FC236}">
                  <a16:creationId xmlns:a16="http://schemas.microsoft.com/office/drawing/2014/main" id="{44AAE5B9-004E-E63A-32D6-748955D51B0A}"/>
                </a:ext>
              </a:extLst>
            </p:cNvPr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  <p:sp>
          <p:nvSpPr>
            <p:cNvPr id="137" name="矩形: 圆角 12">
              <a:extLst>
                <a:ext uri="{FF2B5EF4-FFF2-40B4-BE49-F238E27FC236}">
                  <a16:creationId xmlns:a16="http://schemas.microsoft.com/office/drawing/2014/main" id="{6ED9A0A2-E014-3148-4DDA-3247A4B1DD31}"/>
                </a:ext>
              </a:extLst>
            </p:cNvPr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</p:grpSp>
      <p:grpSp>
        <p:nvGrpSpPr>
          <p:cNvPr id="138" name="组合 10">
            <a:extLst>
              <a:ext uri="{FF2B5EF4-FFF2-40B4-BE49-F238E27FC236}">
                <a16:creationId xmlns:a16="http://schemas.microsoft.com/office/drawing/2014/main" id="{641912CC-8426-3657-645A-68375064CD55}"/>
              </a:ext>
            </a:extLst>
          </p:cNvPr>
          <p:cNvGrpSpPr/>
          <p:nvPr/>
        </p:nvGrpSpPr>
        <p:grpSpPr>
          <a:xfrm>
            <a:off x="6849108" y="1291038"/>
            <a:ext cx="4846599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139" name="矩形: 圆角 11">
              <a:extLst>
                <a:ext uri="{FF2B5EF4-FFF2-40B4-BE49-F238E27FC236}">
                  <a16:creationId xmlns:a16="http://schemas.microsoft.com/office/drawing/2014/main" id="{DE040113-8D92-CD0A-B302-541028006E75}"/>
                </a:ext>
              </a:extLst>
            </p:cNvPr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  <p:sp>
          <p:nvSpPr>
            <p:cNvPr id="140" name="矩形: 圆角 12">
              <a:extLst>
                <a:ext uri="{FF2B5EF4-FFF2-40B4-BE49-F238E27FC236}">
                  <a16:creationId xmlns:a16="http://schemas.microsoft.com/office/drawing/2014/main" id="{E77C9054-123D-F400-B187-AC089F914196}"/>
                </a:ext>
              </a:extLst>
            </p:cNvPr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DF737E4-E85D-CA89-6B87-7CD68B192545}"/>
              </a:ext>
            </a:extLst>
          </p:cNvPr>
          <p:cNvGrpSpPr/>
          <p:nvPr/>
        </p:nvGrpSpPr>
        <p:grpSpPr>
          <a:xfrm>
            <a:off x="1203576" y="1537826"/>
            <a:ext cx="2194334" cy="2291252"/>
            <a:chOff x="3822430" y="691144"/>
            <a:chExt cx="5447846" cy="5450779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18E8A122-C7BD-2EB3-DA9F-20A442E3DC46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2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AF92A0E-5CFD-7AF4-832C-1E30243791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682BE93-B145-B781-9623-763211242B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9C7809A-1FC6-36DC-AC9D-2FF35FF804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D9AE1E7-7BCC-ADC8-011A-637737B77E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32EE4D-815D-C051-39C2-428B0045BC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27CBFDB-7F5E-FE23-C14C-50DD34C1B0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D661F99-96A6-6D01-8D5B-014F8539CA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C11E12-1AF3-6548-97EA-94DE20D42D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1185BD-B7D2-70D2-E4D1-390373F6D6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CA86518-9475-8EE6-4B8A-2A14F5730B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64824583-DDB0-440B-9DA4-C3DA74749822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2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FF3A2E6-DD59-5B77-03BF-17EBBDCCF3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A3381DF-FECE-906F-4E3A-683F9ADB9E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244009B-E7C6-6F98-CA9B-59AF40CED4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0829D12-DE68-B046-429C-B2E1F1354A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985F29-37E7-A4C5-8C08-CC4C0740FC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4A864D7-E533-6D40-D8EE-20A88B632E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FF1CDAD-04AA-AE7D-D741-9989CD9902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F04A4F1-36F6-3985-C724-8BF8E0A314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D7C2BA-F092-309F-64D0-F7140FCC42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149702D-8B81-CF05-4D82-6C0FCCBACD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5B29FD31-A627-9C46-3F94-E62B1C6B4BA7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2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7725DF1-3D79-F47F-513D-5AE83DE4F6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7DE7D57-ADD8-7797-CB30-756F00CA62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B82B408-645A-5077-0F4F-57F1DEF521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0DE6ED0-CFDA-4A9D-91DC-2D9A63B636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FD65E73-BB95-ECFD-490B-811349CC28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1185316-7864-D6E3-E28F-8EFE4FFCCC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987B067-9BC0-82C7-F873-E76999285C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CDF3DE6-EB5B-D027-D263-ED0E6859F2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A94612A-4ABA-9F4D-C6FF-AB12A08ADA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2B4AAFF-4C6B-03F1-51F6-39A6A0CAEE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28573FCB-A391-4133-0A31-ABCD4B3E9B5B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2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89FB41A-784A-A8AF-697A-0C2FFF2B4B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12631DC-60B2-C579-ECB4-55F2EE43C4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7BFE163-7EC3-73AB-9D49-1C37FAB0BA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D263ADE-5AC0-7986-3CD7-6EE6E42C0D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7F7341B-6191-F4EA-2F73-87036E726C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D9AB34E-AF8A-718A-07C3-F4DE69744E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CB383AC-0ABB-91C6-1359-C0EB1D2087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F773B38-C341-09EB-E899-C2DBAA1E25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8B2E464-5F53-649E-CF2F-ABD63331D8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6A2CD18-3C9D-478D-0DF2-ACA1E57A0F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910D731A-CF2C-C98A-26E1-D44DEB4D2988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2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40CBF0-4611-9810-4489-1FE76437B8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524B04-CC87-B942-C3AC-4F706A6CF2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6EC96FC-09B2-9245-2CB7-BA719F25C9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98A3E3E-1443-29F0-99B6-338BEAA0CC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65B9D0A-776C-711A-5661-2851F13B26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FE91C03-F202-2A13-E625-B960920C4C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78659D0-E249-F657-8D45-E0BF0392E0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2FDFBE5-5414-E792-9DB4-9ED6CA2A91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C170D08-6613-D4E4-7C19-B78E03CB40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2EEEF83-C709-3AFA-44FA-B5017522F5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F6CA6320-7446-BB2F-74D1-3B2A7FFEBD9A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1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07ECE28-C93B-925E-372E-1463B0AC19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1F8D18C-B452-0FA9-EB10-80C0CFA9C6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F8B652C-F989-E769-EBA9-ED801086AF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DB6823C-BE5F-9FB1-588F-294A7BE591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B211651-AEE3-1DD0-61BF-8396AC6109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C0F1E5-1C70-F5E1-AB6E-B86A14F158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3FF9802-D0EB-AE7C-FA45-D97DE3DF28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6CBC47-12B6-4EAF-F287-022C4CD44D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B30FAF2-4BBA-7CA7-06D7-AF127891B8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1B3BD16-9F06-3FE5-BDAA-05161F3BC2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03DBED9C-9C87-82A2-8261-946727565495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1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44A980A-B2CA-0025-E1DF-6264C52A08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446BA3C-0A57-A7B4-10D9-ADE5770858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98209BD-16A6-329E-1831-B5BFE38DB4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45C415D-749F-E789-A237-D3C6A59659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0472C30-28A5-A4BF-B504-8D111F55FC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7E34D9-14F2-9102-5F26-2994C4E000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2F31EB-4882-87ED-7AC7-703CB29B6F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8821C22-F426-583E-74EA-0E0D42196E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D40A448-0109-9543-AE53-F9D4A88F2E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0AD2188-0930-A92E-9CA0-83ED7EE5B0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68ECA6B3-BB1C-C930-48F1-C6FC9D409088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1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1542B44-B77B-83D0-86D4-9DEA3770F1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BD90A7-8A33-78B3-39FB-45677AC2AF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92AF5C7-0C46-1DDD-152D-1C72D8BBEE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0F6526E-415E-640D-385B-E7E2A912F3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108454B-703C-E4A9-FD2E-991D12A3CB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CF51027-2289-91E7-177F-CCBF8299D6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A4D5181-045D-E8A5-337D-F11A8835FE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1638710-54EE-6639-69FB-8822BD63B7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FABDEF0-B065-4270-B923-D1A6F127F8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35F7770-CAE3-B0EF-BB4F-2AD23F9ED3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9B98E74B-2C80-F19A-0841-28DBCD4C4A36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1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944B321-A10C-6AA0-ED0E-59DBBF289D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50D6E1A-91E3-C3CA-A559-B246DA94A7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E820E13-808A-40D1-9782-D818F48BF5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EFB790E-5C83-AFC3-B021-580CFA9EAF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5B68DD2-A5DE-4399-7A5A-124A56235E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E9B89A1-E229-F722-05F0-6482B54DA5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D9FB20C-50A5-0BB7-311D-A2A606FC09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20A26D7-4A58-D79B-A51C-AD18189A7E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C89861A-0B06-BA33-5DED-616622D43D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018F0B9-AF9B-13D0-9849-A965BDDF58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49A12AC4-CA79-597C-8818-D61586D94B88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DAF5AE9-8FE0-B21B-018F-D3E233EC1E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C711DCC-5657-9664-5F8B-ABB3E28C65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D5B6E6C-0E41-D97A-5FAA-72F17F8E71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E30CFA-B470-2A7A-2F5C-1DEF4004E5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17D3CAF-C1C4-914B-C0B2-A73FA49860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B5F963A-1B03-E98E-FB9F-12ABC10DDC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5658BC9-B667-620D-BD62-ABEDE32542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7C1C4F5-E134-CF09-35BD-A6C487C9DC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DA171C-D594-B0EF-5BAC-D88EC91A4C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EB3338A-B252-4BD7-F88C-0E2F1E6ACB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13E0718E-11A6-B553-30F4-6CD7C3A6BBFA}"/>
              </a:ext>
            </a:extLst>
          </p:cNvPr>
          <p:cNvGrpSpPr/>
          <p:nvPr/>
        </p:nvGrpSpPr>
        <p:grpSpPr>
          <a:xfrm>
            <a:off x="1648860" y="1988737"/>
            <a:ext cx="2194334" cy="2291252"/>
            <a:chOff x="3822430" y="691144"/>
            <a:chExt cx="5447846" cy="5450779"/>
          </a:xfrm>
        </p:grpSpPr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F226AA6D-8387-D6F4-3183-92AF15627AFE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3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CB5F345-12A9-8AD9-20CC-DFF718DB98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A186282-36DF-8539-CE2E-88D3D96892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EA7656E-D82D-B9D2-A1E9-A5533CB859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16FC14-5666-1404-2F11-4BB5310F9E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CBD497A-3DEE-3D05-3BBC-D359ECBF6F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C503943-B16F-FC09-6FAC-62D6701985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276E525-FE3C-0C64-AA11-7233BDD69D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3FCFFC-83CC-82E5-2C5B-646498B684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875D6C4-1386-19ED-6770-3249951D75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AD5E648-D5A2-4213-1555-D17A7A3DAC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A1AF0C00-2250-01D2-D0BE-5FF22C3C7020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3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016372A-5219-FD91-15F4-CE2B2F41F4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903D901-475E-C9CF-6897-7799D46453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B151036-C367-D181-351A-F928D22E33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63FEA7D-E6CC-4461-69DB-159DEE4608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D474ED5-E0A7-33C0-5AEC-218787DF68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60A29E3-E620-E038-D38B-95465C67A9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594ACE-E0BF-47C9-C00E-3CA13C16BD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D5806DB-B02D-43ED-E8DE-E269B92CCF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34A126-7E58-C3D6-6C80-70374A4B6A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FBB4AAD-A268-60FF-166C-CA0E5740C9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4DDE7AE4-F9CB-D352-99F8-C78817D88AFA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3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62D11E-5A80-B9FB-0565-43882CF899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919A12-49C6-22E2-DD0F-F017B11A1D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DDC53F5-1D4A-FC58-5A9B-1629EA4F58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F5AAB40-6C56-F1C3-C28F-5CD61E5541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2E0F98-7026-B9B3-7193-2E97AD75AE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0041EC5-4399-212A-B871-37D1A1A1E5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D9D3081-59D0-F25C-13F2-997C1A10B4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D59A047-6AC8-E98C-B55F-E8154E4B3A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7C31A83-6324-9D1A-F532-F1BA64D2D9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32E6053-4C6A-968B-5404-38CC8905A1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0586A4CE-CCA8-B065-C8A1-6098EA616D72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3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AD309D-6988-FC52-B80B-04830D0C7E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EF1EE1-751B-0FF0-4638-0B2EE8F971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DF388EF-088A-6A17-B5DC-C68F1D7406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B605ED7-9ACC-EC44-DA5C-DC873B515E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9C16996-D22D-18E3-CC53-15C60B0FD5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3773FD2-9A52-C01C-A257-66F96ED80F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143D425-C022-D5FD-366E-EF5191D44E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6939D7-D983-D83B-FEF0-433B621692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7B4E755-44E9-63E8-D12B-7156C16130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C144F7C-12E4-E8D3-FB57-55D7E0060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D00363DB-33E3-F7AA-B8A0-505B2964029A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3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ADB7CC-72C6-AF1A-2952-7F98CCC3AF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17D9746-C742-6A4A-9771-4C36C64CCB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2937586-B91C-F716-6915-FB3E78A551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6552E9D-3840-C990-5A4D-F66CCA4E42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80F7F0A-7FF4-EB3D-18BA-47A3E2E989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55DF347-A5CD-DEA3-EE8F-A245599D3A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054C93B-F6E2-38D7-EFF7-D39F04B4C6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4E4BD79-E373-8BD5-5574-38ABFA223D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1836196-1A5E-765B-4AB5-80C09112EF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AD02741-02E2-093F-43A3-44CD3437E5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86AF0E31-8EE1-4F39-9150-B6EF4B00ADBB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3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579DFF-057D-45E6-2EF4-128FCCB245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0A9EE46-721F-B979-AF08-26D7E472F8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0CD80A-8D2C-7D5A-B813-CC0924A808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756DF27-ED01-DD0E-9BB2-F8BDC0251B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6FED097-5110-6B01-A493-0B51E994C3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6D7D44E-B53E-0F6C-75E9-9240FFC016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E3DAA37-EAFF-48E1-7235-3C8CE5D94E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214B4DB-79A0-8540-5ECF-91063C8C85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666AE94-D022-AE79-1EE3-BC3E185C7B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D160C25-CDC0-BE36-4BE2-52B5FFC137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0CF2199C-BFA9-666C-0618-0672D4507C0F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2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1B6CD87-28AF-A954-E334-27E6D683B1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92DEA67-2531-3AAF-8F62-6F88B11228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665EE21-C8A5-899C-20BF-F8619ACE94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A92CC45-CCD2-A37D-8377-4898F524A1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6980B76-4272-7B02-2419-1C554050CF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A935FD9-64D1-2DCA-3797-107B3B1FB2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58FE215-D9B3-7C48-F635-5360F3FC6B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7D71F52-7A6E-950D-F0B8-42E29D87BB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53CCB2C-8390-7FC3-42AE-3C49EBE89A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10BE397-77B5-641D-E317-B0E6826E62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C88F41BF-8BF9-B5A4-3040-1D8690121DFF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2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1C999A4-8F0F-EF16-A779-9172982099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4508930-A388-2832-C9E8-555A025E25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2695942-398D-F7BB-130E-62B267A75E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137942-8139-4BEE-4D6F-319940295F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37A6925-18A8-D622-FFF0-613A3E68D0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581898C-1AEC-0EF3-335C-58DD330ABC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B579A8A-ADD9-0F3C-21F4-AA362AD4EA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5D00414-31C5-91E9-119A-91B65E6CD2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0C596DF-B828-0B4D-C0D5-65EA27E19B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F158E3E-B1B3-B011-07CB-9488FFD95D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8C7696A3-21A1-7BDE-6DF4-38C3A7916554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2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3908B1B-F632-47E9-0A39-A788891197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14F7A49-F51D-D42F-9B00-05439D736C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ABF0237-1B1D-1FFA-42A9-E3B60F0C1A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C22E5AF-3D48-53EC-5B0C-0C200FF843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26EED7E-02F5-5F60-25BD-68C5B59D5E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F8E0F50-A1F5-13BC-33EE-B624AFD494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77AC521-4D4F-E426-4DE4-E0B2E966F0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0B4DCA5-0FD4-BBAD-A88D-63F16A8E01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D95A587-1475-56EE-5E4D-EB24EC1DB1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1ABE0F2-2E7F-7201-F223-8CA774AFAC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93BD3E8B-2AF2-7371-3F66-34CAA6044E67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2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38237BB-5BF8-688F-DD6B-C3236A872B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67F6B59-EB95-6AD3-C25B-952C3346FB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AFA6E74-CC71-0A21-1F7A-AC59CB59F2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FE6419A-24ED-C9C7-E09B-29CB71BFDA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3D62C9-A7CB-5FAA-2833-08ACF0A315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E6344FD-D9C9-2204-1926-02BFD9A798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55427D0-60AA-652C-4D57-64157BAEC4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F1CC1F4-D96B-422B-2D3C-A7DA2EDBE2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F69113-3021-0B29-E6D1-A7045DE335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17EF730-2BBD-ECBD-053F-163149DCB2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8116AD84-CA56-CADC-C554-7117B8344323}"/>
              </a:ext>
            </a:extLst>
          </p:cNvPr>
          <p:cNvGrpSpPr/>
          <p:nvPr/>
        </p:nvGrpSpPr>
        <p:grpSpPr>
          <a:xfrm>
            <a:off x="3869324" y="1540466"/>
            <a:ext cx="2194334" cy="2291252"/>
            <a:chOff x="3822430" y="691144"/>
            <a:chExt cx="5447846" cy="5450779"/>
          </a:xfrm>
        </p:grpSpPr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0ED55521-035E-DC19-125F-6DAC53459570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4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4FCC7DC-1666-C93C-6EB5-97EB9B3FF2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AEE12F-1870-E19B-4D0A-5A5E9C47D0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2886F65-3A28-E631-029E-B952BA8C2E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DB138B7-37C7-546C-4635-935CD6F66A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8647DDD-4F93-EA80-08C3-D183B984F0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243CCD-280E-F0CC-8887-B6CC291E2F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9D768CD-818F-3D6A-C762-8D34A10F40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D6E929F-5E12-BFC3-5DDE-AAA55C55B0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9113B4F-BB24-24FB-1676-610131219B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2E0E011-87E9-4A57-7979-BB3B8BD45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6" name="Group 365">
              <a:extLst>
                <a:ext uri="{FF2B5EF4-FFF2-40B4-BE49-F238E27FC236}">
                  <a16:creationId xmlns:a16="http://schemas.microsoft.com/office/drawing/2014/main" id="{C7F9CB2F-6D9C-043D-88F9-BC0EF3FD633A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4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77C66EA-6C2C-64FD-AA20-A03FF5C730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58D550-60BF-B806-8E6E-0A5C33176F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5707218-87CF-F2E9-0740-271189C83D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87A2F28-79CA-182C-9F1D-3D2BC0D7B2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91A3AB7-DC50-64C8-9D4D-CC229E7532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21CCE5F-6608-157E-B8AD-196BF454E3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B1084C1-A64A-6504-25D5-1297440EF4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962382-B277-C636-EA01-EF298BA188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91377C-C57F-C11D-6173-4BE2097A26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1B54F8B-6A2B-26AD-099C-00DF3965D4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6E62162A-F267-BFE6-C68B-953370389328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4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D3047CD-BFB1-C06C-063D-0B0A5CB513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A2572C5-E9F9-DEC3-4C1F-A276C45FFF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05D7381-215B-32CD-D4DA-57A81F8D1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65FF45B-D8CE-FD04-D0F1-13567C5250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7F5CDB-963A-0A64-54C6-9B7009FACA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48C1F0B-3C2E-394D-0CDB-0814E70542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97E9405-9C50-AC29-3456-EAC799248B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897751C-5F8E-EF30-B365-235F43ABC5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EE1727E-5BA2-20E1-BD9C-84167AAA06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D177945-80D4-0181-6BBA-68F0B099B2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AF0E2691-442C-7887-9EAE-DDD9C03283B7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4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F13BBCD-0707-5427-806A-FBE365D9D1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B62DFBC-23F5-8478-912B-06FFFDD6D8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DE1615A-66BB-E237-FC3D-512D901505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51C55B9-BDCC-C2F3-EF83-E944CDD41F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66D200C-54ED-501B-FED5-9845C5418E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3EB4696-1A0B-BE73-6525-60375AB159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0F9FE9-9379-288E-F512-7FA8765B5D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14F37F5-F5E5-F018-21C1-6780F0A56F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F3D8C93-5361-ED53-3892-F7387FEBF5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377409D-0153-2BFA-5972-8D0B1BEC91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97D7C4D9-3395-2EFC-9D25-F985D1498FBC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4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649691E-08E7-075C-7421-B429BB01AC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18EA595-4FA9-7C49-6CAE-1D3250B170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1EFA1F5-7AF4-1A34-27A2-9CD656CF16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BC94661-1A08-AF9C-824C-3AD09C1A99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B58AA2F-E735-4283-CCC2-A5D9B4A08F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D392C10-4DFB-1408-0E4F-13B67730FC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5C24088-E8E0-78F1-9203-F3FDE70D56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B3C1855-9CF9-849B-5625-F9ABC0E0A1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2C9E86-3125-AC7B-1930-0270BABC54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66E84B-C142-538F-9058-7AA9E6DF69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0" name="Group 369">
              <a:extLst>
                <a:ext uri="{FF2B5EF4-FFF2-40B4-BE49-F238E27FC236}">
                  <a16:creationId xmlns:a16="http://schemas.microsoft.com/office/drawing/2014/main" id="{E6055881-7D34-D2AC-CE06-61BA221D4480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4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CEC7D44-D9BC-17C8-5285-4496ECD473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978E5DF-D4C1-D7AB-0423-CD173BB99F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B570CCC-FF64-57CC-25EF-4A41C154BA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56A2A30-4264-3782-5DE5-CDC9BEDDCD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C7DDC8C-85E7-AE5A-8BA5-D5C7B464F6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25D4406-3B69-D8C7-7B94-46614920F6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C2F6A6A-80B7-5B75-677F-228BF47D3A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0D018DD-C050-8BEB-501F-93982A45BE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A4F608B-7A16-5498-2B02-A542E8330D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FEF5181-F05D-E699-5F3D-9454D70C41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11AE54FF-7263-B3F6-3258-D878EB60C5F8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4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90F6C35-BD5E-DE7F-84E2-73D21ADF81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D0CEAA6-6F7A-28E5-2F04-63AC805BDD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7F804B3-AAA4-FF4C-EE04-93569BC365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25A0D8C-2EF6-38FB-7E5A-8CF8BB08C1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406CACA-9CB9-D6DC-4710-A34A5322D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D02399-B1C3-AEF3-A204-CA90F374FB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F0BB533-3E8C-07DE-62D3-F7AD8AE4A9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D051D6-E308-1498-1887-DE3D85DB02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9FD1C53-4530-DF0F-5FDB-248DF0E75F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429233E-BD01-919B-0820-75F6B087B4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2" name="Group 371">
              <a:extLst>
                <a:ext uri="{FF2B5EF4-FFF2-40B4-BE49-F238E27FC236}">
                  <a16:creationId xmlns:a16="http://schemas.microsoft.com/office/drawing/2014/main" id="{6F0CB695-26C0-884E-FB87-06ECAD79AC9E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3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8A9625B-6CE5-DE2B-889B-9A7A79560F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14EFACF-AB2B-1631-F152-6D75042082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362A640-6A6E-1710-ED74-77EFBD1BE2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B56024C-EA3A-F853-213C-A5F574F733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7F84612-5AE3-4484-5EDC-992E09CBD2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B98557C-F95E-4C05-B273-BFDCCBA0FD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BEF6244-B1B1-650D-F0F9-8746E43D97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3410C53-D3D7-E1B7-8775-F932DBAD1A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29F916F-F5DE-9E78-3951-84109DFAD0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D45254-C5EC-7F6F-BA21-9EEA733530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3FA4F465-36F8-7015-08A3-B116534D228F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3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1A553D7-0736-100D-F1F2-3C0690875C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B52500-714F-C731-3B9B-59F8BD305E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7121B94-02B8-B742-EA0B-6281A5F383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80DE508-3D28-5AC4-81E0-99A0796F04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3EB51F5-7BD9-B037-F99A-5F0EDAF268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C08B0D7-849D-2D58-74A5-F064301834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CC42EB6-E6D1-2399-8F11-3E81A2623C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E35F5B9-A56B-F5A7-B216-48DA2DAB61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2731FC1-0C6E-535C-8C6A-35C71CF275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B26B363-189D-DDF2-B25A-DBA78A75E5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B17F688B-B466-CF30-81CC-507E9F1509BB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3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2016450-03F1-5233-E37E-6CED36DE2E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0FA8B6-30A1-23CB-3E62-833DCA7D4B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AE9105B-DA46-0C88-8F39-5DBD8F7704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FB754BD-0348-4AE8-2900-632AC5861E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1E89F33-D49D-B25B-D3A7-7E1FFE161F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4818F1E-D2BF-962C-F899-1249262227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9A8C52D-1B04-BAB5-0290-1A7E8EC68B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D333D77-E780-F509-0E3E-697A66C3E1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20659D-C0C7-F4C8-D7BE-DDD6283BED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5B1C950-6553-F2C2-3B8C-5F2F8F9A6F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0DBC8FEA-F131-A305-27A0-E3CEA703CD1F}"/>
              </a:ext>
            </a:extLst>
          </p:cNvPr>
          <p:cNvGrpSpPr/>
          <p:nvPr/>
        </p:nvGrpSpPr>
        <p:grpSpPr>
          <a:xfrm>
            <a:off x="4158481" y="1885074"/>
            <a:ext cx="2194334" cy="2291252"/>
            <a:chOff x="3822430" y="691144"/>
            <a:chExt cx="5447846" cy="5450779"/>
          </a:xfrm>
        </p:grpSpPr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9DA0B73D-A054-E55D-3899-622F1F0B7F11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5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EB3B02B-59B3-5F1D-C660-9C91314212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473918E-4EA0-984A-D60F-9F173B024D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2DE71CB-88EF-66EF-19A8-1AEE1647F2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4051854-7D8A-1947-259D-C430B46C2C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D25968-5BD5-6B65-E1D5-F5D3C135AE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F5D13D9-92FA-D6BE-103F-F6EB7A174A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8F015A3-1EE4-1843-60B4-7D4A20A3C7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2C37D4B-190B-25DE-B02A-5E2935E99C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4E01ADC-BFDF-629C-877C-3C660D0D4A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09B681D-DBBF-4BE5-39A6-1D2D596DED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77" name="Group 476">
              <a:extLst>
                <a:ext uri="{FF2B5EF4-FFF2-40B4-BE49-F238E27FC236}">
                  <a16:creationId xmlns:a16="http://schemas.microsoft.com/office/drawing/2014/main" id="{D274D428-0529-9B29-2A97-2E88BBCFD920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5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50E353E-D213-4065-B007-676C788802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F909B28-948D-8007-8485-F6E556B319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803AF47-56F9-6E12-2539-A67C363146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2C1FCD8-E283-8A21-AA88-4ED2E2C49B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0144D5F-7A0D-C1FC-A8CB-6ACAA4BF37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227875-B6D0-2D08-09D4-17494AB8AC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22437C2-1661-1CF1-165F-135A8ECB21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FC00025-6372-5D81-4959-82D38CCF9E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132C221-F038-3C3D-DC6D-1A4B827D9D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37BF98D-D099-9935-A283-ADAD20AF19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78" name="Group 477">
              <a:extLst>
                <a:ext uri="{FF2B5EF4-FFF2-40B4-BE49-F238E27FC236}">
                  <a16:creationId xmlns:a16="http://schemas.microsoft.com/office/drawing/2014/main" id="{45522B85-6AF3-36DB-7CDD-1480C33A9888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5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2FD0A67-4D7C-10AC-BADD-DF7C733DE8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B920C4-AC03-DB84-04CB-64B10AB67A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F9FC3C7-D08B-A860-8693-1A42EFFC75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D116606-E16E-0DB8-6E52-CFE0AF03B2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2F1484C-3927-BD67-234E-0FF117F1B3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8987F0A-AF1B-950A-0D1E-BAA4A2D645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435CC4-558B-21AD-E250-F0D96290BB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084F430-6909-76D4-D663-E555967FD3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F7FC33A-3346-8C8E-2ADE-1CE72D9F44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C859445-DF04-4178-7BFF-CC66221219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79" name="Group 478">
              <a:extLst>
                <a:ext uri="{FF2B5EF4-FFF2-40B4-BE49-F238E27FC236}">
                  <a16:creationId xmlns:a16="http://schemas.microsoft.com/office/drawing/2014/main" id="{3CEE06BB-F2DA-FD16-F43B-00A6638DA976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5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F55076-6012-6226-42C6-762B8A7B9C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6073D54-376D-26C1-8525-BCAAA1FD80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1C0CA2D-7036-B524-D835-DF426B420A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C6CD14C-95C8-B687-451C-E3EC629A81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AF0EFD-8551-F4FE-D548-E4624664C7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02451BA-1981-95BE-17A3-5A71B1E361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C5A2A21-CCAA-3B10-0A5C-AAB36C5388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434B248-FC42-64B8-F8FF-1C79ED2E00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C520757-4743-C51A-9790-A6D00976EC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ED37CF2-6D29-EB39-FDC1-D7FB259327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0" name="Group 479">
              <a:extLst>
                <a:ext uri="{FF2B5EF4-FFF2-40B4-BE49-F238E27FC236}">
                  <a16:creationId xmlns:a16="http://schemas.microsoft.com/office/drawing/2014/main" id="{852422E2-D195-2B1E-9DDA-9E117E929B90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5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91052FE-B18D-664F-85E9-409581C605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6550AB9-0765-CA0C-ADAE-8FB53C7CFB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05EA35B-4271-6164-33C8-6632C935EB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974349C-EC74-4E65-ADF0-F7C1853DB1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D5FBEB2-6D63-7EDA-1FB2-64162CC363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FD0EACF-96D4-558F-50B1-8C430E2291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C7A5AC-A57C-9C64-1AC8-896BA72A17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C9115FB-5209-6663-8577-B4DC6F897C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5D0943-EADE-D00E-A258-1331DEF528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31D19C-C3D2-873A-7C42-70CE26F2B8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6A0F9576-3ABA-9AA5-2221-DA8E39F351A7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5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2220B1-E275-0D74-68B4-B9C94531F7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F143E34-EACC-97B0-F006-4B38607023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E39A491-28DF-6330-976F-350328C73E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4488BAD-D7DD-B3C4-F55C-531EE8985E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6071165-41D8-C3FC-39E4-65958E4578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204EB6C-8CC4-C01F-A91D-360F78524D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6F809C4-A0B7-AA20-121A-3845729763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159FFA7-C0CD-AAD3-8956-7E1A1DF3F7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B19B018-46AA-A5B1-CBC3-FF7F550710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ED372C5-AAA5-4619-A029-517EDFA26E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B5859FC9-8FC2-879A-9AF7-8F80450252CC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5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613B5D-2FAE-2416-94F4-997A8ED1FB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A9F7111-4C93-E09F-28E5-02ADB3B8F0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FFB60FA-1459-7543-CAD9-6171E24C90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C49E74-F197-6241-AAD1-5C2203D51D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5983318-C2E6-C7CA-00B4-391C994B3A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90E5D37-852B-1567-3467-B127152CC9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D37BFB3-5598-845D-8EB0-7644236DC5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BF99EB8-DFBF-01B8-02FC-5D6922B207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4827A5A-1E15-71B6-9D22-404F6475B1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D5D694D-EAF5-E1B5-AAED-F6C9400E6C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3" name="Group 482">
              <a:extLst>
                <a:ext uri="{FF2B5EF4-FFF2-40B4-BE49-F238E27FC236}">
                  <a16:creationId xmlns:a16="http://schemas.microsoft.com/office/drawing/2014/main" id="{1CF0F7D7-4FC1-A460-957B-678D43C77E0C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5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7DB4781-5131-008B-358B-A157FB9AEC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40E0B3F-0D07-E1E1-45B1-F2965FA05C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149361E-7DEC-9940-FD9D-F23AC5D0D0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8D839B8-B475-8B14-E220-390A53A095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4786E1D-3A94-2879-D565-729B9917C4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4C6D083-5FEA-6586-DA03-ABDAE81571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128DC85-5018-8FE0-C0B7-76BF3B52AE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C341C4A-73CD-89DF-734F-695D2FD56D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0B8D361-948F-0EEA-235E-9F67BF662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972D7A8-4666-B2B6-C6A7-1543EFEC64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4" name="Group 483">
              <a:extLst>
                <a:ext uri="{FF2B5EF4-FFF2-40B4-BE49-F238E27FC236}">
                  <a16:creationId xmlns:a16="http://schemas.microsoft.com/office/drawing/2014/main" id="{5BF538A9-7612-6E07-CC5C-F20B8CE288DB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4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A6FFEF2-D28C-788D-5042-474B62CAF3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69D844-525D-9188-15F3-8098D864A9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1836D62-8175-EBD8-BDC5-F8B1597A38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57F6D5E-11AE-5068-F3E7-4AD541C9C1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3C9691A-0F03-11B0-5294-F0798B3FEF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B0647E7-CA19-C87E-ABA3-115C127AB7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649BD1E-1B29-F044-F7A9-9B97906673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9C99765-6D9E-8C93-E4BA-53F233433D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B6912F-8EB6-1CFB-D694-4D8D4A5847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65AEBCF-4C62-EE38-765C-F9DED01B9F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5" name="Group 484">
              <a:extLst>
                <a:ext uri="{FF2B5EF4-FFF2-40B4-BE49-F238E27FC236}">
                  <a16:creationId xmlns:a16="http://schemas.microsoft.com/office/drawing/2014/main" id="{ED0CFD62-A507-820A-750F-972C480C3857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4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946D034-AC8E-F55A-168B-5EECD494AB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F2E4995-EB65-811B-B3FE-AF7D2E3072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F31A821-93BE-6927-2B23-16C6064470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049021-0F76-11E8-9020-6BA515E2A2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790ACAF-70D9-CBAE-3BC0-55DA06B3F6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F6719CB-4157-81E5-C8DB-946989EF0B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EAF239D-4E96-8631-D078-436E7215BF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B647B24-4FA4-4CD3-7185-C4E5D9F6EC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0ABAC90-E47B-FA95-6926-6127437311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055B642-F688-A25C-283F-6939C45A2E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86" name="Group 585">
            <a:extLst>
              <a:ext uri="{FF2B5EF4-FFF2-40B4-BE49-F238E27FC236}">
                <a16:creationId xmlns:a16="http://schemas.microsoft.com/office/drawing/2014/main" id="{F0C49A30-877A-65AB-6599-6834082D70C8}"/>
              </a:ext>
            </a:extLst>
          </p:cNvPr>
          <p:cNvGrpSpPr/>
          <p:nvPr/>
        </p:nvGrpSpPr>
        <p:grpSpPr>
          <a:xfrm>
            <a:off x="7277893" y="1661512"/>
            <a:ext cx="2194334" cy="2291252"/>
            <a:chOff x="3822430" y="691144"/>
            <a:chExt cx="5447846" cy="5450779"/>
          </a:xfrm>
        </p:grpSpPr>
        <p:grpSp>
          <p:nvGrpSpPr>
            <p:cNvPr id="587" name="Group 586">
              <a:extLst>
                <a:ext uri="{FF2B5EF4-FFF2-40B4-BE49-F238E27FC236}">
                  <a16:creationId xmlns:a16="http://schemas.microsoft.com/office/drawing/2014/main" id="{18B78C5D-F802-3369-FF0F-022AB63984D8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6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B03BE81-0A34-F0B1-306E-DD0954CD62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10D9AEB-BB45-69C9-5DA7-E20ABE63EA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6CF1326-687F-D20B-6781-CFF7EF7FA5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2636220-1F45-7A42-C22F-D334D35284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FF40B25-5238-B5CD-28B8-63A6E52876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F623802-36DC-A5F6-A694-3D65F9379A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B7E013B-672C-58DC-D1B8-BD121BC3DF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89D4E1D-8128-9FF8-3008-E1C13CBCBF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6E8CFC6-EA47-5DB9-2D80-76CEDCB949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4F6E122-313F-3335-6567-2853ADE10A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88" name="Group 587">
              <a:extLst>
                <a:ext uri="{FF2B5EF4-FFF2-40B4-BE49-F238E27FC236}">
                  <a16:creationId xmlns:a16="http://schemas.microsoft.com/office/drawing/2014/main" id="{3974A8EB-3650-4086-7876-9C22B8DF09B2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6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5C5843B-EC0B-A102-6E7D-E42641DCE5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6CB2C9C-0268-8D0C-8C29-5A0308809B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CF8EC63-82FF-3C61-9ACF-30606D0D31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6A7A3C1-F2B2-10DB-8E7B-2BB05FA5F3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B4FF3D8-9BB1-EBE4-86B4-07EC506892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65321E4-4EF9-B6C2-C6A0-C626451359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1E836BF-8D3F-A7F2-D6EE-336BC9BDE6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E00D644-A2D3-84FB-7F9D-B3074A791C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1DA886A-A4A7-A526-1340-B966015E62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968C5E1-F4FE-EEAD-1747-EA85BA47EF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89" name="Group 588">
              <a:extLst>
                <a:ext uri="{FF2B5EF4-FFF2-40B4-BE49-F238E27FC236}">
                  <a16:creationId xmlns:a16="http://schemas.microsoft.com/office/drawing/2014/main" id="{C415BFFC-F57F-79ED-3D7D-1734F33AFEE1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6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EC7EBD7-F0C9-BF12-AF7E-EA42B76A3D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6E8FFF4-A33D-6C54-1A2B-EAA79B92D5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B6E8EB0-6547-242C-8C7E-F9AFD7BC61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3900BA1-A435-D898-99DD-C99D4871AA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DE847E3-B69A-0C37-61F1-B310FCF9FC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D1F3EE-18EA-5D23-2D15-8C83944EA0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27CD82-5CAD-3853-80EF-937E0B382A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9D54D9B-7BFE-D37D-F8FB-E20BD78CFD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94675A6-1F53-E0DD-3E57-C1C85BFC48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4C7AB43-F48F-7D18-537D-B01B47DFD7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0" name="Group 589">
              <a:extLst>
                <a:ext uri="{FF2B5EF4-FFF2-40B4-BE49-F238E27FC236}">
                  <a16:creationId xmlns:a16="http://schemas.microsoft.com/office/drawing/2014/main" id="{B578E6EC-8C5A-784C-14A8-4E6EECE7C40A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6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EDEFB95-E345-744F-896C-8CA2D85901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5CDB5BD-B979-4FE8-E6CC-28B43350A0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2EAD998-E36F-EDCE-9706-06EF0F160A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5BCE721-7C1A-92AF-C6E2-3BFF57F494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DF58A82-2C25-AEA8-AA5D-3FD05DC7B6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0B566B-765D-66A9-DB82-B6D257C824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D52C815-6F73-D6A7-56BE-9026E88236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56344D0-3745-249F-A6E2-CCE304527F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FB3E88-28BB-EB4F-0DA6-E0D5078E7D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88203FF-0FD1-B841-9696-8959121BB9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1" name="Group 590">
              <a:extLst>
                <a:ext uri="{FF2B5EF4-FFF2-40B4-BE49-F238E27FC236}">
                  <a16:creationId xmlns:a16="http://schemas.microsoft.com/office/drawing/2014/main" id="{545CE106-119E-DDCE-D0D7-BA40E29B147C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6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542C499-8CC5-D704-5796-90E36B4851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18CC529-542A-3927-A883-77EEF8C444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B61616C-B879-B41B-9F96-1A2998C7A9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8E6A27C-3F41-8979-F3FD-90871E71E3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2C44F0-F5CC-953A-12BE-657873628F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B069093-9069-9C82-3BC1-0EACCE0F50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C0BCCA7-9144-EA73-5174-736A7B1103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F2CF05A-8FBD-2BA3-4336-B52F5B75DC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6D5B403-8392-0037-1A55-6F154A1037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913D0DB-B7B9-7395-813F-FC5FF425B8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10394C4-93A2-F98D-DC13-EE45AB58D88A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6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884D775-F1BF-5B10-0547-5351715C0A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210084E-55FF-ADAE-0E21-2B05FB4271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FA8456B-DCFC-CECD-C6A3-FA9A1C6271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C053F1D-BA8A-0699-5743-DC9FBC6631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51DFCD-0CF8-4641-9F2B-B344BCF679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2433CF6-9E2F-6C7A-55E0-C1530E36E1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C51538F-C081-AF30-0878-485C5F5C78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B3B126F-7652-0F85-662A-F79A7193D0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4CBA5CE-1822-EC9C-EDAD-E49446CA91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7977091-9389-1DDE-AA43-BA19EAFEC8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3" name="Group 592">
              <a:extLst>
                <a:ext uri="{FF2B5EF4-FFF2-40B4-BE49-F238E27FC236}">
                  <a16:creationId xmlns:a16="http://schemas.microsoft.com/office/drawing/2014/main" id="{684BB773-3FB5-DA3F-D657-E16C28F008EC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6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6F4271B-6243-712D-BDCC-427DE2B8E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6A9DA9A-DB64-3299-4CF1-2245593215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508792-6D1A-4E04-585B-0A55F4F8E3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A3A9035-4E6A-7930-3C03-AFF5B0DBD4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CE9AF6E-42A4-5FD4-C5EE-052F634050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0CA0F83-6223-DB8F-54D1-DCCE386C38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B717B71-5DD6-01DC-8E31-D2AF90C8A4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5C2AEE-9232-AC11-54AA-05D1F855EC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5190CAF-9E0C-E01A-EBE6-E8D0AFE7C7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98DA663-0350-B837-5CB4-67288B421D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4" name="Group 593">
              <a:extLst>
                <a:ext uri="{FF2B5EF4-FFF2-40B4-BE49-F238E27FC236}">
                  <a16:creationId xmlns:a16="http://schemas.microsoft.com/office/drawing/2014/main" id="{AE015E5F-EB9A-FCE3-FC6A-7AF7526BE62A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6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FCA38B9-3CC1-2703-0480-9658F9A65B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4DFA073-7008-719A-137E-B3BE625C30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CD53712-43E1-0327-51D4-29C11811E6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1DD5F35-3C75-C3D2-54C1-FBD5E68578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BB7B189-E138-B344-70B8-CC3807E0AC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76E756A-16DF-0EBE-411D-344ECB0375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9968B1A-EA16-4C8F-88AE-E2FDD22CB4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F45E6F-138D-127E-BA84-013A548491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8DC80E-D1BF-B9FB-7A57-8ED1DA93E1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3D82B61-036A-2312-9B83-7A06683CBB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5" name="Group 594">
              <a:extLst>
                <a:ext uri="{FF2B5EF4-FFF2-40B4-BE49-F238E27FC236}">
                  <a16:creationId xmlns:a16="http://schemas.microsoft.com/office/drawing/2014/main" id="{365A86AE-BB88-0CB8-E786-96257A90BDD0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6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632006F-1099-CEF4-97A4-CE3702222E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AF6892E-A213-034D-49A0-AA94C5763D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C108402-644B-1381-DBD8-9118167483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75675FD-3B33-2693-BD7B-836E0308DF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9869F9A-5D3A-A016-7BE4-7581C1BDE6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23D58BC-E5E3-047A-8C8D-E55EE683AA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8AF215-419F-A0D8-FE48-BF0E2AE9BC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D4ADA2C-5731-E896-D71A-14EE73EA9A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2CD9572-3C6B-CE79-4464-E3CE8CBFFE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427C674-3F50-ADAE-3C74-3D1A6B10E1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6" name="Group 595">
              <a:extLst>
                <a:ext uri="{FF2B5EF4-FFF2-40B4-BE49-F238E27FC236}">
                  <a16:creationId xmlns:a16="http://schemas.microsoft.com/office/drawing/2014/main" id="{DE12B063-3990-0267-0842-24ECD392A81B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5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7AB0751-D1EB-056F-B00D-493FD69CAD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1885305-C4B8-672B-AD79-36A75043ED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6633E3D-64DF-B615-88AC-803A7E40F1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8007CE-8017-D86A-47DB-140CED9292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686A9B9-BAC5-8F12-E8E1-0D1E48CE8C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C965FAE-9368-7996-14AF-F9073BAA9E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12F223-8C81-4BD9-D69E-0D12DEC411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84416D6-CA4A-B4D3-3716-98EB5C0ED0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AD47D76-E528-32D9-826D-2FE28C4347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30EC5DD-2781-BB07-BFA6-FE1CF618A0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97" name="Group 696">
            <a:extLst>
              <a:ext uri="{FF2B5EF4-FFF2-40B4-BE49-F238E27FC236}">
                <a16:creationId xmlns:a16="http://schemas.microsoft.com/office/drawing/2014/main" id="{3ABCC1C1-0E2B-23CD-C0C1-07F1F0F5EE15}"/>
              </a:ext>
            </a:extLst>
          </p:cNvPr>
          <p:cNvGrpSpPr/>
          <p:nvPr/>
        </p:nvGrpSpPr>
        <p:grpSpPr>
          <a:xfrm>
            <a:off x="9214812" y="1750886"/>
            <a:ext cx="2194334" cy="2291252"/>
            <a:chOff x="3822430" y="691144"/>
            <a:chExt cx="5447846" cy="5450779"/>
          </a:xfrm>
        </p:grpSpPr>
        <p:grpSp>
          <p:nvGrpSpPr>
            <p:cNvPr id="698" name="Group 697">
              <a:extLst>
                <a:ext uri="{FF2B5EF4-FFF2-40B4-BE49-F238E27FC236}">
                  <a16:creationId xmlns:a16="http://schemas.microsoft.com/office/drawing/2014/main" id="{74771E1D-DAA0-6CC8-9BA8-5504B4143438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7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6C174D3-7C57-E157-2B57-22C1FB95FB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A7CC001-4D86-3657-FFE0-05282E9D27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91DBEAB-E412-AD1C-7B64-CD7BB45CFC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E4A10B9-E8A6-727E-CD3C-1B3C8C6A1D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F2C65BB-3F20-0739-98AE-585F02AEBF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F8388E-EEA0-49A9-AD48-46CF0D7521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093BFB4-6EF5-8336-AE8A-C23A5E9854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212CD1A-53AA-A2E5-3904-3F6AA9F74F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F93C16A-9BE5-5C09-D7F2-3FEEA30FC1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1824DD3-FDC3-B575-1F58-BDEC75B5ED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99" name="Group 698">
              <a:extLst>
                <a:ext uri="{FF2B5EF4-FFF2-40B4-BE49-F238E27FC236}">
                  <a16:creationId xmlns:a16="http://schemas.microsoft.com/office/drawing/2014/main" id="{762A02D0-B172-81AC-D82A-8B8A2BE9E16A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7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41780FF-8254-C230-77F9-32588E2D47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CADF0D6-8140-7CB5-DD15-59CA0EF618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96B67CC-C3BA-DF04-5938-2A1690DBF5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80EADCF-D771-948D-B6BD-BE2915FFAE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1459F7C-7755-02F9-2416-9574727DDB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B05504C-DFC7-4709-B654-58910D8BA4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6A503E-ECA0-FB3C-1C4F-2BD89D4D5B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42B6F36-DEFE-A460-56EF-FE3E7FBF86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11D13A2-1517-228E-9F83-A5F21FAD5B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717E093-8D26-9C42-1FA1-F8C031D328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0" name="Group 699">
              <a:extLst>
                <a:ext uri="{FF2B5EF4-FFF2-40B4-BE49-F238E27FC236}">
                  <a16:creationId xmlns:a16="http://schemas.microsoft.com/office/drawing/2014/main" id="{98D2A6C1-2A82-3F66-E542-61329D0B1EF0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7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CF44499-870F-2990-0BD0-AD42634FD6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D43EA65-906F-C3C8-A1D8-7733F0E5C5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864B531-C537-408F-5E6B-D46DE3D2F2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50DF53-EC7B-9F45-A4D1-81D8C6B39E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66B0345-5E7B-9EDB-EE8D-13889581C8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B14BCB5-56D2-906D-AC8D-5FCCF66E98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DFD5D9E-8CC8-6FB5-A7F5-351C67DC9C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0A15785-C64F-83DA-3145-3A9F7FEC1B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62FA73B-A8FA-807B-E955-B0559B2971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CCCCDC5-8820-FB28-A932-0E1887BE68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1" name="Group 700">
              <a:extLst>
                <a:ext uri="{FF2B5EF4-FFF2-40B4-BE49-F238E27FC236}">
                  <a16:creationId xmlns:a16="http://schemas.microsoft.com/office/drawing/2014/main" id="{DCD6D90D-7860-7057-0470-924CDF342B78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7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B15D13D-E791-36A6-8ED0-E53E7C6FA1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037E603-CD00-BA07-B5C2-1D4032739D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C53C261-938D-517F-FE48-3F73F66C5E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2B196A1-7579-6D6B-68E7-13C31608DA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1FF47F4-576D-FB76-0C6E-62414AAA2F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2DB81B-846F-90D6-8A65-279706E3A6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D2EA282-3174-16C0-0EE9-9DE776B680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1FB9C7D-7816-3BAF-375F-4422A47F7E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F66A576-73C9-CEAC-A7BA-8E969AE167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A0FD1BE-A917-0919-A182-D29536E44A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2" name="Group 701">
              <a:extLst>
                <a:ext uri="{FF2B5EF4-FFF2-40B4-BE49-F238E27FC236}">
                  <a16:creationId xmlns:a16="http://schemas.microsoft.com/office/drawing/2014/main" id="{22134501-0782-84AE-52DD-26D151469860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7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4673E9-1A51-E6BA-0BCC-96E8B25D3F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066F0BA-77DA-1037-4012-8349853E48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7BDDD7-48F4-1B6D-6D0C-E9469C9CDF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5CFDE11-9743-9689-933B-923AF84155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5A126A-B286-FCC4-8D75-72442C94EA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38DEA9C-A1A3-0483-9B27-2638762B97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518710E-9F21-A932-6897-8550958849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7C9403E-07BB-AD68-6513-CEF1801291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F2C782-B149-C9F8-D4F9-A4D340ABC9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84ACC43-465A-2D90-DEB3-BBFB623B1F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3" name="Group 702">
              <a:extLst>
                <a:ext uri="{FF2B5EF4-FFF2-40B4-BE49-F238E27FC236}">
                  <a16:creationId xmlns:a16="http://schemas.microsoft.com/office/drawing/2014/main" id="{17938B35-35C1-88B6-0B3E-6A1D00225B96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7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277A666-5D4C-D5D6-CE86-6B9F10DC19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99F27FF-3669-5DA6-1595-9B26FAF88E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BDC6AC-954A-8521-0003-55B3BF688E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93064B7-463A-1E8A-8DBF-615E86359F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2CCF45A-0428-9204-1665-EE958C1441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C9D1F1A-3AB1-7A22-0855-B135F9E310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0AE984A-F3FE-0B94-1846-C5A739280E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EDB4824-B5E6-B050-CF36-3DDF03D9EC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622C837-6805-5711-200D-DBF685449D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5726CA-FB4F-0ACE-6F6B-7C2AB594CA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4" name="Group 703">
              <a:extLst>
                <a:ext uri="{FF2B5EF4-FFF2-40B4-BE49-F238E27FC236}">
                  <a16:creationId xmlns:a16="http://schemas.microsoft.com/office/drawing/2014/main" id="{690CACF7-63F8-3770-26E5-69DC8A158421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7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12AAA70-7C02-9B91-841A-F6D5B2DBA4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155666C-9D9A-73D1-744B-6083E3951A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39048EA-55A7-229C-11C2-A4E0D2F9E3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6711A17-2C55-025C-272A-BDE379EB92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43EA9E2-3A37-31BF-9DE0-2D117FFDC5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ACC1115-E984-1E25-B8B1-23D0C15C03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CAD0D58-A250-B3EA-792F-C7901D03B4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A3DDD34-5D30-0288-88A9-D41868E764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6F28404-DA12-4371-C09D-69A7FAE134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E56DF16-672D-C5BD-75CA-BE1FA61E46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5" name="Group 704">
              <a:extLst>
                <a:ext uri="{FF2B5EF4-FFF2-40B4-BE49-F238E27FC236}">
                  <a16:creationId xmlns:a16="http://schemas.microsoft.com/office/drawing/2014/main" id="{A6FF02D4-2ECA-57FA-30A7-94503DF8868D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7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13A4A00-AD73-26D8-1259-49241A962F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44B99D9-5013-A33D-1ECE-AAFFD27FC6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C5A4690-A883-AB5C-5F9A-909D11B91F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97BC06D-5191-D66D-2FA7-BB3E55643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20F9C91-BB84-6FCB-6006-2E59B0C1E9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EA81DE0-2AAE-F462-7C99-D7AED9F8BB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547906D-8CFC-C13D-7169-8A90A0BBC5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66377D2-9745-D81E-7F01-A2FCD4FA7D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CC51932-5EB9-E7A4-5DA0-ECC91EBEB6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FA363D-DBD1-03B2-C43A-84722AB505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6" name="Group 705">
              <a:extLst>
                <a:ext uri="{FF2B5EF4-FFF2-40B4-BE49-F238E27FC236}">
                  <a16:creationId xmlns:a16="http://schemas.microsoft.com/office/drawing/2014/main" id="{916EF0EC-FAA2-29BF-71EA-AABA5097A212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7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A094A2-1BA7-BBE1-0A98-7F9FBAE024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4257B2-7492-A361-9FF4-4D89249792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368BD6-01DB-057F-9DE3-3AFC3BB681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D36C2C6-7308-6C96-BA48-A9E0904B64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1B3DA2B-F4E1-714C-A0B4-AC6EFF7F0F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0FB99A-3136-5C72-69BA-D1B530FF9E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C21A333-CA85-9296-9FAF-D3271333C1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3A0204D-8DEC-D909-8352-2E0AC64DE7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D01082-3E33-1AB3-552E-4E2D8F7E34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77DD6A-1C87-9F2F-2E12-00ADFDC4D0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7" name="Group 706">
              <a:extLst>
                <a:ext uri="{FF2B5EF4-FFF2-40B4-BE49-F238E27FC236}">
                  <a16:creationId xmlns:a16="http://schemas.microsoft.com/office/drawing/2014/main" id="{6045F8E3-51BB-029B-D2BE-6A34AA21D948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7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332393C-6E5E-2749-2E60-62AA0E8D16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B73D1D-B637-A9A3-9A0C-E2B3E3E538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D2E250-CC9C-ADA3-5BA2-D036CA2814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4B24DCF-21B8-88E3-3E4F-C777C13FD2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CE26330-7222-0A29-BC2F-1FDF4EEB88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172971B-B90B-AC61-95D1-FDF23621EB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054B396-4A67-0541-710D-2ACBDFF3DC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6D0F61C-908B-D3FB-4414-358DCBED28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D427F1C-09B6-73CB-5A42-252783A4F3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A66DE21-A4E2-443E-32E5-A059E11FEF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08" name="文本框 15">
            <a:extLst>
              <a:ext uri="{FF2B5EF4-FFF2-40B4-BE49-F238E27FC236}">
                <a16:creationId xmlns:a16="http://schemas.microsoft.com/office/drawing/2014/main" id="{2AA3416A-21EE-A519-B25C-DD44A7ED084A}"/>
              </a:ext>
            </a:extLst>
          </p:cNvPr>
          <p:cNvSpPr txBox="1"/>
          <p:nvPr/>
        </p:nvSpPr>
        <p:spPr>
          <a:xfrm>
            <a:off x="4674293" y="4963747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  <p:sp>
        <p:nvSpPr>
          <p:cNvPr id="809" name="文本框 15">
            <a:extLst>
              <a:ext uri="{FF2B5EF4-FFF2-40B4-BE49-F238E27FC236}">
                <a16:creationId xmlns:a16="http://schemas.microsoft.com/office/drawing/2014/main" id="{86405659-BCAE-6746-81B3-A38D9B29C0FA}"/>
              </a:ext>
            </a:extLst>
          </p:cNvPr>
          <p:cNvSpPr txBox="1"/>
          <p:nvPr/>
        </p:nvSpPr>
        <p:spPr>
          <a:xfrm>
            <a:off x="7513701" y="4922430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  <p:sp>
        <p:nvSpPr>
          <p:cNvPr id="810" name="文本框 15">
            <a:extLst>
              <a:ext uri="{FF2B5EF4-FFF2-40B4-BE49-F238E27FC236}">
                <a16:creationId xmlns:a16="http://schemas.microsoft.com/office/drawing/2014/main" id="{B8483076-FE61-2C5A-1644-153250839391}"/>
              </a:ext>
            </a:extLst>
          </p:cNvPr>
          <p:cNvSpPr txBox="1"/>
          <p:nvPr/>
        </p:nvSpPr>
        <p:spPr>
          <a:xfrm>
            <a:off x="6471252" y="4961123"/>
            <a:ext cx="723641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410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" grpId="0" animBg="1"/>
      <p:bldP spid="809" grpId="0" animBg="1"/>
      <p:bldP spid="8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05C100-C163-C1C1-DDD9-C23ADBE081AC}"/>
              </a:ext>
            </a:extLst>
          </p:cNvPr>
          <p:cNvSpPr txBox="1"/>
          <p:nvPr/>
        </p:nvSpPr>
        <p:spPr>
          <a:xfrm>
            <a:off x="1913565" y="189749"/>
            <a:ext cx="10417467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4400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Đếm rồi so sánh các số tròn trăm</a:t>
            </a:r>
            <a:endParaRPr lang="en-US" sz="44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F0937F-083B-99E4-2A0C-73A2FE297B17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5867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</a:t>
            </a:r>
            <a:endParaRPr lang="en-US" sz="5867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4" name="组合 10">
            <a:extLst>
              <a:ext uri="{FF2B5EF4-FFF2-40B4-BE49-F238E27FC236}">
                <a16:creationId xmlns:a16="http://schemas.microsoft.com/office/drawing/2014/main" id="{3314A8EA-143E-C3E1-83CF-5580E59F258A}"/>
              </a:ext>
            </a:extLst>
          </p:cNvPr>
          <p:cNvGrpSpPr/>
          <p:nvPr/>
        </p:nvGrpSpPr>
        <p:grpSpPr>
          <a:xfrm>
            <a:off x="885240" y="1284000"/>
            <a:ext cx="4975644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5" name="矩形: 圆角 11">
              <a:extLst>
                <a:ext uri="{FF2B5EF4-FFF2-40B4-BE49-F238E27FC236}">
                  <a16:creationId xmlns:a16="http://schemas.microsoft.com/office/drawing/2014/main" id="{F1FC7B2B-DF9C-7CBC-059A-0EC0DE5AA123}"/>
                </a:ext>
              </a:extLst>
            </p:cNvPr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  <p:sp>
          <p:nvSpPr>
            <p:cNvPr id="6" name="矩形: 圆角 12">
              <a:extLst>
                <a:ext uri="{FF2B5EF4-FFF2-40B4-BE49-F238E27FC236}">
                  <a16:creationId xmlns:a16="http://schemas.microsoft.com/office/drawing/2014/main" id="{6844E012-8DC1-28E3-B7BF-317140AF207A}"/>
                </a:ext>
              </a:extLst>
            </p:cNvPr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</p:grpSp>
      <p:grpSp>
        <p:nvGrpSpPr>
          <p:cNvPr id="7" name="组合 10">
            <a:extLst>
              <a:ext uri="{FF2B5EF4-FFF2-40B4-BE49-F238E27FC236}">
                <a16:creationId xmlns:a16="http://schemas.microsoft.com/office/drawing/2014/main" id="{13FE0416-E8E4-C4D4-98CC-2E75BF5159EB}"/>
              </a:ext>
            </a:extLst>
          </p:cNvPr>
          <p:cNvGrpSpPr/>
          <p:nvPr/>
        </p:nvGrpSpPr>
        <p:grpSpPr>
          <a:xfrm>
            <a:off x="6148058" y="1291038"/>
            <a:ext cx="6043942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8" name="矩形: 圆角 11">
              <a:extLst>
                <a:ext uri="{FF2B5EF4-FFF2-40B4-BE49-F238E27FC236}">
                  <a16:creationId xmlns:a16="http://schemas.microsoft.com/office/drawing/2014/main" id="{E2685B68-EAC5-E43C-5585-09ACAF4B2675}"/>
                </a:ext>
              </a:extLst>
            </p:cNvPr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  <p:sp>
          <p:nvSpPr>
            <p:cNvPr id="9" name="矩形: 圆角 12">
              <a:extLst>
                <a:ext uri="{FF2B5EF4-FFF2-40B4-BE49-F238E27FC236}">
                  <a16:creationId xmlns:a16="http://schemas.microsoft.com/office/drawing/2014/main" id="{D22DF2D5-0084-93F2-B302-C0A64FA861ED}"/>
                </a:ext>
              </a:extLst>
            </p:cNvPr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51B562-A6F6-3264-5D83-24029378872B}"/>
              </a:ext>
            </a:extLst>
          </p:cNvPr>
          <p:cNvGrpSpPr/>
          <p:nvPr/>
        </p:nvGrpSpPr>
        <p:grpSpPr>
          <a:xfrm>
            <a:off x="1203576" y="1537826"/>
            <a:ext cx="2194334" cy="2291252"/>
            <a:chOff x="3822430" y="691144"/>
            <a:chExt cx="5447846" cy="545077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ACB24A-6588-7B6B-1747-A88D8C9ECA1E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1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212EBD3-ED3D-668C-EB8A-4EC6C5BC7C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4BD50DE-82C4-056E-C1CE-253F06574E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22B8F75-6C33-3922-5E20-086644F002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73ADCC1-1523-BF7E-AB56-370AEC9AD7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FA95369-6D5A-8178-9997-23EA7BC556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463EC56-7EFC-F4BC-7E3C-C34BFADCE5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83B7BE1-BF85-D97D-D792-076FC50E77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E0926BF-DBDA-284D-E97A-BEEDB9A95E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76F459F-30D0-0D4C-FC8D-00DFF5514A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C8B88F9-CEBF-9C54-C6FB-E619D328B8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64B36F1-CAAF-9040-7A31-26CE889CD05F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1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ECAC32E-CA36-93FF-5ED9-4E17D2986B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100016C-40BA-A750-4DE8-F70A69117F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D5DF43C-98D2-E358-6A58-91F351D663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8F1AA77-304E-068B-A527-3F6CC31EDE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DF67B95-45B2-2520-955C-D718E629AE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BA871C5-EDA0-92A0-04F7-AF7C73D5E0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B25F1BA-2B24-0973-D2F8-4B13B3A88C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00AE3C-EDB2-4E36-261B-92B4CE68D7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F5EFD14-EB66-E108-3BCD-CD41CE7089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9CF51E7-12DE-FA8D-0930-E1DA5CA17C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7EA7AEF-E1BB-2B40-8F44-B0A773CF5B1C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8905C5-09EF-2D3F-7F8C-334EEC9ABF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1F6E66C-43A0-1605-D2F4-9E1D96BAF5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49C5BC2-03E0-E6DD-F53B-D07BA99EF8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1464C35-6196-64AD-A9D4-F85C587409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FB4FE20-784D-D796-6DD8-E2B12EC005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905874A-6191-807B-50C6-12CCC809B4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5164710-3AF2-7C22-0239-5B74FEDE29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8382B37-C399-6222-D4B4-07600FACFE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DA5D3A1-D2D0-9EC4-E37C-835F3C5B65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F3CF8D-C584-B08E-20C8-59778D0D2E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92C2F6D-CAC8-BA6C-8600-659E3B774DA7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BBA7132-6172-CB15-D312-82EE661182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835C158-897B-F566-610D-C0865DA449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8EBE49A-AEFC-8D14-F4AF-5F6D7F3987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0540C75-A1C0-57A6-2E44-9EBD55D240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DC97175-7A88-84F3-9E33-D767B9FC08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5D5DC28-3919-BFF0-AC93-DC10C10B56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3CC1F76-E252-9BBC-31A0-5A83085FE7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712F27-CFA6-9A30-D6E5-5F43128A87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14149EC-A0A2-1A41-A347-5C0FCF4758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5636D34-0040-FAF1-F47C-CC11718607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7205AE2-917A-830A-E066-FAB52ABF98F8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98FFC0D-F198-0851-76E2-25DAECC948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85A6245-2710-1F39-6A7D-FF0BF84678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CDFAB19-0DCD-450C-D2D1-10CB25A299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E7AAAF9-6FF1-D490-BD41-1FD07F3F1E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1E6FC1C-2727-5AAF-80BD-005030EB76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25A33C8-FD99-085D-2DB8-B071713E00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CB71825-6201-3C59-D5B3-434AD85C3E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DCCBB2-B67D-4F6E-E5D0-0B66CC1BA2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4C39C8E-25E4-C74E-65F7-D1B8C3CAB1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D9D3382-3CB6-8FBC-3E6C-37D7F44CE7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4453770-15A2-3E53-DADA-ED6977193089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D335BB8-544B-EAD9-2999-A26A3877F7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5063E10-0378-7500-DD75-ABF8D9009B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BBE19C1-B233-D18E-E678-BDD95C361B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47DD4F9-F954-31BF-C04B-434A926FAB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9606E3F-ABBA-F41E-7BBA-A4CC42D6AE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488B3D7-0570-A33B-8009-979E8D669B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4DBCBB9-1E55-37E6-8A5C-806E830202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BDE9C0F-A862-6715-9028-BA4BB06AAE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F20B2A-8237-C313-8BFC-4D16E48294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8AA8B36-8A2B-3AEF-32D5-E6CEE8A405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93175B7-B5E4-4960-A890-D37C4081D923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7C87A3A-6747-38DE-F816-A6C0389A66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E9E60D1-E19F-05F2-1C0E-5649C18729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2EF8D4D-193D-32B3-619D-C2B80E482A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B82ED55-2348-B62C-5C82-4D3F8B9EB9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01DEF51-5A4A-6F57-07EA-4C3BE5EDF1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A3F258E-C5D6-7768-62AD-38C2336D3A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CE9EBFD-8F47-2DC8-A045-1489CF3DE6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25B9C55-AF89-0754-A8E4-E88209276B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5AF760-501B-A0E8-A195-75591BBA73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442B7E9-4E8C-71BA-70A4-DCB71BD400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8433826-3232-EB10-0BD0-14A3687EB9D6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80EF168-AFDE-F146-3701-9403D9F81E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ABE67EE-4B0E-849F-365C-3FE59C5BD1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80B0DD9-CD6A-9183-7874-B296AD0BD0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76D7612-64D6-B8FE-29A6-31D45E3E0E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E5D3E29-9229-549D-F9E0-FFD6163424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914E042-E328-33D9-2B5F-07C7EC9737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2BFEA2F-679F-1478-794B-81C8C46EB6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1884E61-4A87-66ED-901A-5B2594327F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3F2D209-C93F-4A06-DE2A-5650998A23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3DFD16D-BEC8-0E84-38CA-AB73537299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3AA0C9C-3B3E-3405-62A6-2E6B5BE798EB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06290A1-7988-B5EB-E869-A2E35308FD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7CA6954-47CB-68C2-A213-59597103E2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F6F9A78-91D2-3E59-1762-9AF92F01AE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436491-3D50-BFC2-007F-26F51E0E55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1F7A802-EB27-C79A-9C18-18B0299974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AD2DEC9-EA1D-485A-1344-24534AA693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64A7AA0-A3D4-AA94-BF53-888B5A8E8B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61C78E1-19F1-7F2A-6091-599D54C88D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EC2F5B3-AAB2-6A4B-5AEF-DBEA57B7E2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B7EEE9-45D1-5A9E-EC1A-3C5D0EF5B3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DFA9FA1-A9E5-4646-BD3F-C8B7F0E09950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44F32C9-EC16-E897-B7FD-7FB226F1F8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7E3BEA-D083-26AF-F439-9760F6226E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184C76C-0C46-9351-BC3B-792607BA18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44D00B0-0F61-6783-F11F-E64EA0D437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5135027-0285-BCB3-C1C2-22F5DB46D7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5A67C4-6721-D9D8-56E8-9404022DE0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186333D-C1E4-7BA9-903C-4E408F30FE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454558-346C-3945-D0BB-74CA9B13F1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F6B541F-BC2E-E8AE-D435-E24D537B65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BBD3FB1-448E-676F-E637-DF622A5A7B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CE4C25E-F789-776E-2707-654CC5F38A87}"/>
              </a:ext>
            </a:extLst>
          </p:cNvPr>
          <p:cNvGrpSpPr/>
          <p:nvPr/>
        </p:nvGrpSpPr>
        <p:grpSpPr>
          <a:xfrm>
            <a:off x="3500269" y="1558264"/>
            <a:ext cx="2194334" cy="2291252"/>
            <a:chOff x="3822430" y="691144"/>
            <a:chExt cx="5447846" cy="5450779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66A22A8A-70EC-0977-5431-4A6CD1312D04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2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0493725-73D8-8361-D83A-653C3BB080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6C9FEE5-624F-4492-87F8-F3707723C0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29F2C8C-1C82-6B65-BFE4-55AD03D85A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22E34E-1961-9B99-F621-F2E3943073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2BEA48-D0D4-D48F-D8FD-880B6C3DE0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9402270-9D08-75A2-270D-78038D818D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3EBED5E-17F7-CC57-6532-000674A661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FF898EF-21DD-AC21-51FC-D006B43680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F3F91F6-05B3-69CE-5510-EBDF4087AC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3E7E505-4F23-3437-3B4C-782EECD42F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3A87E7FE-8D7C-7C91-8957-8A2F17E6F4AB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2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09E1236-34E2-9F3B-A3D9-A8DEC4E111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0874F11-1ED5-078E-5BF9-4EBBB2A12A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766C8D-5A0D-2985-BC7B-86BB8B9BF6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0B50CB1-D7AD-7FD5-FDF4-B61BC6DCF9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A8DCE67-825C-FA93-C1E5-39A96B1AF4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E61500D-8D17-F529-8731-99533EAC8C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61D7C79-8EE5-A9F4-A35A-876153AB22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56EE815-6AD4-7B2D-2299-9EC10BBED0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2D5BF4D-D40F-CBD7-0F44-9831BF7875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C06882C-B2CE-8877-2F2E-DD92185C26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3CAAE2A7-9B5C-7F25-8A93-155BB918F767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2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6DBCE17-2707-8423-4BC1-DE9D78C9B0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30276DC-5FA9-20B3-2807-D9432E86DE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DFDA766-75AC-0489-B3B3-4FE11D1896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474D143-75EE-9A80-8064-08B1415E23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B00409E-534D-54B2-9774-0D52EBBA32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FC9BD1-B402-AF16-8094-529876C86D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A84B07A-2543-2E73-1743-764C488D30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86B718E-660D-CCE6-1D59-C688880F7F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F1511D-D33C-F9A5-53E0-0A41E68A7B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200307C-9E70-03FA-3557-747B8E371F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28F46A49-765B-12F7-B3CC-E23740D01FFF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1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9E5B0E1-C824-D195-DE29-3A349F4594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E8D8E5B-9185-AEF4-895B-370025BFDF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6C8958C-9A66-3BF2-ABBB-C21DBC68ED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5D1177A-EC1B-3F8B-BE57-9A74B036CA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F34F2E8-9005-0940-5353-E0495F026F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7182EF-87E1-7C3B-BB89-5869752C22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2A1723-5748-85D4-1CAC-28366518CE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667AFD-7C8E-E2A9-6269-95209909D1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EF561D9-BCE1-AE6C-B62C-DB9C387339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03DF267-13E6-5A90-7EE3-0E98FEAE78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F56061D9-E70D-BE29-B9CD-703F53BFC67A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1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9118657-FF94-137A-B507-40E235525B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44E7BB1-6227-9927-8643-3569EE6637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41D66DE-5972-4236-BB8B-000AA0F10F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11EC22F-6667-E444-4974-2A4320D07F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501DE4B-EF8C-D5EC-68FC-39667AEEFA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AE00840-1767-FB67-3F38-57B8BAF32F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C8B1C3A-1E85-730B-46CF-BDA7242E8B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7C44765-1173-6FA0-739F-0120DC6F24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017521F-07F6-9427-B946-035230ADC3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B8F04EB-76B4-C63E-BBCF-32B0782921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6751C4CD-5A6B-7055-189E-A51BB2DDEFED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1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6E58EC-1EC6-292E-DB52-A3C04A2A8C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4A5054E-5308-AD91-AD6D-34534B9903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DE7468E-100D-13AF-B78A-FE70B3AD3D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0851847-5BB2-8CD7-866C-B6E0FC62D3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989A55-CF1A-F2FA-BFFA-A5301790AD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986A598-6D83-2432-52BC-D0C24B5DB9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5B72CE9-EF3C-ED47-5118-62AAB3F096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1E3A97D-6DCF-679F-678E-1248D5FA94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5C85B69-91D4-59B6-D8EC-59AC10B0A7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A8F372B-235C-F8F5-204F-10FD351F5A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204F5A9-1305-C4DB-EE2A-D6D6EA12B6EC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1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2D9C29-E87B-11B7-3448-9BAC1D1419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C8C594A-0214-7C81-B336-E433C75BB4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319855E-A0E4-393C-DA51-B528CCE82F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786CDB-1F31-D9F6-2EFE-36A154A5BC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5D219A3-4049-1019-7397-6C876CA928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7D49876-5143-727A-B132-F99D4D6F37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B21A6B-FBE0-25D1-34D6-ECDB92DB5A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B1FB4B-8A59-0ABF-1D22-FFA704C8A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81570B3-654D-B48F-111D-F5474E193E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5DD1DE3-EDB4-9A02-81C8-A39A5194D1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1C0488FF-E390-DD42-0E9C-509874467EF4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1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A52BA58-0975-52B2-19A0-A35B7D795F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E527057-932D-58C4-C425-0E2F88335C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2317AD-983F-1E3F-8106-44D6BC7646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839BA2A-E1A6-9A6A-71AD-130EA71E42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EB40E48-140E-F077-5731-9CFE9163F8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741333-22A0-DD07-C5F8-5AF56609CA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3255865-AE60-27A2-FC14-F44B8082CA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84C669-A698-4128-9BD7-EA9AF502B0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EA77E91-E2D4-1295-0130-36B3A54812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B41281A-9228-9F41-EAB5-3C14FC80F4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948938B4-9CC3-5D3F-3C38-0980A3F54C9D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1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01F0DA-B767-3936-63DE-A50D86433B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BC03E9B-B449-CE8C-DDA2-CC9516998A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F66CB9F-4D9D-548D-DEB2-1CE0BD02E7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1409C8C-3D33-5B6C-7EA9-874D2DFD0B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BDD3580-900B-45B2-9996-9D4BF9EBAB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6DEDA44-86A0-B899-4725-AE44E36D52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0A9E002-E24F-E8E7-D5EB-F6DEB02CB1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ECF57A7-0D34-4068-DBC9-D3959C7875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E780232-11A2-811C-7057-61DA5348C6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6ACAC40-46B6-6C57-8FCB-3344D1F03D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0C4AC2B3-CA01-19A4-FFE5-18FE2E8C0146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89F98FB-E8DB-C00E-0B41-ED4465D698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95EA0BE-77A1-0B67-0441-F0953D90CB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A188A44-D77A-E1C2-2670-A6D8EFA3E1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8BDAC6C-8455-2C7B-93CE-D9B2EDC6BD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2E8B115-2675-7296-22A1-E323B3585B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CA64EB-1AED-118D-8154-950A76068E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205C74A-5EE2-F038-9292-A2B9BC6CAB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EE65660-5C10-7B11-199A-F8D66DDAB3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DC93B49-1A6E-C75A-5F9C-11231BC1CE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C67F9FD-3289-E7B5-B5E1-02201E3C77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99F93054-134D-914B-765D-0431F775CD62}"/>
              </a:ext>
            </a:extLst>
          </p:cNvPr>
          <p:cNvGrpSpPr/>
          <p:nvPr/>
        </p:nvGrpSpPr>
        <p:grpSpPr>
          <a:xfrm>
            <a:off x="2290844" y="2047874"/>
            <a:ext cx="2194334" cy="2291252"/>
            <a:chOff x="3822430" y="691144"/>
            <a:chExt cx="5447846" cy="5450779"/>
          </a:xfrm>
        </p:grpSpPr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4AD34E6A-1C36-C09F-0757-27E7ABE1A266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3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3D49A69-6ED1-B332-3B1C-AB3D2D78FD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ED7C7D5-F923-1EF9-D781-0EDA64801E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F7F5D48-E710-3319-98DE-3284575D72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32081C5-FE8D-B23D-58B8-F52225D6CD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C74692-6BF4-5FCC-8189-D4276A9CDE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0302849-83FC-9D5A-9126-E16A0D2CE5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1BE31C0-12C0-284A-BF68-C03712C84C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7ED46A-EF19-7B41-B00C-62EFBFE125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33C2026-5AE0-C8CA-B2D9-B584DD683E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B9B8069-B3CD-9E45-882F-992150F85D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272F6623-5D33-944A-D308-450799E66A7A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3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6F3DA20-9034-6B9B-EEC6-F5AFA2179F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8680198-FDB6-C532-B5B8-95AD15C187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47AC5D1-BD00-2080-FAC4-F8ED80B4E5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9ABAD68-6189-4459-4E45-5D6D1CDE7F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F133031-3B46-9EC7-2B69-A6BB43D239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9A92D0E-B86B-928A-3E15-03E140A12F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8CFEB6-5D82-6463-62E3-7AE1C139F9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6E5CC69-3E03-7D0D-5531-7D317E9701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EFBE0AC-7252-8826-2F71-0B4E3A6691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C76C45-6C74-D06D-FE9A-2DAC64F82F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E0885F81-9086-4AA8-FB9D-14D0ED311738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3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EAD3E0F-DD37-0264-2EEE-EC231258A0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91DC20C-7F41-A01E-DF11-D563FAAA43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8811C1A-6712-69BF-1CBC-6F9BEFC3F6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3E0ABAF-B9DF-ABB6-45D1-6921A78AC5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5AF724B-37F8-ED03-B035-94EA6F56E4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CECF32F-24D6-51A1-FBD9-4270657A4F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9BE6227-2E10-F0D2-CD08-BE37217A32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2384C37-03AB-A8C0-2BFD-E05E1AD192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556C8A1-37F3-FE63-719B-138F56AA7A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6BC57D7-CA54-39F7-4DCB-6229A9BD59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08036458-92C8-A193-110A-3AE70CF25F09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3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62496C4-BCEA-A539-F660-DB3E0E02D8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D84FF4D-F0B5-9496-9844-659543DC73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B2C8CB8-4D21-00DF-B064-FFFE4A4172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BEA6D36-0E08-92F9-7A07-2F33562E18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C4DDB7-BE4D-81F8-9CF8-B50C429E49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6E1B202-EFA6-A007-BE34-77E5C8C96B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8B6E087-DEE6-695F-6F8A-6DB6FADF2A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67D1B16-8CC1-D1D0-9988-FEA5F566D0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B5B69F0-A687-4F00-A816-4E39B20B55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384EB5C-3601-C1C8-3E9C-F703896281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8887F642-C93C-E78A-3A53-72DADECF20D1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2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EDDCB82-37F2-F189-4846-8913B0A45D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96D0408-1EFA-5186-65B9-A1AF2C1340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21E6A95-63F2-3DF3-9BDB-7207DF4065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A983167-3460-4ABB-F435-3BED4B99EE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C328BD-DD5B-3DC3-9316-4DB2613E86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8419EB1-94FC-987A-07D3-25ABDC1806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B604D2-9A6B-32E0-D923-D2C0A24A59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1C9CC03-ADCD-086C-DC4E-F0F81874CA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05499B5-4F18-4C54-1C87-E17F7B82C2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40DA56D-50CD-7E8A-5593-0B408099CD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FAD9E8C4-0F0A-4A9A-034B-7380898505C0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2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D1AD68F-AC14-6072-CB0B-FD7927B2D1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36B9D88-3FCD-C0EA-51FF-5A3F4EBB8D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EA17062-A692-C1E3-6FD9-0AB8D2C40D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326244D-06D1-353B-F01F-550B3452E1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211B3AD-30F9-7774-FC09-3DF9C9B77C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260B8A-222D-DC07-11E4-0DD72BBE0C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10FE142-E74F-AF1C-D3A9-F48778E24D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807B6F4-B5B6-C420-9276-B8F9EC2C1A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C4A2ACB-1C0D-A97F-9ED3-54C5D335D6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8CED84C-0F9F-3EB5-83E1-BE350D352E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0753A415-7C61-F2FD-E986-7ADBACE5DA4C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2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267D849-6F15-006C-EA5F-2AB6541A89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B3B7877-483C-E1C4-0E8E-AE18A3FCA2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A2F056-E8EE-782A-71EE-62736C256A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679ACD7-FB4D-6500-25AB-A4A68BC44E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A5B390-B4E8-8085-3B97-03B7F0552F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8C45F6-21B0-CB07-B26B-B3D6CF77D1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3D2635-13FB-49DA-5D03-A1748FD838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3287755-83C8-7B3D-BF76-61DADBFD26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E68E78-B85D-6389-A8AF-7EB2862DE3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BA0D2A7-6741-9213-6C75-B080BC71E9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3C6DC548-B659-69DD-26F1-9DBDC154D2DD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2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B6E7F1-3F18-8073-60F1-CA275E1453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EAF746F-1E0E-6F1F-D7BB-2A5F48E885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9295114-6BE3-8A41-A35A-C3054C8C2D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315D000-585E-A8A9-D863-9C2E3BB6E7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DF4762-329B-B16E-A3E1-7E8167D67C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4CD8F4F-AD85-C405-B227-A37911E55E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0F7B433-F61E-D556-D7BF-464A8DA28C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32EB88A-491A-1C73-E09C-2DE2296913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FAD9DE1-90D0-6008-2EE3-579EC0CE2D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6207576-2815-0A77-206A-83811F1399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9F8D76CD-7280-C238-530A-E6A013AA08A9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2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CE2608D-F808-B208-6055-6733D515F4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BA1B9E-5591-6CED-8007-16E716C9D1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7D066D6-08BA-C4CB-2852-7F8BED6461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DAC792C-EC21-E397-23C4-41F3C3ED2C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A98BD6E-5A88-7785-3070-9994CC4CCE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484691B-DB91-CBFE-9D78-BC8CE342E5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2AAFB45-8E0C-5E20-92A0-E670CCA9AF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1488FA1-28CF-F9E7-1071-23CC91CB27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6B60991-C33F-2BE1-6489-6D10B9437F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A16BC0D-0B38-FE10-AE34-54EDB2F32F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A793E29A-6ED0-13D9-0C35-F0F787D3701F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2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D2263FD-67FD-8E25-B8BE-748ACEF231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2F5858A-A430-6349-897D-5B368F785E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FBC5000-DB72-73F1-B11E-18C62C5DD4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A4BF18E-7312-4542-65E2-6353965A1C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8E5C7D6-E42E-8822-0AE8-D063C67213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F9AF6D8-2625-B0EB-CB7F-13BA174945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6A29770-1249-754F-327A-4AF4973DEF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50B6F24-EC53-76D4-9FE6-1A32BB88E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4959BEB-2DEC-C58C-B74A-2FD26D484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26F1AED-F8AB-94B3-7422-85EE6D74B5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C59D1072-B641-7FA2-8948-8F449BE68E72}"/>
              </a:ext>
            </a:extLst>
          </p:cNvPr>
          <p:cNvGrpSpPr/>
          <p:nvPr/>
        </p:nvGrpSpPr>
        <p:grpSpPr>
          <a:xfrm>
            <a:off x="6383002" y="1424180"/>
            <a:ext cx="2194334" cy="2291252"/>
            <a:chOff x="3822430" y="691144"/>
            <a:chExt cx="5447846" cy="5450779"/>
          </a:xfrm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53A7A0F7-F231-2AD6-1DF3-C104AF9DC850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4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8B070BB-F813-2D7A-A23F-FC82C76E50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E9D6F64-1DB4-CAED-A068-3588BF89BA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8E6A7F5-6F8E-776B-34E5-4583AEB995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0FB8F5-F299-8AD4-6A6F-12E0DF824A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3213D8C-60C3-45A5-29A4-10FF8113CE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7F5D20B-DCEE-1D62-9F6F-35C48AF34D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E100BDF-B500-25C5-50AD-004B2EAC14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B856D15-AAC5-932F-E651-7030440AF6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422A93E-2CF0-C978-B6CD-4D556A1558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8570344-B271-0ADA-9F85-E9EF1D501A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BA4F5772-6672-4075-36D2-8C015DEA9D9C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4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D59B74D-317A-B7BB-CE26-AC8C039407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FC1A61A-2C7D-FAED-6156-F965A8AA2B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2E04E3B-7C04-C9F3-A4D5-5826CD5F89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4BC392A-36CD-8811-F157-F7F33BBDB6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F0071BB-3F2F-5FE6-97B1-0EFB836F5E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A18FC8F-A6A7-C63C-CC10-C0DD0D5C76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DC50DB-3754-DB79-26F7-AB2A847508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0A44C2E-A8ED-71F7-E6CA-E6C27E025A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520EE7A-FE2A-6AED-9553-F32B09F4AC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AF9E59F-665C-C2C9-AD72-CB6B9B8601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03C07BD3-30FB-EA20-119F-1065E090BB89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4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E11E4C-2D26-B26F-8A9A-4262B93058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BBEBE83-F08F-42A7-5259-D54742C390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39BFAD4-CE06-8716-3816-55ECA1E420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307EDE6-5942-1258-0C5D-27175B6361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151B74-3E4C-6D04-70C3-8643C4C321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F5E9598-ED47-488E-DF9C-162BC5C5EB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6776FD0-3EBA-315C-89B3-E1F83D6A01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A99FB58-721A-0373-CA1B-830BFF6B17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B8D7541-5509-F0B5-CE79-F856E8A2A7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13BAC59-A5CE-3D45-9E12-0F35B861AB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15145E91-C849-3608-40C8-D8D88CE9BF1E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4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96407C3-0C9F-01F1-A66C-797A9187AC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C986AC1-885B-F87E-6D7B-701221C177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7592D00-FE61-74A6-E485-7524CE3D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E254250-B8A4-B6FB-65B6-594C16DF03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D9FEE6-3477-6F6F-C3C6-4FD0717CD5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0787E6D-6B93-7372-7634-522D2EED6A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7BF74D4-3F32-5F0E-110F-AFB3F43AD8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3A5DFD-D263-CB41-CC36-D284652164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EFF6B8-CEF2-F73E-3CFD-FD193087BE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F573414-3372-7581-EF7F-34D6F10DFB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17CA363E-2E2F-D733-268E-28735366C9E5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4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6DB3C3F-7F71-DCE7-C1CB-BCAD154217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4A143CB-FF89-31CA-55D8-446B7E05E0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5BB8B6B-3B04-BBC3-7BFF-5DA415B09E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9766DC6-C5EB-2644-02C2-BDBF198C1E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0151EAC-C79D-1F91-E87B-35B07AD9D6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21F98F-F762-AEE4-DE9C-0CFA2E2A30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86F8341-175B-EA19-A575-F09AE990D4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82A2652-70AA-6558-BC98-0ECCB0DB23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9C849F5-288F-9F97-F6FF-A3F8F5EC88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CE6B162-61BB-CD76-3FCA-AE6D47CAD5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7DE1FBE8-91E5-1AB9-3754-743F30CEE16B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3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01CEED7-3A22-2F4E-F865-6E2DA41AAF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60548C7-544F-5F80-473C-56575E9190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3EF289-7B6F-AD49-41D2-7AFC7CC3B4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37FFF12-53B4-01BE-9D1F-B7A18F3142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03F6D4F-A432-1595-8A6D-1F4D0333C0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1823D1A-D038-2955-3A0D-838628DCF0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E9C7262-0EFE-9EAF-AF86-3A8CCBE000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144C4B0-B054-C48B-2F50-A791B17E9C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C059A9B-8709-F1E7-B724-E8C55F1187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73C0EB9-FE4B-D2A9-390A-4701D1E1A3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8994EEC6-B3B9-DAD4-0B71-B6AC5122D6EB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3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D7C19A-8766-DADB-E2EE-09D92CEE15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6E08E6B-622D-F37E-E491-276B6D4B68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9157A7A-E36F-86C5-44C6-7630AD5624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D52C248-3103-C927-D679-DA4B10D52A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70E573-DD89-9975-3C1A-E0BD2B967E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61B875C-85DC-EF83-FB73-06D0F6CC0D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1DDA21A-90E8-60A1-080D-AB4ED5787B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E12D286-CE0C-C3A3-1334-C05E5FD7E8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0037A9-BC3E-54C0-BBE6-B06C0D4486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E4EA28E-1375-2F9B-DB24-814E59A063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16185771-1CDF-1654-F97A-C726FE93CE36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3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F3A51F-2D90-196F-63FE-06F03BEC87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8B53F35-A671-942A-BEB6-3658913E93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E15615B-4C4B-1A26-E5AC-23992858DE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2290CFA-ED53-2B09-697E-135C22FD95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D10CC99-9E89-3C23-9F73-CD40F3FA76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F8DB097-1C69-7802-DAD0-2176C126C1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0C9D983-8F83-6526-5C08-9D3E100900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64F9E65-CC14-1255-4B63-3D5C3C4D24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C1E7E0E-BD13-9AC7-F0FE-2773683F51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729A04D-963D-238C-4E9B-FC63F8FAC3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6BA84C75-D258-B095-F277-9565CE5444B7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3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E24B0A6-E578-4369-ED20-3765C8C0CA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DA396BE-69FD-A646-62EF-746E37866F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2B84546-59E6-6D9E-AAC4-9E0A0B98AC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2B5212-886D-2EE0-DCA0-B53A82CB74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7DC9827-0C28-8BDF-0D3C-2C7879C7ED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2CA45AF-8CBA-C82E-3852-F0B6140902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CF2FC14-8D61-A97F-D221-72CD7E1D2C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D011518-C711-74CD-3753-1F515BC517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2C97E55-7890-C643-3457-F2541B1DD9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4247C80-086D-C54C-65D7-E8352025C5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37C425E4-F822-E85F-5EE8-9B7295426FDD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3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C2F90EC-BD18-0F44-446C-35F8C9E937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9C5653C-0107-3BC9-8B1E-2B753A6198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15BF3A7-38FE-EEB0-8ACB-22C1EB5B4A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B844774-AD9D-C269-C05D-8413D2CEEB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2C76995-4016-1DA9-24CB-F166613A8E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B84711C-351C-EB3A-2A5A-497061F1B2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C7D6721-5DB0-DDC7-E0F0-DC595D0551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A9FBE94-F41E-F26C-ED76-35552498FB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9DC0427-6FA4-19AA-23E1-20D5E2F7DA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C9D22B2-4A0A-185D-2390-46A9B14E33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BCD5D87A-EF48-340E-6D13-7B06DD02C18C}"/>
              </a:ext>
            </a:extLst>
          </p:cNvPr>
          <p:cNvGrpSpPr/>
          <p:nvPr/>
        </p:nvGrpSpPr>
        <p:grpSpPr>
          <a:xfrm>
            <a:off x="6824602" y="1610754"/>
            <a:ext cx="2194334" cy="2291252"/>
            <a:chOff x="3822430" y="691144"/>
            <a:chExt cx="5447846" cy="5450779"/>
          </a:xfrm>
        </p:grpSpPr>
        <p:grpSp>
          <p:nvGrpSpPr>
            <p:cNvPr id="456" name="Group 455">
              <a:extLst>
                <a:ext uri="{FF2B5EF4-FFF2-40B4-BE49-F238E27FC236}">
                  <a16:creationId xmlns:a16="http://schemas.microsoft.com/office/drawing/2014/main" id="{664C65F3-3DC4-4021-CD86-14B9F8124E38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5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748BEDB-121F-38B6-213D-736C0000F6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062F198-70A3-9242-C77E-BC8D764DDF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981D73B-C6FA-8CB3-5771-00C9DC7DEA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F94719E-7999-A875-1EDF-B2E80B99BC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09625B-FF81-EDBB-4D7F-AE5CBCCB4D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7E9FC83-2CC1-1BAE-C0B3-B72165C1CE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201A325-1D43-8385-3C75-DBB6B8AE0B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3EA29D5-15C4-7957-7FF8-E12DA0F9C9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FBBACE2-F66A-0048-8976-E0CED3CD9A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9D9BF6-0328-A764-5EC3-433C3CC872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7" name="Group 456">
              <a:extLst>
                <a:ext uri="{FF2B5EF4-FFF2-40B4-BE49-F238E27FC236}">
                  <a16:creationId xmlns:a16="http://schemas.microsoft.com/office/drawing/2014/main" id="{EC605F26-13CE-27EA-BAFB-95B16B188B97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5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DF4FB8B-D79E-FCA2-A345-0533124445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3EACB68-B607-37B8-4A3E-4AF335FE88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FC8DAA5-3232-1571-E5F0-B063DC4D79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63074F5-6A64-7199-F273-69D3FD04FD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DFC0E91-CF65-8782-5A87-1F005D5A73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56BEB6-E1F0-E493-363F-C1F115D0E5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990616-ECAC-07E6-EEED-2EC82D601F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AB5F33F-FED8-62FB-EE8C-A23DA193DD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AFA884D-D45C-0752-4FFA-6B3B1EA3B3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2762E28-9A4B-F01D-E0F5-8DC5857FF2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EDD01CB4-3A04-0634-0744-1CE838C16515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5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22B8B84-C98E-9032-268F-9206DBE1D8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BDB47D-A72C-91D1-2E12-31891DC578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29C8C71-A8F6-F177-F4AD-6B7D15EECD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6204898-7CE4-C3B9-7F87-10E868E201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FF1726-09DC-A8F1-F088-44436B8F63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E49AF6B-9F36-E4B9-C9C7-85102BABF4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5BF0576-F659-8C36-84CF-E03DC62C5A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F99E2B2-BA4B-B511-905A-54CAECC5B0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2C9FDCE-59F6-7338-8F30-08F23221CB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4C5293C-857D-CAF3-634F-7E4435CE7C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B0274A4C-66D2-F178-6659-F86B1F8006F8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5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7F3BFFD-599D-9EEB-8DC7-5F496BF762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39E85B1-B463-4D1E-72FD-E49A3BCF3F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45ECEBE-A0C1-43DA-03EA-3BE9BBA812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27D9A8C-DFB5-420F-42AB-41D810019A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D02BEDF-FF51-C23D-3FFF-88FA67FE5E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6DE7CF9-EDCA-DD49-17E0-A9484EC954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1D05C2A-988A-4142-A2D6-186E60B792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0F91F03-D18B-A0E6-923A-E5B5A40772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6AD5DC1-C57E-D56C-AAC6-AD250720A4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B17C1CB-ADE4-6FDC-3B10-0C1FB8272E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AF4B384A-3BFB-6A9B-F6CB-79F961803787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5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2E3EFA1-23BB-3D9F-D0DB-2703D8BDC4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43D8D9D-BDDB-944F-D92D-AC813C3CDA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407BFAD-740C-9989-68EC-AE3F3A64CF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B4CA9A7-26F6-6684-1942-1327B702F0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4C597FB-8669-51E0-451D-211B5A1923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DA76688-08A2-614C-2ADE-158ADEB71E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B80F5DA-99E1-F9F1-B4E7-8698CC4247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120F652-0F2D-8768-84F8-B1D88FC45D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806F6C-056D-A560-41F8-885EB437C9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1CF733-DA9F-F902-8E79-06DED5A916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A5A6BEF2-0B92-1986-0D96-9356A8B22CA3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5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E3B924-C754-121C-3E6F-7482A028B4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7DB955B-1BDB-8FC8-3D07-1D68AF0775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7038100-3EE8-C366-BA70-5C21D1DA6A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93EFFEC-6E41-ACB2-CA78-881352847F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09E1D72-9957-2C9B-F60D-B0F98200CF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A1AFBB8-F656-C988-DA2E-402E9FFC24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8EE32CC-301C-1FC3-C0C3-EAAE34F786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FBB5779-6969-6503-C767-F0881077CC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A81F6D8-6FB2-CC1F-2CCE-8F706E8939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D72F026-6D09-E1F2-9772-CDF7D198C1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2" name="Group 461">
              <a:extLst>
                <a:ext uri="{FF2B5EF4-FFF2-40B4-BE49-F238E27FC236}">
                  <a16:creationId xmlns:a16="http://schemas.microsoft.com/office/drawing/2014/main" id="{2C46B5AA-A3F2-114A-8536-38ED47324FC7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4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DBBA481-4B5F-3EAF-688D-7E62AE364A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E35C42F-C5C2-10D9-C0D5-C2161AD202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609FBA1-8012-4DC6-E5FA-B8471A442E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941AD8B-2B3E-A8C3-B0E8-682F7382DF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D310543-E91C-334F-D5D1-457A54990A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8ECD969-FB83-8C42-02CC-BA4FFCD3D4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3F5BAE0-6719-DFA3-8EBC-E170C970A7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F480695-1B23-2F94-8710-0CAFA63A74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9DC11A8-22EE-DE28-2DA2-461040822E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73C3015-47BE-1F10-D7C5-CCC5F4F289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3" name="Group 462">
              <a:extLst>
                <a:ext uri="{FF2B5EF4-FFF2-40B4-BE49-F238E27FC236}">
                  <a16:creationId xmlns:a16="http://schemas.microsoft.com/office/drawing/2014/main" id="{88BBF94A-15FB-6D63-BDB5-04D5C166A69E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4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C7DBAD1-6F82-DAB2-B290-A4AD5BDB29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C11CDF7-F479-1305-F00F-FE47A18137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6E1E8E-2B02-255E-55B3-88B49365F8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21B00C8-1ACF-CFE3-97C8-3FA7F03557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F49F442-CB19-EA32-3835-96E93BD00B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5D08359-6CC7-2056-3AE9-12004072C7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67FACDF-592B-B187-DEC0-83CD224BC9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80A004B-7BE4-B7B6-25C8-9B697A7CA1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BFAD352-198C-972E-78AA-4DBE6FD611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8A2F74-5F38-AEDD-99F2-152E40188C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4" name="Group 463">
              <a:extLst>
                <a:ext uri="{FF2B5EF4-FFF2-40B4-BE49-F238E27FC236}">
                  <a16:creationId xmlns:a16="http://schemas.microsoft.com/office/drawing/2014/main" id="{364B8924-5CF3-3B18-2AD0-C7E33B46097E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4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AAC9CFC-32BE-EFEC-37DA-A0F74B5A40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3E8768-EE08-D052-348F-A5709A2C42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F627D62-2EB6-B5BC-EDF2-C5586949D4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43D2BE1-3616-E7CF-9CE7-4288877E69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6C1C9EE-CA89-5ABD-5AA2-2C3FE40605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93DDB85-4F52-4683-A113-ACEF96D51E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1DE99A1-1500-C57D-CC50-B736AA77E8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784869-B837-0058-D66B-EDA610F0E7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A925C7D-63EC-70A9-083C-02DC25AB63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8551982-D5E1-948C-3516-D8BD29488D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5" name="Group 464">
              <a:extLst>
                <a:ext uri="{FF2B5EF4-FFF2-40B4-BE49-F238E27FC236}">
                  <a16:creationId xmlns:a16="http://schemas.microsoft.com/office/drawing/2014/main" id="{381B3036-7792-D1AC-750F-FA9301B33214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4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65F3FD0-1056-8D7E-7D4D-4BF2CC140A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704F51E-A7F9-0D8C-A939-30C72864D7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46C8A2-5F73-A085-C8A7-25118C9A15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F404D3-3CF1-3E1B-8126-B47775FD52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01607A-FBC9-35E3-6BA4-17DF572068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ECCCA55-BE77-3407-9D73-B0712927D4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C254D8-830C-70DD-EF4C-608188B75A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C6C67F9-2B83-2D03-2B7D-BD061EE3D9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9C86F23-38D8-0E1D-8AE8-224ABDF006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52EE2B1-BB21-4FC0-05CE-18FFE53ACC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66" name="Group 565">
            <a:extLst>
              <a:ext uri="{FF2B5EF4-FFF2-40B4-BE49-F238E27FC236}">
                <a16:creationId xmlns:a16="http://schemas.microsoft.com/office/drawing/2014/main" id="{44C0FD3A-F721-90A8-3188-210FA83C5D4C}"/>
              </a:ext>
            </a:extLst>
          </p:cNvPr>
          <p:cNvGrpSpPr/>
          <p:nvPr/>
        </p:nvGrpSpPr>
        <p:grpSpPr>
          <a:xfrm>
            <a:off x="7269477" y="1846196"/>
            <a:ext cx="2194334" cy="2291252"/>
            <a:chOff x="3822430" y="691144"/>
            <a:chExt cx="5447846" cy="5450779"/>
          </a:xfrm>
        </p:grpSpPr>
        <p:grpSp>
          <p:nvGrpSpPr>
            <p:cNvPr id="567" name="Group 566">
              <a:extLst>
                <a:ext uri="{FF2B5EF4-FFF2-40B4-BE49-F238E27FC236}">
                  <a16:creationId xmlns:a16="http://schemas.microsoft.com/office/drawing/2014/main" id="{82AB99ED-0FD4-B31A-81ED-88D89E587A65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6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B337887-517E-E598-160D-71F9CB4B3D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883B7F7-AA9B-2FC3-9375-955DADB2DD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09B4FBB-76E0-6CD0-373A-FAAEF595FA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54DB255-5FFE-5003-FE1C-9849F39FF3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B32AD29-44E4-E1CC-11D1-F278EB85C5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A99A88B-F4F6-F3A7-7963-9007C7F7C6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39AE06A-E43E-35F1-1179-E3632C772F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AF072E-3397-CA45-3574-4E91834FD0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DB4D14-10B5-B16C-3612-D90CDB2277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454EB47-9663-16CE-F5D0-018CA5DBF5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68" name="Group 567">
              <a:extLst>
                <a:ext uri="{FF2B5EF4-FFF2-40B4-BE49-F238E27FC236}">
                  <a16:creationId xmlns:a16="http://schemas.microsoft.com/office/drawing/2014/main" id="{463EB063-62ED-6CE6-E73D-CFEDFC179E97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6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E69DF63-92E9-1BEF-FC58-8B580E8182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B3D1DB2-532E-A9CA-A4E9-08E6603BED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9F7784-3859-E535-617C-F5B581F504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B464222-71A1-9812-A8CA-7AD87D4F7D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E43541C-7669-AF94-175D-114C699BA4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538F336-DF12-99A7-BC6B-888CA873D5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6A74FE0-91E9-AF17-0A24-7DA6B401C1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0285F66-F4B5-E5A6-8B8B-623F6F1230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AD46C9B-A487-F30D-B10A-3FDE0E276B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DADC353-0A9D-2493-B897-A7EFEAA01D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id="{D309BED1-CBF5-74ED-AA36-D0C5FD4F9483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6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51D6344-B3EF-E6E2-243D-3D9A0527F6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80F23C0-7383-8BC2-80CB-83CF8B3821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0FFC2E6-8BFE-7DBF-3E4F-126DBD733D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B0AE953-0D71-B7E1-41DB-B25C8B0F4F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56E1010-71DB-3612-3D6C-40E3337E5F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AF68CA4-A2CE-F026-4BBC-D260E70AE7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F1ECA8D-1806-89E1-D3FC-56974C9B11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2903884-B094-EBCA-6424-0C0C00E226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8B8EBFB-A88A-3028-C3E4-F9942FB134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DFD46DC-FE2B-6F53-360D-65B4D0F293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id="{F4E8DF2D-97DC-0476-233B-2B3A09F0B047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6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8E89FA3-BE45-7116-070C-1FE86D3C18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6F93B4B-540F-03DB-675A-F0E34B6395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F5498FA-CC5A-3EB7-1FF9-DCB54507ED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C055FE-1667-2E21-E422-037DE362F8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8C9BB81-DCD4-7197-ACCD-705BEC7452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089BE4-3BE5-E2A2-6481-B192C0CCF0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D5250AF-5A82-9587-4046-5ECAE4672F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BB7122C-6054-0C8A-F6F4-8F134D936D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95B4516-5AF1-6A11-985D-53067CADA3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7B70B77-DBA4-2018-F106-1AE9A94A2C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1" name="Group 570">
              <a:extLst>
                <a:ext uri="{FF2B5EF4-FFF2-40B4-BE49-F238E27FC236}">
                  <a16:creationId xmlns:a16="http://schemas.microsoft.com/office/drawing/2014/main" id="{79D98386-D3FC-18E6-4AE2-9801155ADA3C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6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24DA73E-9A2C-6373-5430-DE4E5827F2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43990B5-65D9-A781-FFD9-296E3859B8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98B9331-3D45-0CA4-1ADF-A83F6E73D6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0951955-01B6-D7EC-848E-5489211ED2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DDA332-7AAA-2999-6C97-10AFEDFDD7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59B1604-0041-2DE4-1811-4AE8B68EC6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ADB073-AC39-E1D2-1751-C5A54CDCFF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7091019-2622-0B88-4815-C4BD6F6DB9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05C79E0-749E-00CC-2CD6-5E3CB0883D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AECA9B3-9287-D3D0-F69E-A26C340578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2" name="Group 571">
              <a:extLst>
                <a:ext uri="{FF2B5EF4-FFF2-40B4-BE49-F238E27FC236}">
                  <a16:creationId xmlns:a16="http://schemas.microsoft.com/office/drawing/2014/main" id="{2BEC3481-7E45-B80C-EE30-BF767A7E2204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6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04E9B24-D1BE-44BE-EC44-DE75293A0E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9227A52-8DD5-AB39-332A-A3828E0E3B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794DBE-8CC6-5207-2E73-6F8EF094AD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8191D2B-E1C8-C1F3-BBD1-F073D02793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4F3D8F-ED3C-5E12-3973-7628A12742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82FCE80-6474-3A8F-1213-91D5195126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2673453-5518-1726-A1FB-6DB97C794E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FEFB6D3-8F18-3FA0-38F2-06AD90E19D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57C736D-DF84-F0B0-CC49-60366E99D7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4142F65-9A98-3138-E872-8094B77B51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3" name="Group 572">
              <a:extLst>
                <a:ext uri="{FF2B5EF4-FFF2-40B4-BE49-F238E27FC236}">
                  <a16:creationId xmlns:a16="http://schemas.microsoft.com/office/drawing/2014/main" id="{D277A7BC-94BB-9E77-E614-32C0DA24D675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6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0A5613B-9889-A5EF-B40A-8AC8356440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868096-2CFF-E611-59E4-D8AC3ECEF0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13210AE-9B3B-0C51-6B3F-5CC7C462B3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20E13EA-ADDC-D5DB-C7FF-F4EE0CF0A6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95E01DC-51AC-D758-6466-6C1760DE53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AEF26DE-8B40-24FD-4937-156B0020F6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4D3680-72BF-9941-04B2-EE3B7D90E9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D2C2989-E9FE-F1CF-8003-34ECA7E0F1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5E527C5-AFD9-F262-AD76-56F887E73B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B7A8448-6C44-A797-778F-9B0AA8BD60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4" name="Group 573">
              <a:extLst>
                <a:ext uri="{FF2B5EF4-FFF2-40B4-BE49-F238E27FC236}">
                  <a16:creationId xmlns:a16="http://schemas.microsoft.com/office/drawing/2014/main" id="{138F73F3-F0CF-5A11-FB59-E807084052CB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5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DB66A9A-2AB2-5BD2-73E5-6C1820A34C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09A6EF0-5DAD-AF1E-C53C-612CF18D7D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44AA24-E82D-8AC9-D6AB-608FED1781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72C9FDD-70CA-5770-5F9A-1869161D78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2367F84-CB82-485D-A360-850EC76C63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957F98D-A16B-75BA-D4F6-5C616284A5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6C8AE1C-A66D-C93D-EDA0-4B4153F277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9CC31D2-546D-B450-7B16-070459B9D3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961EDDF-C1A8-52CF-B034-167173028E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DCE83FF-CF8F-7FE9-426E-5193092722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5" name="Group 574">
              <a:extLst>
                <a:ext uri="{FF2B5EF4-FFF2-40B4-BE49-F238E27FC236}">
                  <a16:creationId xmlns:a16="http://schemas.microsoft.com/office/drawing/2014/main" id="{CAD21859-648A-5774-2675-B59705153C05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5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85B8DC0-C05E-F922-6F4C-01C2C4E08C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141487F-A356-FB0B-5647-5C370DB9CB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9A0B863-C85E-74AA-25D4-89907FC626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BAC9DBF-B086-D8CE-2B62-22DA5DA330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5B0A143-2F35-ABF6-8DC3-992AB8125B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C77F6D3-02CE-2C95-F9D0-26BE993F39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874E78-6573-CAF5-BCB2-5DC0678E72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3A6E066-2A19-9EDD-D4AD-A5935F2388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52CBC8-23D5-7E2F-4B67-8B7DDB265D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CEF863D-E244-AE05-68ED-5B4E73B7F3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6" name="Group 575">
              <a:extLst>
                <a:ext uri="{FF2B5EF4-FFF2-40B4-BE49-F238E27FC236}">
                  <a16:creationId xmlns:a16="http://schemas.microsoft.com/office/drawing/2014/main" id="{F68A5652-059C-8077-8814-9429A906664B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5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FF57B43-724F-18CD-B318-E0821EC247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27A3063-5189-9B85-FF61-FB62E89969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6F78A87-AC11-C896-7062-0E90C425AC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2826138-CE8E-4C12-9719-AD939B6E3F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B90A1B-7EFA-F27A-D618-22F0205D89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E3D27F2-93A0-55DC-2BD1-2C4CECF113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85F2D8B-9C87-8860-5DBD-5C52AFC52A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8BF971C-4A70-1BBC-C1F6-115213AC9A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BC2D7EF-CDEA-1578-64F3-A766DB68F9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3375DCC-8FA2-F625-D789-EC4D1B5161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77" name="Group 676">
            <a:extLst>
              <a:ext uri="{FF2B5EF4-FFF2-40B4-BE49-F238E27FC236}">
                <a16:creationId xmlns:a16="http://schemas.microsoft.com/office/drawing/2014/main" id="{1F54EDD4-CFDF-7600-D8C1-47F84AC59A70}"/>
              </a:ext>
            </a:extLst>
          </p:cNvPr>
          <p:cNvGrpSpPr/>
          <p:nvPr/>
        </p:nvGrpSpPr>
        <p:grpSpPr>
          <a:xfrm>
            <a:off x="9609249" y="1418612"/>
            <a:ext cx="2194334" cy="2291252"/>
            <a:chOff x="3822430" y="691144"/>
            <a:chExt cx="5447846" cy="5450779"/>
          </a:xfrm>
        </p:grpSpPr>
        <p:grpSp>
          <p:nvGrpSpPr>
            <p:cNvPr id="678" name="Group 677">
              <a:extLst>
                <a:ext uri="{FF2B5EF4-FFF2-40B4-BE49-F238E27FC236}">
                  <a16:creationId xmlns:a16="http://schemas.microsoft.com/office/drawing/2014/main" id="{3F2C502C-B10E-3F68-FF77-EA938538133F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7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88D05B7-22F5-466D-0A7F-EA8C9ADB67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6CEAA76-8B07-A20C-ABE3-9C69B56827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356775E-D4A0-0977-D767-F192DCC8E4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3A913E-D1E1-EF30-C989-FFC81B84F0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53DE5C3-2B9B-9F57-85F0-918EF3AF13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AB77762-5591-B474-E6B1-32A422870B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A649BB1-E3B8-8F07-D4EF-33F1F239D7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CA03C58-D9B7-B3FD-BF86-C792E9E1CE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D3BF76B-3C4F-58CB-9183-DDF1041534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A101382-A8C7-ED91-1BB2-13D7445ACA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9" name="Group 678">
              <a:extLst>
                <a:ext uri="{FF2B5EF4-FFF2-40B4-BE49-F238E27FC236}">
                  <a16:creationId xmlns:a16="http://schemas.microsoft.com/office/drawing/2014/main" id="{4ADD70F0-C352-09AF-6564-09792FFFDE88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7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5D899D0-7E1B-EB5B-DFD7-B641BF78CC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C397E90-3263-CD4D-220D-C707707B09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2EED031-82F0-279D-9E70-F727F5ED73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3FD5684-DF2D-81B7-1E27-7CB311CFD8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7DE8103-1A15-72D2-0E23-920B99BC71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A25D2AE-2790-EB8C-B982-7695056712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B2EF29-87A3-CAB7-8FE8-98B90CAC49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BD34873-A4BA-3B82-F5D0-67383D2648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B52F7AF-F675-BCEF-D06E-F5875EA048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6C79C5C-74E8-39C6-E312-5E2648E2EF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0" name="Group 679">
              <a:extLst>
                <a:ext uri="{FF2B5EF4-FFF2-40B4-BE49-F238E27FC236}">
                  <a16:creationId xmlns:a16="http://schemas.microsoft.com/office/drawing/2014/main" id="{73343567-2C40-3ADE-2392-A08BE06A372E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7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B1DAAB8-F607-A2CA-53D4-E7A1ED4058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BA164DA-1EDF-905D-B2D0-E366643081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444FB94-AB8F-15C5-5F93-DD707F5DAD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1A69878-B692-BB6E-B1E5-C224E17152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3DB31BE-EB7C-530F-A431-E9F814BB4B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DFCDA1-F065-1B77-583A-F65FE1ABB8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060C928-5B6F-4213-1DDF-1296ECBE05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CDC15F1-00DF-37C0-2C21-D9F46ECDD9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95C4856-C5A2-12D0-E5C9-484676A488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8C901A-5225-715A-EC21-A84417008E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1" name="Group 680">
              <a:extLst>
                <a:ext uri="{FF2B5EF4-FFF2-40B4-BE49-F238E27FC236}">
                  <a16:creationId xmlns:a16="http://schemas.microsoft.com/office/drawing/2014/main" id="{0FA5307F-F764-77EA-7E0D-2E6D7FB2B10F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7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C36A9C-982F-A4E8-3562-24AC5140D8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E794842-0FF8-DEBF-93E9-8D8F402FAE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930DDE8-709B-B283-4025-B0BF11589C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2C4E1B0-0731-E4C9-87B2-29639A59E4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9BF49E6-0D9C-D366-185C-47CE71EBEB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466993-B958-DE54-59AF-8FC90B7D56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714522D-3B85-F916-1417-5F1043F8D1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F386D71-B4D2-A8D3-962B-64DE4AABF0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716DE25-7E43-2567-FBD0-EB79C22936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5C079A8-5417-B2EF-AB1F-B26349D07E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2" name="Group 681">
              <a:extLst>
                <a:ext uri="{FF2B5EF4-FFF2-40B4-BE49-F238E27FC236}">
                  <a16:creationId xmlns:a16="http://schemas.microsoft.com/office/drawing/2014/main" id="{8FFD4685-F299-4754-7C2D-21E2497CC679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7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EA2FD96-025A-E342-C733-4B95A70C95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AEFA612-B061-7148-B2AF-AF4D8222DC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9206FB-B16B-7DD1-FC21-C526722B67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61EA76-FFAC-CA33-A65C-F9FB66B0DB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5383274-D1A4-4888-1599-215B5ABA7C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7814DB-F346-7D1E-2DC8-A08AE04885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8013989-37FF-5F5B-8000-C362856C0A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D8F9126-AA3F-08D5-0D1E-2E667BEC21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F31E389-F8C0-56F6-C449-B004384DD9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2EFE6BD-8101-6BD0-13D2-938818219D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11BCE4FA-63A2-C183-3E20-603DC6AF26AF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7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D83A5E9-3926-2F83-79A2-418728622F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2E1B04A-1277-E3DC-E3B6-0E97A0AA88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72AF7CA-56BC-5A04-757E-4B02B973BC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98907C-C617-52D9-8DD8-8CA8FFFDD0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4330E77-7235-8ACE-8BE3-88BD49BF17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AB3809-18D2-8305-704D-CF95F90D19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E1ED304-1C47-6824-D03C-C59A2621BF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11F30A3-6002-476C-6531-CA5302026A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354721-F1FB-7D85-5A5A-2235FAA660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D11156-F58A-807D-BC31-A60DE26BA0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4" name="Group 683">
              <a:extLst>
                <a:ext uri="{FF2B5EF4-FFF2-40B4-BE49-F238E27FC236}">
                  <a16:creationId xmlns:a16="http://schemas.microsoft.com/office/drawing/2014/main" id="{AACAD639-C2EA-2F4C-CB58-CE616F8328D0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7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5DD1134-89FE-87FA-AB1D-AA520FA029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94B99A7-7126-9E45-992A-785DC62431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1F03537-ACE5-3139-CE88-FB946E87EA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2180C45-CBA5-D01B-A883-F829CF097F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22F214F-5BB8-8799-B996-CA7C3630D1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F402D55-B822-5E65-6D1F-9DA48D967C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C4A409B-B958-87E3-9756-052170DA8B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F6D19C-3976-8710-0452-D0D2723285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4409D01-B27E-4E40-DBA7-E441AE7F23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B4C5AB6-FA0B-90F0-01C4-61D7F8443F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5" name="Group 684">
              <a:extLst>
                <a:ext uri="{FF2B5EF4-FFF2-40B4-BE49-F238E27FC236}">
                  <a16:creationId xmlns:a16="http://schemas.microsoft.com/office/drawing/2014/main" id="{EEE4CCC4-038D-02BB-0266-994E1FE51545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7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74B303-9EEB-6FA0-8D94-4A7822E247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6898AD1-EC2C-27A0-3632-95B9326465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8A830E7-E5DA-E707-DD10-A521805BB9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644FD5-6C29-F815-1DD8-E4F80AE9DB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DE15ACB-6621-187D-BE10-C6EB5BCC19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859BBEE-2FFA-A1AA-280E-5FF724E95C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AF860E6-5C63-6C8F-6EAD-7710EC56DB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8CD4999-F678-4091-A107-8F04A8BA81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83761F3-6331-6327-27DF-4EF3357FBD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00C849A-746D-6B80-3814-CAFFC508DF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6" name="Group 685">
              <a:extLst>
                <a:ext uri="{FF2B5EF4-FFF2-40B4-BE49-F238E27FC236}">
                  <a16:creationId xmlns:a16="http://schemas.microsoft.com/office/drawing/2014/main" id="{34A604FD-9D39-69F7-A884-CF536C4909B0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6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CA75432-51B6-F8D9-F068-1DA87F66EA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B9B5626-332D-1ADD-F77D-D439B96A74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B00C76C-9D30-13B5-E937-526F0615C7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D369A30-D015-39BC-5ADB-C9207883E4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FF86475-49F8-121C-726D-EABE72CFC9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83B452E-039D-3618-350A-A41498F101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47E92A9-35C4-B6AE-93CC-A9030C8F11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0AB1539-0C52-87DD-3236-E7050FB4C0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11075FD-DF5C-B40D-8DFF-1CF4D5F477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43EED09-E7DE-E12C-A797-D5255E01FA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7" name="Group 686">
              <a:extLst>
                <a:ext uri="{FF2B5EF4-FFF2-40B4-BE49-F238E27FC236}">
                  <a16:creationId xmlns:a16="http://schemas.microsoft.com/office/drawing/2014/main" id="{4889BFEA-1C66-7739-C975-3D782A8DBD37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6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2532965-E47A-3E98-438F-92474AF904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B5C0341-ADC6-D949-8452-4B13DD493E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A9AD691-5CFD-5D71-0165-BDF2546CA2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B646C5-8D57-1007-D1C9-628C319C3E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02FB8BA-71E9-100B-0E3F-9103749230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3BB47D5-76DF-D6C6-9C37-EEA60D3429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5567E2A-2EA7-E818-5C52-1E255D2525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4AF2155-E45C-9FA0-5604-79BADBDC88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03F3001-3E32-AB88-F7B7-50333D5F78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657CDD-91CA-B3F6-FEA0-2C5558FD11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88" name="Group 787">
            <a:extLst>
              <a:ext uri="{FF2B5EF4-FFF2-40B4-BE49-F238E27FC236}">
                <a16:creationId xmlns:a16="http://schemas.microsoft.com/office/drawing/2014/main" id="{5BF8A857-2947-E5F7-15C5-4B10DAC0A61C}"/>
              </a:ext>
            </a:extLst>
          </p:cNvPr>
          <p:cNvGrpSpPr/>
          <p:nvPr/>
        </p:nvGrpSpPr>
        <p:grpSpPr>
          <a:xfrm>
            <a:off x="9934717" y="1898914"/>
            <a:ext cx="2194334" cy="2291252"/>
            <a:chOff x="3822430" y="691144"/>
            <a:chExt cx="5447846" cy="5450779"/>
          </a:xfrm>
        </p:grpSpPr>
        <p:grpSp>
          <p:nvGrpSpPr>
            <p:cNvPr id="789" name="Group 788">
              <a:extLst>
                <a:ext uri="{FF2B5EF4-FFF2-40B4-BE49-F238E27FC236}">
                  <a16:creationId xmlns:a16="http://schemas.microsoft.com/office/drawing/2014/main" id="{A209F1AF-AFCB-2A70-EBCA-23D781158A0E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8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D45EBDC-5AE7-0121-D7D7-A476B61968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5FA4C9B-E3A5-C565-7817-BA0943FFA5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4B9A191-2FF8-0085-4981-EBFEE00A1B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6C64072-DE18-61DB-0FEC-C29D62A086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84FE3A1-48F8-538B-0B69-AFFA8BAC99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B9FD346-172D-0ED8-4ECF-BA02329703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6C5B22F-E2E5-79C7-0281-C4D0243F1E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0F4BC2D-4F60-E27A-1B4D-46AE4AE9EB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CB24A3-941A-93EA-3DCF-3C990C44C8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E3BFB59-A6F3-838A-EB28-47FA02E600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0" name="Group 789">
              <a:extLst>
                <a:ext uri="{FF2B5EF4-FFF2-40B4-BE49-F238E27FC236}">
                  <a16:creationId xmlns:a16="http://schemas.microsoft.com/office/drawing/2014/main" id="{272BBB54-7AA7-24A5-6A79-DE71407C58DC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8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B063AF-1018-6FA3-2755-5154F89C4A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FAABD9B-C6D4-1F0F-A21A-868492FF9B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3469AA4-FAEA-C610-9D2C-3E540B3CB4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2D0C58F-17E9-04C7-55CA-6675B58E61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8ADB871-95BB-0D83-7676-5F46B9F66D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29213DB-A0A4-6FB4-35CB-7B79A4D9E2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D3A5EB0-1C92-72C0-A0DD-7BFA4816AB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47B4F3B-1CEB-A65E-9E2A-8AAEA18DA2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AFA0FC6-0E27-7A2B-5020-4E68AB69AA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6FFA309-DC71-9C09-9683-B6FBA34F4C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1" name="Group 790">
              <a:extLst>
                <a:ext uri="{FF2B5EF4-FFF2-40B4-BE49-F238E27FC236}">
                  <a16:creationId xmlns:a16="http://schemas.microsoft.com/office/drawing/2014/main" id="{CFB246C2-221D-7A10-51E9-E343E63B00A7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8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50F61B3-C507-C5B6-200F-9B4FCA4E19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D3D0DE7-0E85-9BEE-52E2-A0F222607A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B20EA01-51FD-B140-E2B9-D44739B5F0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D71712A-AC49-AEFB-A5AC-F0A8B9BCD1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1A2B95C-0EEB-164B-04B0-0B8C49049C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9108701-5667-36A7-3E4C-B4DB20256B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8CA594D-9994-FF75-1E8F-7AFB8320CB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0CB68EA-C4AF-D999-3D6A-2175AC5E79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A4F2841-E677-BBBE-4F84-D7A38A35EB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A3685B-955F-1587-6C0D-2B371B4179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2" name="Group 791">
              <a:extLst>
                <a:ext uri="{FF2B5EF4-FFF2-40B4-BE49-F238E27FC236}">
                  <a16:creationId xmlns:a16="http://schemas.microsoft.com/office/drawing/2014/main" id="{DDDC759C-7D0B-35C5-BC83-B63A0F382760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8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032121C-B33A-D7B4-6D3C-9609D9A6B4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5BD8C9A-1DD6-FBEE-B44B-A21849528C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9057366-37B7-AAC6-7BFE-F703D26384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16463D9-F4CE-E192-002D-A798A638C7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4135D26-658F-9E07-40E9-85237A8970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946BF6C-E506-9D0F-D4F1-1C5E9A5FA8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F7C808D-26A1-AD9E-B432-C28F0372B2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B9CC664-8B46-3DA9-4F38-00DD982D52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8C700B8-8265-ABF5-429F-B4D77E9A13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0939E43-8EFF-A7D3-F0F3-C362F40D44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3" name="Group 792">
              <a:extLst>
                <a:ext uri="{FF2B5EF4-FFF2-40B4-BE49-F238E27FC236}">
                  <a16:creationId xmlns:a16="http://schemas.microsoft.com/office/drawing/2014/main" id="{68EEAC0A-0495-9CEE-16FD-473FF1746E74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8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F3EFC7C-4F47-0F5F-9DDD-3B66D8CFDC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AF6C266-FA80-875D-0E15-7EC671D9DC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047910A-2EA2-2BD5-8891-A866283E2C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FAE74F4-C67C-C99F-2579-00EE376FCB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9A8ECE-2587-A6DB-CE99-CDF8982588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06B6689-80B4-F64F-B284-806077154E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7183066-98BB-4EFE-DD5D-8103BCF83D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537370A-4849-428E-11C5-B6A2AEBD4E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9A3BB18-ACFE-BF23-DEA3-2EA64690FA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7110842-CE4F-E87C-D7D2-CA81347C66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4" name="Group 793">
              <a:extLst>
                <a:ext uri="{FF2B5EF4-FFF2-40B4-BE49-F238E27FC236}">
                  <a16:creationId xmlns:a16="http://schemas.microsoft.com/office/drawing/2014/main" id="{C590718E-C990-1E77-5610-738BD379C97F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8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3CB20D4-084E-2405-6519-428EC025C1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B7A16D-4725-494C-120E-EF6260D6C6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24C0B7C-7FF8-E405-73D7-7A9672DCED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FFAC82E-6695-620D-FE51-3A258A0BF8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A31C121-5066-379E-A9AD-0891D501D1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8993909-0371-AAC9-5EBE-B669E56BB3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6471C82-9DEB-44D5-A3EE-7308D4A2FC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B5ABDE6-E03C-EBBF-12B5-F710479DAE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C883E65-1134-02D5-D573-3B7F1956C4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1F1BB94-49FE-C543-3531-F0A9C63B60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5" name="Group 794">
              <a:extLst>
                <a:ext uri="{FF2B5EF4-FFF2-40B4-BE49-F238E27FC236}">
                  <a16:creationId xmlns:a16="http://schemas.microsoft.com/office/drawing/2014/main" id="{C0DB2369-D45F-5A72-773C-AE6FEBBC5307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8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2D77DF7-F645-254B-CB68-3CFE77D433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DC7C6A9-C626-5EDB-946C-03BF2A0352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E9CE9F9-4BDA-2CC9-A46B-747908F697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B8844F2-6CE6-8896-1F22-3B809FA2A0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5B260FF-32F7-70E2-271B-4713DAE53A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4F2F412-0D43-6996-44F9-3033D83EED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A8C1EC8-4D83-3A8B-101B-AC9D7A5BA6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9FA9DF5-6F2B-F14F-CF3A-05E84124CA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20CF021-DA71-36E6-1227-703DC70DF1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0A2AD80-1C7A-8F84-E332-EA8221688C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6" name="Group 795">
              <a:extLst>
                <a:ext uri="{FF2B5EF4-FFF2-40B4-BE49-F238E27FC236}">
                  <a16:creationId xmlns:a16="http://schemas.microsoft.com/office/drawing/2014/main" id="{B96ECD13-DF22-BE63-3BF1-6496B02F9BA5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8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FCFA2BD-DCC9-9210-C7FD-85C914326B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A7DBA3A-B7AE-97A5-C6E5-A5DA9B8F9B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28184DB-0220-EAF9-B2DB-42F63E5AD5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575EBA-3D45-FBEC-FEB8-4D19846BB6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6F38E54-332E-EDE4-34DE-59BD589FA7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2B5CDB8-26C5-A4A5-98E4-0CC471FE73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C159CF8-1E07-E07C-46D4-A8E43C5813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0FD561-7A5F-9C77-D78B-51B6D42A33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D899AA4-A463-0EDE-9424-202091049A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BDCD6A9-F55B-BCA7-3A9D-839AD6919E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7" name="Group 796">
              <a:extLst>
                <a:ext uri="{FF2B5EF4-FFF2-40B4-BE49-F238E27FC236}">
                  <a16:creationId xmlns:a16="http://schemas.microsoft.com/office/drawing/2014/main" id="{D350E95B-9FD8-CD39-49DB-FA09AFDEABE1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8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42D78FC-1159-2F9D-DDCA-0AFA4CF081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AB6DC32-223E-9A0E-E5FB-B74A0D785A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A160776-8AD4-CAA0-49D4-5D5EE1EE33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EEED7A6-0295-8321-E3E8-D5F9135ED9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EF04299-34D5-4B5D-0032-7F5BB62F53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CC0074-7AB8-4D58-80C1-5D9867135C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C892E89-7A04-5A55-841C-DEFC969867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36386C0-8010-C6C0-5CBD-6446ABE2DB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D96EF7D-B6E3-8789-9683-A4E6097B1B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41731AC-81B9-0588-F811-21ACC98362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8" name="Group 797">
              <a:extLst>
                <a:ext uri="{FF2B5EF4-FFF2-40B4-BE49-F238E27FC236}">
                  <a16:creationId xmlns:a16="http://schemas.microsoft.com/office/drawing/2014/main" id="{CA5D28E4-BD56-4059-1369-5BE8FE982CB6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7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0F8FEB6-EB23-1739-B194-4D30663DC1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6AFCDBB-191C-F646-13EB-B2F8079D7E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69652F5-B5F4-11C1-1DBD-8D50197083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547394-13C9-200B-1836-1882823879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E0A009F-5FE9-3CD5-68B8-9D4AECCB3B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E04FD67-149A-2DA4-1214-EFDBC7BDD5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755AE4F-4D8D-2BD0-6551-317F427C57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CED23B6-52C4-3E83-392D-34F5FF8AC8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AD8359-03AE-3075-D241-0452B2AB8C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7EFC8A5-AFA9-D0B6-90B6-2736F17CCF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99" name="文本框 15">
            <a:extLst>
              <a:ext uri="{FF2B5EF4-FFF2-40B4-BE49-F238E27FC236}">
                <a16:creationId xmlns:a16="http://schemas.microsoft.com/office/drawing/2014/main" id="{F0FD06D8-C555-F38C-3FD1-52FF65C5A565}"/>
              </a:ext>
            </a:extLst>
          </p:cNvPr>
          <p:cNvSpPr txBox="1"/>
          <p:nvPr/>
        </p:nvSpPr>
        <p:spPr>
          <a:xfrm>
            <a:off x="4674293" y="4963747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300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  <p:sp>
        <p:nvSpPr>
          <p:cNvPr id="900" name="文本框 15">
            <a:extLst>
              <a:ext uri="{FF2B5EF4-FFF2-40B4-BE49-F238E27FC236}">
                <a16:creationId xmlns:a16="http://schemas.microsoft.com/office/drawing/2014/main" id="{E93088A1-C207-9D56-84A6-693953C4C7DC}"/>
              </a:ext>
            </a:extLst>
          </p:cNvPr>
          <p:cNvSpPr txBox="1"/>
          <p:nvPr/>
        </p:nvSpPr>
        <p:spPr>
          <a:xfrm>
            <a:off x="7513701" y="4922430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  <p:sp>
        <p:nvSpPr>
          <p:cNvPr id="901" name="文本框 15">
            <a:extLst>
              <a:ext uri="{FF2B5EF4-FFF2-40B4-BE49-F238E27FC236}">
                <a16:creationId xmlns:a16="http://schemas.microsoft.com/office/drawing/2014/main" id="{480FEDE1-DB99-2F68-1B90-786A88C1BAD8}"/>
              </a:ext>
            </a:extLst>
          </p:cNvPr>
          <p:cNvSpPr txBox="1"/>
          <p:nvPr/>
        </p:nvSpPr>
        <p:spPr>
          <a:xfrm>
            <a:off x="6471252" y="4961123"/>
            <a:ext cx="723641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72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" grpId="0" animBg="1"/>
      <p:bldP spid="900" grpId="0" animBg="1"/>
      <p:bldP spid="90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270</Words>
  <Application>Microsoft Office PowerPoint</Application>
  <PresentationFormat>Widescreen</PresentationFormat>
  <Paragraphs>92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等线</vt:lpstr>
      <vt:lpstr>微软雅黑</vt:lpstr>
      <vt:lpstr>Arial</vt:lpstr>
      <vt:lpstr>Calibri</vt:lpstr>
      <vt:lpstr>Cambria</vt:lpstr>
      <vt:lpstr>ITC Avant Garde Std Bk</vt:lpstr>
      <vt:lpstr>Wingdings</vt:lpstr>
      <vt:lpstr>字魂59号-创粗黑</vt:lpstr>
      <vt:lpstr>1_Office 主题</vt:lpstr>
      <vt:lpstr>千图网海量PPT模板www.58pic.com​​</vt:lpstr>
      <vt:lpstr>2_Office 主题</vt:lpstr>
      <vt:lpstr>https://www.freeppt7.com</vt:lpstr>
      <vt:lpstr>2_Office 主题​​</vt:lpstr>
      <vt:lpstr>1_Office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58</cp:revision>
  <dcterms:created xsi:type="dcterms:W3CDTF">2021-07-20T01:55:21Z</dcterms:created>
  <dcterms:modified xsi:type="dcterms:W3CDTF">2026-04-13T03:01:36Z</dcterms:modified>
</cp:coreProperties>
</file>