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69" r:id="rId2"/>
  </p:sldMasterIdLst>
  <p:notesMasterIdLst>
    <p:notesMasterId r:id="rId14"/>
  </p:notesMasterIdLst>
  <p:handoutMasterIdLst>
    <p:handoutMasterId r:id="rId15"/>
  </p:handoutMasterIdLst>
  <p:sldIdLst>
    <p:sldId id="257" r:id="rId3"/>
    <p:sldId id="298" r:id="rId4"/>
    <p:sldId id="771" r:id="rId5"/>
    <p:sldId id="314" r:id="rId6"/>
    <p:sldId id="368" r:id="rId7"/>
    <p:sldId id="315" r:id="rId8"/>
    <p:sldId id="369" r:id="rId9"/>
    <p:sldId id="370" r:id="rId10"/>
    <p:sldId id="371" r:id="rId11"/>
    <p:sldId id="372" r:id="rId12"/>
    <p:sldId id="3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FA35-BCD1-48F1-95BA-4D1E1B4257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6E84-0370-4976-8FB3-7D3FF81D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0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88867" y="3573400"/>
            <a:ext cx="3414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665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90100" y="4119384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952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687051" y="2885497"/>
            <a:ext cx="681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7909200" y="1619067"/>
            <a:ext cx="159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189200" y="4706967"/>
            <a:ext cx="58136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Title 1"/>
          <p:cNvSpPr txBox="1"/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598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172" name="Google Shape;172;p11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6" name="Google Shape;186;p11"/>
          <p:cNvSpPr txBox="1">
            <a:spLocks noGrp="1"/>
          </p:cNvSpPr>
          <p:nvPr>
            <p:ph type="subTitle" idx="1"/>
          </p:nvPr>
        </p:nvSpPr>
        <p:spPr>
          <a:xfrm>
            <a:off x="1711933" y="4040884"/>
            <a:ext cx="87680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7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30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9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9931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10473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2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1101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2754CD-A6FE-3767-4499-487462BDF0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70910" y="1714836"/>
            <a:ext cx="7303641" cy="737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39AA02-4822-62A2-A229-F8BB1E09E6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9742" y="2506151"/>
            <a:ext cx="9632515" cy="3359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4"/>
            <a:ext cx="10272000" cy="2044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sz="4265" dirty="0" err="1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4: </a:t>
            </a:r>
            <a:r>
              <a:rPr lang="vi-VN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Từ ba tấm thẻ ghi các số 2, 3 và 5, mỗi bạn đã tạo ra một số có ba chữ số rồi viết ra giấy (như hình vẽ).</a:t>
            </a:r>
            <a:endParaRPr sz="4265" dirty="0">
              <a:solidFill>
                <a:schemeClr val="tx1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99959" y="3429001"/>
            <a:ext cx="1894901" cy="11604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253</a:t>
            </a:r>
          </a:p>
        </p:txBody>
      </p:sp>
      <p:sp>
        <p:nvSpPr>
          <p:cNvPr id="9" name="Oval 8"/>
          <p:cNvSpPr/>
          <p:nvPr/>
        </p:nvSpPr>
        <p:spPr>
          <a:xfrm>
            <a:off x="960000" y="3429001"/>
            <a:ext cx="1894901" cy="116044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235</a:t>
            </a:r>
          </a:p>
        </p:txBody>
      </p:sp>
      <p:sp>
        <p:nvSpPr>
          <p:cNvPr id="10" name="Oval 9"/>
          <p:cNvSpPr/>
          <p:nvPr/>
        </p:nvSpPr>
        <p:spPr>
          <a:xfrm>
            <a:off x="6575180" y="3429001"/>
            <a:ext cx="1894901" cy="1160444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325</a:t>
            </a:r>
          </a:p>
        </p:txBody>
      </p:sp>
      <p:sp>
        <p:nvSpPr>
          <p:cNvPr id="11" name="Oval 10"/>
          <p:cNvSpPr/>
          <p:nvPr/>
        </p:nvSpPr>
        <p:spPr>
          <a:xfrm>
            <a:off x="9415139" y="3429001"/>
            <a:ext cx="1894901" cy="11604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352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7261" y="3484585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4097" y="3537298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7355" y="3537298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5" name="Alternate Process 14"/>
          <p:cNvSpPr/>
          <p:nvPr/>
        </p:nvSpPr>
        <p:spPr>
          <a:xfrm>
            <a:off x="666217" y="4963070"/>
            <a:ext cx="2726979" cy="11202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Số bé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nhất</a:t>
            </a:r>
          </a:p>
        </p:txBody>
      </p:sp>
      <p:sp>
        <p:nvSpPr>
          <p:cNvPr id="16" name="Alternate Process 15"/>
          <p:cNvSpPr/>
          <p:nvPr/>
        </p:nvSpPr>
        <p:spPr>
          <a:xfrm>
            <a:off x="8798807" y="4963070"/>
            <a:ext cx="2726979" cy="11202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Số lớn nhất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4"/>
            <a:ext cx="10272000" cy="2044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sz="4265" dirty="0" err="1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4: </a:t>
            </a:r>
            <a:r>
              <a:rPr lang="vi-VN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Từ ba tấm thẻ ghi các số 2, 3 và 5, mỗi bạn đã tạo ra một số có ba chữ số rồi viết ra giấy (như hình vẽ).</a:t>
            </a:r>
            <a:endParaRPr sz="4265" dirty="0">
              <a:solidFill>
                <a:schemeClr val="tx1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99959" y="3429001"/>
            <a:ext cx="1894901" cy="11604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253</a:t>
            </a:r>
          </a:p>
        </p:txBody>
      </p:sp>
      <p:sp>
        <p:nvSpPr>
          <p:cNvPr id="9" name="Oval 8"/>
          <p:cNvSpPr/>
          <p:nvPr/>
        </p:nvSpPr>
        <p:spPr>
          <a:xfrm>
            <a:off x="960000" y="3429001"/>
            <a:ext cx="1894901" cy="116044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235</a:t>
            </a:r>
          </a:p>
        </p:txBody>
      </p:sp>
      <p:sp>
        <p:nvSpPr>
          <p:cNvPr id="10" name="Oval 9"/>
          <p:cNvSpPr/>
          <p:nvPr/>
        </p:nvSpPr>
        <p:spPr>
          <a:xfrm>
            <a:off x="6575180" y="3429001"/>
            <a:ext cx="1894901" cy="1160444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325</a:t>
            </a:r>
          </a:p>
        </p:txBody>
      </p:sp>
      <p:sp>
        <p:nvSpPr>
          <p:cNvPr id="11" name="Oval 10"/>
          <p:cNvSpPr/>
          <p:nvPr/>
        </p:nvSpPr>
        <p:spPr>
          <a:xfrm>
            <a:off x="9415139" y="3429001"/>
            <a:ext cx="1894901" cy="11604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352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7261" y="3484585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4097" y="3537298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7355" y="3537298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7" name="Oval 16"/>
          <p:cNvSpPr/>
          <p:nvPr/>
        </p:nvSpPr>
        <p:spPr>
          <a:xfrm>
            <a:off x="5632264" y="5027801"/>
            <a:ext cx="1894901" cy="1160444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523</a:t>
            </a:r>
          </a:p>
        </p:txBody>
      </p:sp>
      <p:sp>
        <p:nvSpPr>
          <p:cNvPr id="18" name="Oval 17"/>
          <p:cNvSpPr/>
          <p:nvPr/>
        </p:nvSpPr>
        <p:spPr>
          <a:xfrm>
            <a:off x="8138546" y="5001443"/>
            <a:ext cx="1894901" cy="1160444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532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3763" y="5259209"/>
            <a:ext cx="425985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 số lớn hơn là: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6097814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411">
            <a:extLst>
              <a:ext uri="{FF2B5EF4-FFF2-40B4-BE49-F238E27FC236}">
                <a16:creationId xmlns:a16="http://schemas.microsoft.com/office/drawing/2014/main" id="{0F365887-C937-50B8-D14B-172FE941B571}"/>
              </a:ext>
            </a:extLst>
          </p:cNvPr>
          <p:cNvSpPr txBox="1"/>
          <p:nvPr/>
        </p:nvSpPr>
        <p:spPr>
          <a:xfrm>
            <a:off x="3769851" y="278266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latin typeface="Cambria" panose="02040503050406030204" pitchFamily="18" charset="0"/>
                <a:ea typeface="Cambria" panose="02040503050406030204" pitchFamily="18" charset="0"/>
              </a:rPr>
              <a:t>237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36AAEA-27C4-6691-FEBB-248475E3E99B}"/>
              </a:ext>
            </a:extLst>
          </p:cNvPr>
          <p:cNvGrpSpPr/>
          <p:nvPr/>
        </p:nvGrpSpPr>
        <p:grpSpPr>
          <a:xfrm>
            <a:off x="1121943" y="524667"/>
            <a:ext cx="7630194" cy="2246097"/>
            <a:chOff x="1316879" y="984608"/>
            <a:chExt cx="7630194" cy="2246097"/>
          </a:xfrm>
        </p:grpSpPr>
        <p:sp>
          <p:nvSpPr>
            <p:cNvPr id="11" name="TextBox 402">
              <a:extLst>
                <a:ext uri="{FF2B5EF4-FFF2-40B4-BE49-F238E27FC236}">
                  <a16:creationId xmlns:a16="http://schemas.microsoft.com/office/drawing/2014/main" id="{F6F9B7EE-4CBF-131D-7652-3B128CA82048}"/>
                </a:ext>
              </a:extLst>
            </p:cNvPr>
            <p:cNvSpPr txBox="1"/>
            <p:nvPr/>
          </p:nvSpPr>
          <p:spPr>
            <a:xfrm>
              <a:off x="1316879" y="984608"/>
              <a:ext cx="631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8678E0-D7F9-A0B4-CCCA-E86CE1120A1F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F518F-A661-E4EF-D01E-5E22FEE5DF52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1E136B-E04B-1DD7-E180-0D5CAE09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BD0CCF-A3B8-B929-4924-65EEDACBE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19DE07-FEFD-671E-A452-3A5EF7690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7A4F32-6B43-B4AA-8AB2-A66739908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44EA37-BC3D-71F8-0B54-F397742F8C17}"/>
                </a:ext>
              </a:extLst>
            </p:cNvPr>
            <p:cNvGrpSpPr/>
            <p:nvPr/>
          </p:nvGrpSpPr>
          <p:grpSpPr>
            <a:xfrm>
              <a:off x="3954432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33B3B4-F8F9-B7FC-E707-5CE007A4A1A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F7D4F34-D496-8820-CF64-3B800943B90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91FD4CA-FFF8-A6A8-E98B-40632357312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D9A1232-D705-8673-941B-12B9E1BBFD3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0AFFDE7-E506-D6B5-096E-ADFA26A8AF8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FBCD382-0154-16F8-3B94-38EEE4FD181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F2DDAD1-1BD7-69D8-F4D2-7B4A1063E3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42ACE0E-BB75-ED4A-247A-48ACDA7F6C2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42F579B-3A21-E4DB-F3B0-13E872476B9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E419002-6A1F-4026-9F19-DCBA5591BA5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939A917-CD5D-D58C-44AD-1C8C3B17E816}"/>
                </a:ext>
              </a:extLst>
            </p:cNvPr>
            <p:cNvGrpSpPr/>
            <p:nvPr/>
          </p:nvGrpSpPr>
          <p:grpSpPr>
            <a:xfrm>
              <a:off x="4258347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3C8D4DE-615D-6D9D-F10B-11769AEAFF1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0F8FFFF-511F-771C-5FEE-42D41A0A7BB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738F078-734D-BA74-4B02-9F68C4FFC9A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7ED71B2-A4D7-C39E-4DD6-55EA0064024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421E151-6A13-1593-F451-EE77AEFCA4C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D525BBF-510E-CBC9-62C7-344A74FED4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0C0B8DF-6843-3E0D-3717-3FD4F64CD0F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E7DD4CC-E4E2-6960-85EB-C525716CC1F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BDFBF0D-CEBB-F2CA-B363-F38B92F60C1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59A2D41-6A2C-6FD4-C624-2B7A3B4D2D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FFA994-F3DB-8B3A-57C2-65B0A4F35B79}"/>
                </a:ext>
              </a:extLst>
            </p:cNvPr>
            <p:cNvGrpSpPr/>
            <p:nvPr/>
          </p:nvGrpSpPr>
          <p:grpSpPr>
            <a:xfrm>
              <a:off x="3623994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3F0B028-6C58-F0B7-D72F-3CB53719DB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F20F9D-FEDF-81FB-5F86-3029AF03AD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C5524EB-FAD1-8741-3443-07EA2CF857E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E572CC0-12E6-47E3-F41B-3488FBE33D3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EE92FC2-496E-6F7D-7DF8-52A99F885C3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E734341-B8B6-425F-68D7-FF0AC766402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905B85B-6A76-51A4-C82C-05C1A94967C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59A0C34-0031-61AA-BF9B-00A0F5D59F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E75E565-7417-8FC8-E4DD-0F6ED468E0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02DD68E-DA60-C6F4-52BB-B36C6965798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16F410-EF40-A7FE-210D-B8375510DF8F}"/>
                </a:ext>
              </a:extLst>
            </p:cNvPr>
            <p:cNvGrpSpPr/>
            <p:nvPr/>
          </p:nvGrpSpPr>
          <p:grpSpPr>
            <a:xfrm>
              <a:off x="4529038" y="2117474"/>
              <a:ext cx="66448" cy="675905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00C412C-DD90-335D-2C71-63C9C474034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29F1F65-9CC2-6E0C-9A77-DDAD208366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EC8094-5399-E86D-14C1-FE883DC454C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96510A3-2D82-D93D-DC7F-1DE586C0B6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BCF2434-7EC1-4383-228B-1E9ACA59B4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5243A62-862E-0124-C2E6-B27130DE302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D676786-65C8-0102-9182-5D9E73543E5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5E55391-A5F8-0616-288D-000F74EC347E}"/>
                </a:ext>
              </a:extLst>
            </p:cNvPr>
            <p:cNvGrpSpPr/>
            <p:nvPr/>
          </p:nvGrpSpPr>
          <p:grpSpPr>
            <a:xfrm>
              <a:off x="7912989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5BFA677-560F-9D98-B096-96285B83888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6F84304-D26E-3919-246E-18F9CB6875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6959F03-8A09-A4E3-FC6A-8F81301F070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7B11AE2-73EF-8384-66E5-269B13418A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6E3C72F-98E1-E693-180D-4B037D4EF7C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AD5B997-E74E-FC3A-EC99-03F13069E41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CB8FA0C-DF9C-3898-62D3-51620276B43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CFDF2D-FD00-E168-2CB2-64F4709E218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C2CCCE7-ACCC-9CB3-ED50-DC1272D51A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880C980-4C01-2BB5-20EB-4735A12BD1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78DCB5-5B86-FDC9-F1B7-A8B7F17F9F9D}"/>
                </a:ext>
              </a:extLst>
            </p:cNvPr>
            <p:cNvGrpSpPr/>
            <p:nvPr/>
          </p:nvGrpSpPr>
          <p:grpSpPr>
            <a:xfrm>
              <a:off x="8216904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999889C-23ED-34B3-3371-ED0F59022F9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8D0E7F-C784-5D3A-F81C-A4010050563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0765540-C3F3-3BD3-ED64-12DE4E451C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6A4674-2549-BA5F-C2CA-94EBAE9148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39138D6-0006-F4EF-0E08-A905FEFB86F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029EC9E-8466-24C8-A105-290359CF02A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3AFB881-6036-7C1B-D655-3C86A8F906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BCE732-5D70-FB1F-08B6-5267CF288B7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2FAFE8-DF8D-724C-98C4-7471DBCE353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617C9D5-53D7-5616-DDAC-2C84F8DF231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D923CB7-5A8B-5217-5D87-28E4ABEAC61F}"/>
                </a:ext>
              </a:extLst>
            </p:cNvPr>
            <p:cNvGrpSpPr/>
            <p:nvPr/>
          </p:nvGrpSpPr>
          <p:grpSpPr>
            <a:xfrm>
              <a:off x="7582551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3F363C-2831-7907-1FC6-E58BBF1B8C2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1F05FB-DE3C-DA45-B6E4-AD128EA8D4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1968AEE-EE08-B3A1-694B-42A998A1517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44F1F5-1632-C939-9698-A93625866AF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7D984D-3305-39FB-4317-0A1D44CE3B5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49506E-5D14-A61E-7A64-3D021BE5AD9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CD75E54-C606-B0C1-EA98-BBA94C93910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C695AC7-896B-ACFA-FB43-B65284233D3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5DD366A-84B5-ED3D-5DAA-4E0493DCDC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F359F7B-6258-471A-EACC-65497FAE75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55778A-CD8B-182E-6923-6E08F44CCB15}"/>
                </a:ext>
              </a:extLst>
            </p:cNvPr>
            <p:cNvGrpSpPr/>
            <p:nvPr/>
          </p:nvGrpSpPr>
          <p:grpSpPr>
            <a:xfrm>
              <a:off x="8487595" y="2476539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E4B791-A1FE-5D6C-FC45-DA1B21531F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B7845E-CF9B-4B16-C44F-1F557A433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72CF1CE-F81E-4F71-A1A0-EA46311255A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CE91F6-6653-1D5C-EB24-89741110EB57}"/>
              </a:ext>
            </a:extLst>
          </p:cNvPr>
          <p:cNvSpPr/>
          <p:nvPr/>
        </p:nvSpPr>
        <p:spPr>
          <a:xfrm>
            <a:off x="5781853" y="277799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latin typeface="Cambria" panose="02040503050406030204" pitchFamily="18" charset="0"/>
                <a:ea typeface="Cambria" panose="02040503050406030204" pitchFamily="18" charset="0"/>
              </a:rPr>
              <a:t>233</a:t>
            </a:r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AA9D5A6-6A92-8FFE-0BC8-144E8B9E9A26}"/>
              </a:ext>
            </a:extLst>
          </p:cNvPr>
          <p:cNvSpPr/>
          <p:nvPr/>
        </p:nvSpPr>
        <p:spPr>
          <a:xfrm>
            <a:off x="5047202" y="266827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" name="TextBox 514">
            <a:extLst>
              <a:ext uri="{FF2B5EF4-FFF2-40B4-BE49-F238E27FC236}">
                <a16:creationId xmlns:a16="http://schemas.microsoft.com/office/drawing/2014/main" id="{F39B3064-0749-99BF-AE40-276D8F5E2EA0}"/>
              </a:ext>
            </a:extLst>
          </p:cNvPr>
          <p:cNvSpPr txBox="1"/>
          <p:nvPr/>
        </p:nvSpPr>
        <p:spPr>
          <a:xfrm>
            <a:off x="9320042" y="104462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>
                <a:latin typeface="Cambria" panose="02040503050406030204" pitchFamily="18" charset="0"/>
                <a:ea typeface="Cambria" panose="02040503050406030204" pitchFamily="18" charset="0"/>
              </a:rPr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>
                <a:latin typeface="Cambria" panose="02040503050406030204" pitchFamily="18" charset="0"/>
                <a:ea typeface="Cambria" panose="02040503050406030204" pitchFamily="18" charset="0"/>
              </a:rPr>
              <a:t>233 &lt; 237</a:t>
            </a:r>
          </a:p>
        </p:txBody>
      </p:sp>
      <p:sp>
        <p:nvSpPr>
          <p:cNvPr id="111" name="TextBox 515">
            <a:extLst>
              <a:ext uri="{FF2B5EF4-FFF2-40B4-BE49-F238E27FC236}">
                <a16:creationId xmlns:a16="http://schemas.microsoft.com/office/drawing/2014/main" id="{F03A5062-9963-52E0-A7FD-D871C59D982C}"/>
              </a:ext>
            </a:extLst>
          </p:cNvPr>
          <p:cNvSpPr txBox="1"/>
          <p:nvPr/>
        </p:nvSpPr>
        <p:spPr>
          <a:xfrm>
            <a:off x="3803287" y="556773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latin typeface="Cambria" panose="02040503050406030204" pitchFamily="18" charset="0"/>
                <a:ea typeface="Cambria" panose="02040503050406030204" pitchFamily="18" charset="0"/>
              </a:rPr>
              <a:t>328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9B64EB8-37A5-A00D-4D77-9E99D53D1385}"/>
              </a:ext>
            </a:extLst>
          </p:cNvPr>
          <p:cNvSpPr/>
          <p:nvPr/>
        </p:nvSpPr>
        <p:spPr>
          <a:xfrm>
            <a:off x="5815289" y="556306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latin typeface="Cambria" panose="02040503050406030204" pitchFamily="18" charset="0"/>
                <a:ea typeface="Cambria" panose="02040503050406030204" pitchFamily="18" charset="0"/>
              </a:rPr>
              <a:t>338</a:t>
            </a:r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542D3E-7406-21E1-D3F4-CFF4577CE6F3}"/>
              </a:ext>
            </a:extLst>
          </p:cNvPr>
          <p:cNvSpPr/>
          <p:nvPr/>
        </p:nvSpPr>
        <p:spPr>
          <a:xfrm>
            <a:off x="5080638" y="545333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4" name="TextBox 604">
            <a:extLst>
              <a:ext uri="{FF2B5EF4-FFF2-40B4-BE49-F238E27FC236}">
                <a16:creationId xmlns:a16="http://schemas.microsoft.com/office/drawing/2014/main" id="{22EC1684-B667-9381-4583-473B8682ACD5}"/>
              </a:ext>
            </a:extLst>
          </p:cNvPr>
          <p:cNvSpPr txBox="1"/>
          <p:nvPr/>
        </p:nvSpPr>
        <p:spPr>
          <a:xfrm>
            <a:off x="9353478" y="382968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>
                <a:latin typeface="Cambria" panose="02040503050406030204" pitchFamily="18" charset="0"/>
                <a:ea typeface="Cambria" panose="02040503050406030204" pitchFamily="18" charset="0"/>
              </a:rPr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>
                <a:latin typeface="Cambria" panose="02040503050406030204" pitchFamily="18" charset="0"/>
                <a:ea typeface="Cambria" panose="02040503050406030204" pitchFamily="18" charset="0"/>
              </a:rPr>
              <a:t>338 &gt; 328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82D2BB4-DEBF-40A0-4D3D-EF2AD606CCD8}"/>
              </a:ext>
            </a:extLst>
          </p:cNvPr>
          <p:cNvGrpSpPr/>
          <p:nvPr/>
        </p:nvGrpSpPr>
        <p:grpSpPr>
          <a:xfrm>
            <a:off x="1117733" y="3457095"/>
            <a:ext cx="7667840" cy="2098731"/>
            <a:chOff x="727453" y="3819850"/>
            <a:chExt cx="7667840" cy="2098731"/>
          </a:xfrm>
        </p:grpSpPr>
        <p:sp>
          <p:nvSpPr>
            <p:cNvPr id="116" name="TextBox 517">
              <a:extLst>
                <a:ext uri="{FF2B5EF4-FFF2-40B4-BE49-F238E27FC236}">
                  <a16:creationId xmlns:a16="http://schemas.microsoft.com/office/drawing/2014/main" id="{B6FE4940-CC92-23D7-CC87-828B2720F6DA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608EE82-E233-1C9E-C0C3-767F712C28C1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EEB20CA-8304-3ABE-9D70-B993CEB7D8EB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50B14A0-20FE-F36D-22AC-CCD56B67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26F3B229-CEC3-F3B6-B6A9-2FCA75416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78D56829-0282-0785-8691-F1CB6E87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A34FBC39-340B-8D76-C708-60969238E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5B6DAF5-F9A7-A963-1596-6A344329B05D}"/>
                </a:ext>
              </a:extLst>
            </p:cNvPr>
            <p:cNvGrpSpPr/>
            <p:nvPr/>
          </p:nvGrpSpPr>
          <p:grpSpPr>
            <a:xfrm>
              <a:off x="3564220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1FFB32A5-E487-D757-15C7-E976D204BD3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0EBBE6D-CF66-4A57-4965-1889B1E69C8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CBD93E0A-EBB7-57BE-D8E5-4845BEB289E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2968E56-8D76-6C6B-092B-4F38B06FB97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69D56B54-C00D-4166-12D1-867C8E312F6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E1F3902-D6C8-A884-9950-7DCA420FFD7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0830481-64DF-4CE1-C151-EECCC31F55C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D16CC6E-69AA-5402-3633-D092AC99E60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A13C03B-A44B-49AD-1D5E-E31F0FC2AAD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77C5BC5-D27C-69F8-8823-93B2A2CACED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A9E5E3F-B46C-E4EF-97C1-B737B7654513}"/>
                </a:ext>
              </a:extLst>
            </p:cNvPr>
            <p:cNvGrpSpPr/>
            <p:nvPr/>
          </p:nvGrpSpPr>
          <p:grpSpPr>
            <a:xfrm>
              <a:off x="3868135" y="4869820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98B9968-FD63-C084-1CFA-09101C47331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69832E1-F626-944A-46D0-531AEFFDF6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12D86ABD-9311-7019-AADB-8909C06194E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5053B37-0624-97AD-4678-C4D5A1742A3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CCC4265-F856-056F-FD26-CA7C941CEE8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069F6F6A-5838-1626-2D21-C8348EF1657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EDAF676E-AE9F-1FEA-223D-59C164CC05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4EE85A7-7897-DDBD-5F6B-4F60755C9A8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4149C67-CB42-224A-505A-A2743D3C468B}"/>
                </a:ext>
              </a:extLst>
            </p:cNvPr>
            <p:cNvGrpSpPr/>
            <p:nvPr/>
          </p:nvGrpSpPr>
          <p:grpSpPr>
            <a:xfrm>
              <a:off x="3233782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86528839-B1B5-70AE-DF0C-D42596D9D8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DBABE11-E54A-4A3A-AFFB-DA33F796F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50151AF-62FD-806E-21ED-07C7B9BCBE3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A19FFDD-8707-DF2E-D54D-32F41C41E7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B4BD326-EE2D-6EC4-3B3C-4FBBB8263F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A92B9FA-78A7-DA5B-CEC6-1E8FB16B15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2FE426A-0401-2FC8-B922-DB285FA46A0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E072202-197C-110A-CE7D-5FE6CC1EA8F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3CEEE157-6D7A-773B-2405-87BADD4C12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EF751409-A0EE-98E8-4D06-B37E28C14A4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E620E3BD-5CC5-027B-F284-418B0E50A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D39958FA-E4C0-BED2-476F-83BDF4322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4F8CC7A-D4DA-A8DE-DF35-6EC0DACCD803}"/>
                </a:ext>
              </a:extLst>
            </p:cNvPr>
            <p:cNvGrpSpPr/>
            <p:nvPr/>
          </p:nvGrpSpPr>
          <p:grpSpPr>
            <a:xfrm>
              <a:off x="7683638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C201456-24EE-87A8-5564-DD12DD095A6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7AA0878-358A-DD49-DFB7-DCBEA00890A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0F66502-95C9-39E2-1EF0-05E8B256402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F41AC02-2AAF-CD22-9EBF-721CB9BE32B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3815F99-C2A6-2EAF-199C-34458F1071C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6E8CE36-4A3A-E685-E85B-238523EB64D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ADD3104B-BB00-A46A-2AC1-DECA6683382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2B6780D-2A6A-E9CB-7267-34C08D401C5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C027E86E-2B27-B93B-5ECA-E3D6050F1AA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4A12A17E-C5F4-FDEC-5F0D-7666FC87FC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6CD37B6-E104-08B1-B6E3-A6F731664463}"/>
                </a:ext>
              </a:extLst>
            </p:cNvPr>
            <p:cNvGrpSpPr/>
            <p:nvPr/>
          </p:nvGrpSpPr>
          <p:grpSpPr>
            <a:xfrm>
              <a:off x="7987553" y="4879056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EDCA30A-951E-9168-1543-F31A44DC720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BF6A631-4EBD-AC6D-F703-3D90D125287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1CA7BA-E081-1914-DA85-660B4752ED8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16C1D1A-B325-7EA3-372E-5138937D9A6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A8085B40-3E84-B696-A6A0-C8E93C787D1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EDC14767-BCCB-5D3E-AA40-421E1F8EF42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6DCC789-4F76-ECD8-6746-0DD2F001D80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6FACF96-36A6-338F-2CCB-C118392B367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4E6496F-AEFD-B183-B3A6-8382A773D0A7}"/>
                </a:ext>
              </a:extLst>
            </p:cNvPr>
            <p:cNvGrpSpPr/>
            <p:nvPr/>
          </p:nvGrpSpPr>
          <p:grpSpPr>
            <a:xfrm>
              <a:off x="73532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EC6856C-3E48-619E-4F1E-06A1BABC5B4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BFD67BE-719B-905A-7D4F-0849143B805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14F8260-F822-36C6-5386-DD598A09A58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FA8B26B-D5F6-1F9B-4DDD-4108836DED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F935B73-7596-57EB-2906-AC36F6D9748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D30F30AD-6E2B-66F2-FC19-25E2704EBDA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40D875E-42AA-74DC-B724-40DA1731422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3F25FA9-F8C0-514F-AE02-43AFA584524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E7D58AF-006B-B214-4F1B-73E44D7B66F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D528F31D-954E-E5FC-00B1-40FB38A1704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B7E668F-2321-E7EF-314A-FEA185D44C39}"/>
                </a:ext>
              </a:extLst>
            </p:cNvPr>
            <p:cNvGrpSpPr/>
            <p:nvPr/>
          </p:nvGrpSpPr>
          <p:grpSpPr>
            <a:xfrm>
              <a:off x="70484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309E01E-F2E8-4615-B0E2-FC9A1C64BF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C8323B7-088A-5210-E183-9EBAD04AEDE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014D057-782B-A4AB-1BDD-43A3A981C86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2E72E7F-E60D-F7A6-13CD-8A53D8B1C9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95BEB1-084F-18DB-D646-1FC150FFD7D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FCEA1F8-A743-CEDB-3B3C-E22A9D46FC0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E15E4C0-CEDF-658D-12B3-F68DC293817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73102C5C-F53A-BF63-12AF-06E00CBB569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2AC830D-0CB1-4EBF-1B05-7BA2E1B0E64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9E86CBBC-FE34-2DFC-DB52-B304E835C8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4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8" grpId="0"/>
      <p:bldP spid="110" grpId="0"/>
      <p:bldP spid="111" grpId="0"/>
      <p:bldP spid="112" grpId="0"/>
      <p:bldP spid="113" grpId="0"/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97">
            <a:extLst>
              <a:ext uri="{FF2B5EF4-FFF2-40B4-BE49-F238E27FC236}">
                <a16:creationId xmlns:a16="http://schemas.microsoft.com/office/drawing/2014/main" id="{858E706A-E342-C503-4C03-DB0171589743}"/>
              </a:ext>
            </a:extLst>
          </p:cNvPr>
          <p:cNvSpPr txBox="1"/>
          <p:nvPr/>
        </p:nvSpPr>
        <p:spPr>
          <a:xfrm>
            <a:off x="3721075" y="2812718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EE9E8D-5BDB-6A68-0BE5-B5CBDB585BFF}"/>
              </a:ext>
            </a:extLst>
          </p:cNvPr>
          <p:cNvSpPr/>
          <p:nvPr/>
        </p:nvSpPr>
        <p:spPr>
          <a:xfrm>
            <a:off x="5733077" y="280804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540ECA-C385-5B68-35C9-769D6974F099}"/>
              </a:ext>
            </a:extLst>
          </p:cNvPr>
          <p:cNvSpPr/>
          <p:nvPr/>
        </p:nvSpPr>
        <p:spPr>
          <a:xfrm>
            <a:off x="4998426" y="2698319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5" name="TextBox 100">
            <a:extLst>
              <a:ext uri="{FF2B5EF4-FFF2-40B4-BE49-F238E27FC236}">
                <a16:creationId xmlns:a16="http://schemas.microsoft.com/office/drawing/2014/main" id="{24F7A229-5BF3-5563-7795-98C35B9A2D42}"/>
              </a:ext>
            </a:extLst>
          </p:cNvPr>
          <p:cNvSpPr txBox="1"/>
          <p:nvPr/>
        </p:nvSpPr>
        <p:spPr>
          <a:xfrm>
            <a:off x="9114998" y="124371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E48706-E8D4-DE08-8179-112F24A5A91B}"/>
              </a:ext>
            </a:extLst>
          </p:cNvPr>
          <p:cNvGrpSpPr/>
          <p:nvPr/>
        </p:nvGrpSpPr>
        <p:grpSpPr>
          <a:xfrm>
            <a:off x="1048519" y="740151"/>
            <a:ext cx="7667840" cy="2013355"/>
            <a:chOff x="883096" y="1154472"/>
            <a:chExt cx="7667840" cy="2013355"/>
          </a:xfrm>
        </p:grpSpPr>
        <p:sp>
          <p:nvSpPr>
            <p:cNvPr id="17" name="TextBox 102">
              <a:extLst>
                <a:ext uri="{FF2B5EF4-FFF2-40B4-BE49-F238E27FC236}">
                  <a16:creationId xmlns:a16="http://schemas.microsoft.com/office/drawing/2014/main" id="{BBB2F427-7CB1-745B-C4F2-2EEB5B80E1EE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c)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8749F7-A025-6E85-D594-73189DDFBC3F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028993-D353-BA34-C66B-E1EEC6D58DBD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8BB7F8-E8EC-E0EE-4237-FAB60BDE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DEC9879-0B9A-2F48-ED9B-7AE9EB92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3A3CA7D-6CDD-9E23-85F9-2BCD8636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5A4E14A-8DBB-CAE8-8B76-455782DB3019}"/>
                </a:ext>
              </a:extLst>
            </p:cNvPr>
            <p:cNvGrpSpPr/>
            <p:nvPr/>
          </p:nvGrpSpPr>
          <p:grpSpPr>
            <a:xfrm>
              <a:off x="3719863" y="2011325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26CC08E-0734-573B-2015-182EA19028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D630130-7A52-5BC5-BFD0-477012945E5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BCADF90-8FF2-2464-F027-6B9A96F393C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2E9FC6B-E444-5F58-BCEE-453CE962A46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0B290E-A811-E015-D8E2-B06001580E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1F77FF0-F660-26C2-88C4-E741C73AF19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627916B-92DF-9459-EF99-C23321BFF6B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1421EE9-A348-4DB2-C2AA-28739D18E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3800579-6B73-46F5-9E2F-E2317B5B960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3F7C86F-EA24-50C6-1241-A888A173E5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EA6755-A7AD-F9BE-67A5-C98008C4F8B6}"/>
                </a:ext>
              </a:extLst>
            </p:cNvPr>
            <p:cNvGrpSpPr/>
            <p:nvPr/>
          </p:nvGrpSpPr>
          <p:grpSpPr>
            <a:xfrm>
              <a:off x="4023778" y="2687231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B9C2111-0215-84BB-C3EA-51AB407010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4F6C81-198C-F989-FD39-38CA8B75AA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02D890B-B603-851B-7BAB-A2A4B7A044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6B48A9F-5E0F-D909-E879-6FB3E780F10A}"/>
                </a:ext>
              </a:extLst>
            </p:cNvPr>
            <p:cNvGrpSpPr/>
            <p:nvPr/>
          </p:nvGrpSpPr>
          <p:grpSpPr>
            <a:xfrm>
              <a:off x="7839281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3C152E7-0BC0-F7DB-809E-89FAB446A93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EF8F883-35C8-75C0-B3DF-6496BEDD79E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0C9B531-FF75-D5BC-D1E9-D253DEA85DC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6384C24-23EC-D776-7CB4-FAE4359526B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40944F0-460D-B681-F468-1567CE82AA0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EC2D026-DEFB-C10E-4FEF-9AE3620A0BD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47FD414-7455-CAF1-7D5A-C2A009FBC02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AD5B48E-560E-47EB-2B71-C0D5646F354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D4DAF45-DFE1-A05B-0E89-10EAD16DD7B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D0B74F5-DD7E-4863-A59A-22A7175A2AE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AB75A7-C370-9D1F-87AF-68D1A4BCB0BB}"/>
                </a:ext>
              </a:extLst>
            </p:cNvPr>
            <p:cNvGrpSpPr/>
            <p:nvPr/>
          </p:nvGrpSpPr>
          <p:grpSpPr>
            <a:xfrm>
              <a:off x="8143196" y="2599932"/>
              <a:ext cx="66448" cy="386235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959416F-3CC1-8CED-0D07-E94FC715A0F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0477211-9669-3132-D289-A16AF407BC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872D2E-410C-A7B8-275A-1377E52C897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0432DEF-1768-FF02-F1D9-B5C4E39F6C1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A57613-681C-9D3B-724D-2883B98F6BEA}"/>
                </a:ext>
              </a:extLst>
            </p:cNvPr>
            <p:cNvGrpSpPr/>
            <p:nvPr/>
          </p:nvGrpSpPr>
          <p:grpSpPr>
            <a:xfrm>
              <a:off x="75088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CA2404-CB70-7F3C-CB13-A8FA8888710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4F65B2A-851A-F45F-1C36-6C5EFF845B0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742DBCD-DD4E-D6AC-A158-0E7F374F2D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CD2EAB-0B24-47F6-5B11-C708424C821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6561FA-D48E-0A30-9898-9E939EC10D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FD1DA6-77A1-2468-AABA-EF3053A52F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A384C94-B3B9-82AA-083A-ED3ABF51F6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92C5C4-C75E-404F-8E6C-69B31B1C18D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D0D5F6-86EA-AB79-50FB-ADF3D2CF2FE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A41DF38-EFF1-5B39-2D43-241115B6370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1D060A6-7E17-D034-48DB-ED30B5320606}"/>
                </a:ext>
              </a:extLst>
            </p:cNvPr>
            <p:cNvGrpSpPr/>
            <p:nvPr/>
          </p:nvGrpSpPr>
          <p:grpSpPr>
            <a:xfrm>
              <a:off x="72040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DAFB5F-859A-1F0D-3789-B26C4502163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23BFECC-02F8-85B0-8561-57EA48149C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23E64D1-CB09-52B8-8DCE-36AF93369D1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15E4DF8-5132-DFAF-FE73-8123D0898BF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A147421-EB0E-5911-D185-81BAD83EC4D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9C18C03-9251-460E-2C1A-AAB18D5AA74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ACA26-F6E2-98AE-6FCF-C53C8EE046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63FFB7E-4AAF-2573-3954-E0EA83C1EB2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BB79F65-1068-CA61-7634-634AFFD3B5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4C4618-657B-254C-D469-E0438255C7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76" name="Rounded Rectangle 185">
            <a:extLst>
              <a:ext uri="{FF2B5EF4-FFF2-40B4-BE49-F238E27FC236}">
                <a16:creationId xmlns:a16="http://schemas.microsoft.com/office/drawing/2014/main" id="{7EA2B84E-4D72-32B9-C38F-9A4272D7E366}"/>
              </a:ext>
            </a:extLst>
          </p:cNvPr>
          <p:cNvSpPr/>
          <p:nvPr/>
        </p:nvSpPr>
        <p:spPr>
          <a:xfrm>
            <a:off x="902233" y="3646184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sp>
        <p:nvSpPr>
          <p:cNvPr id="77" name="TextBox 186">
            <a:extLst>
              <a:ext uri="{FF2B5EF4-FFF2-40B4-BE49-F238E27FC236}">
                <a16:creationId xmlns:a16="http://schemas.microsoft.com/office/drawing/2014/main" id="{C4FCACFE-E66E-88AA-7D3F-1A4940BA203D}"/>
              </a:ext>
            </a:extLst>
          </p:cNvPr>
          <p:cNvSpPr txBox="1"/>
          <p:nvPr/>
        </p:nvSpPr>
        <p:spPr>
          <a:xfrm>
            <a:off x="1048519" y="3791841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2400" b="1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41871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1000217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1: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đúng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,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sai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?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61" y="1984879"/>
            <a:ext cx="7811673" cy="3872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5360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5360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352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5360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678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5360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599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4086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4086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790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26343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747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26343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26343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26343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5068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25068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789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1083" y="191187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36228" y="260950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36228" y="330712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6972" y="400475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26972" y="470238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38944" y="540303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30" grpId="0"/>
      <p:bldP spid="7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1000217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1: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đúng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,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sai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?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360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5360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352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5360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678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5360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599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4086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4086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790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26343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747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26343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26343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26343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5068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25068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789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1083" y="191187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36228" y="260950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36228" y="330712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6972" y="400475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26972" y="470238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38944" y="540303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28" y="2096477"/>
            <a:ext cx="7581355" cy="3816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5" name="Google Shape;552;p30"/>
          <p:cNvSpPr txBox="1"/>
          <p:nvPr/>
        </p:nvSpPr>
        <p:spPr>
          <a:xfrm>
            <a:off x="959999" y="799183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4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61"/>
              </a:buClr>
              <a:buSzPts val="3600"/>
              <a:buFont typeface="Fredoka One" panose="02000000000000000000"/>
              <a:buNone/>
              <a:tabLst/>
              <a:defRPr/>
            </a:pPr>
            <a:r>
              <a:rPr kumimoji="0" lang="en-US" sz="4535" b="0" i="0" u="none" strike="noStrike" kern="0" cap="none" spc="0" normalizeH="0" baseline="0" noProof="0" dirty="0" err="1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Bài</a:t>
            </a:r>
            <a:r>
              <a:rPr kumimoji="0" lang="en-US" sz="4535" b="0" i="0" u="none" strike="noStrike" kern="0" cap="none" spc="0" normalizeH="0" baseline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 2: </a:t>
            </a:r>
            <a:r>
              <a:rPr kumimoji="0" lang="en-US" sz="4535" b="1" i="0" u="none" strike="noStrike" kern="0" cap="none" spc="0" normalizeH="0" baseline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&gt;, &lt;, =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755" y="1703583"/>
            <a:ext cx="6998487" cy="2436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7746" y="4223868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1272" y="4229055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7746" y="485048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1272" y="485048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239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7746" y="544418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1272" y="547001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777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9008" y="4217259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72535" y="4222445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507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9008" y="484387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258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2535" y="484387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258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9008" y="543757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858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72535" y="5463408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585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23026" y="485048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2992" y="4243089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8130" y="4218681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8130" y="547001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32992" y="4914885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32992" y="5515669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54757" y="4313966"/>
            <a:ext cx="0" cy="182123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9804"/>
          <a:stretch>
            <a:fillRect/>
          </a:stretch>
        </p:blipFill>
        <p:spPr>
          <a:xfrm>
            <a:off x="740113" y="2501540"/>
            <a:ext cx="2004081" cy="2218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357" y="1112101"/>
            <a:ext cx="19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1178" y="1112096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Hươu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cổ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579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9062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3706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274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2993" r="-3189"/>
          <a:stretch>
            <a:fillRect/>
          </a:stretch>
        </p:blipFill>
        <p:spPr>
          <a:xfrm>
            <a:off x="3133706" y="2501540"/>
            <a:ext cx="2004081" cy="2218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488" r="17181"/>
          <a:stretch>
            <a:fillRect/>
          </a:stretch>
        </p:blipFill>
        <p:spPr>
          <a:xfrm>
            <a:off x="5063968" y="2501540"/>
            <a:ext cx="3307467" cy="2218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9934" r="51683"/>
          <a:stretch>
            <a:fillRect/>
          </a:stretch>
        </p:blipFill>
        <p:spPr>
          <a:xfrm>
            <a:off x="8725359" y="2501540"/>
            <a:ext cx="2816384" cy="2218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495" y="1276241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9062" y="1276240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0572" y="1276239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5923" y="4928465"/>
            <a:ext cx="9460155" cy="1241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a.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thấp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05472" y="3612280"/>
            <a:ext cx="2746416" cy="80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Cao nhất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7383" y="3527318"/>
            <a:ext cx="1929564" cy="101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Thấp nhất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0" grpId="0" animBg="1"/>
      <p:bldP spid="1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9804"/>
          <a:stretch>
            <a:fillRect/>
          </a:stretch>
        </p:blipFill>
        <p:spPr>
          <a:xfrm>
            <a:off x="740113" y="2501540"/>
            <a:ext cx="2004081" cy="2218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357" y="1112101"/>
            <a:ext cx="19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1178" y="1112096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Hươu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cổ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579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9062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3706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274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2993" r="-3189"/>
          <a:stretch>
            <a:fillRect/>
          </a:stretch>
        </p:blipFill>
        <p:spPr>
          <a:xfrm>
            <a:off x="3133706" y="2501540"/>
            <a:ext cx="2004081" cy="2218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488" r="17181"/>
          <a:stretch>
            <a:fillRect/>
          </a:stretch>
        </p:blipFill>
        <p:spPr>
          <a:xfrm>
            <a:off x="5063968" y="2501540"/>
            <a:ext cx="3307467" cy="2218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9934" r="51683"/>
          <a:stretch>
            <a:fillRect/>
          </a:stretch>
        </p:blipFill>
        <p:spPr>
          <a:xfrm>
            <a:off x="8725359" y="2501540"/>
            <a:ext cx="2816384" cy="2218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495" y="1276241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9062" y="1276240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0572" y="1276239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5923" y="4945687"/>
            <a:ext cx="9460155" cy="1241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b)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Nêu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tên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theo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thứ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tự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từ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thấp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đến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.</a:t>
            </a: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8" grpId="0"/>
      <p:bldP spid="15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149535" y="3985823"/>
            <a:ext cx="1894901" cy="11604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352</a:t>
            </a:r>
          </a:p>
        </p:txBody>
      </p:sp>
      <p:sp>
        <p:nvSpPr>
          <p:cNvPr id="15" name="Oval 14"/>
          <p:cNvSpPr/>
          <p:nvPr/>
        </p:nvSpPr>
        <p:spPr>
          <a:xfrm>
            <a:off x="2059998" y="3867423"/>
            <a:ext cx="1894901" cy="1160444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325</a:t>
            </a:r>
          </a:p>
        </p:txBody>
      </p:sp>
      <p:sp>
        <p:nvSpPr>
          <p:cNvPr id="14" name="Oval 13"/>
          <p:cNvSpPr/>
          <p:nvPr/>
        </p:nvSpPr>
        <p:spPr>
          <a:xfrm>
            <a:off x="3799959" y="3838043"/>
            <a:ext cx="1894901" cy="11604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253</a:t>
            </a:r>
          </a:p>
        </p:txBody>
      </p:sp>
      <p:sp>
        <p:nvSpPr>
          <p:cNvPr id="13" name="Oval 12"/>
          <p:cNvSpPr/>
          <p:nvPr/>
        </p:nvSpPr>
        <p:spPr>
          <a:xfrm>
            <a:off x="960000" y="3838043"/>
            <a:ext cx="1894901" cy="116044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235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4"/>
            <a:ext cx="10272000" cy="2044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sz="4265" dirty="0" err="1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4: </a:t>
            </a:r>
            <a:r>
              <a:rPr lang="vi-VN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Từ ba tấm thẻ ghi các số 2, 3 và 5, mỗi bạn đã tạo ra một số có ba chữ số rồi viết ra giấy (như hình vẽ).</a:t>
            </a:r>
            <a:endParaRPr sz="4265" dirty="0">
              <a:solidFill>
                <a:schemeClr val="tx1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4" y="3284033"/>
            <a:ext cx="5495077" cy="2327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9869" y="3284033"/>
            <a:ext cx="5436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a)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lớn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9868" y="4592269"/>
            <a:ext cx="5535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b) Em có thể tạo được một số lớn hơn bốn số đó hay không?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454</Words>
  <Application>Microsoft Office PowerPoint</Application>
  <PresentationFormat>Widescreen</PresentationFormat>
  <Paragraphs>134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#9Slide04 Tinos Bold</vt:lpstr>
      <vt:lpstr>#9Slide07 HoneyCream</vt:lpstr>
      <vt:lpstr>Arial</vt:lpstr>
      <vt:lpstr>Calibri</vt:lpstr>
      <vt:lpstr>Cambria</vt:lpstr>
      <vt:lpstr>Englebert</vt:lpstr>
      <vt:lpstr>Fredoka One</vt:lpstr>
      <vt:lpstr>3_Office Theme</vt:lpstr>
      <vt:lpstr>Cute Instagram Business Plan by Slidesgo</vt:lpstr>
      <vt:lpstr>PowerPoint Presentation</vt:lpstr>
      <vt:lpstr>PowerPoint Presentation</vt:lpstr>
      <vt:lpstr>PowerPoint Presentation</vt:lpstr>
      <vt:lpstr>Bài 1: Câu nào đúng, câu nào sai?</vt:lpstr>
      <vt:lpstr>Bài 1: Câu nào đúng, câu nào sai?</vt:lpstr>
      <vt:lpstr>PowerPoint Presentation</vt:lpstr>
      <vt:lpstr>PowerPoint Presentation</vt:lpstr>
      <vt:lpstr>PowerPoint Presentation</vt:lpstr>
      <vt:lpstr>Bài 4: Từ ba tấm thẻ ghi các số 2, 3 và 5, mỗi bạn đã tạo ra một số có ba chữ số rồi viết ra giấy (như hình vẽ).</vt:lpstr>
      <vt:lpstr>Bài 4: Từ ba tấm thẻ ghi các số 2, 3 và 5, mỗi bạn đã tạo ra một số có ba chữ số rồi viết ra giấy (như hình vẽ).</vt:lpstr>
      <vt:lpstr>Bài 4: Từ ba tấm thẻ ghi các số 2, 3 và 5, mỗi bạn đã tạo ra một số có ba chữ số rồi viết ra giấy (như hình vẽ).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40</cp:revision>
  <dcterms:created xsi:type="dcterms:W3CDTF">2021-07-24T01:07:49Z</dcterms:created>
  <dcterms:modified xsi:type="dcterms:W3CDTF">2026-04-13T04:31:17Z</dcterms:modified>
</cp:coreProperties>
</file>