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5" r:id="rId2"/>
    <p:sldMasterId id="2147483771" r:id="rId3"/>
    <p:sldMasterId id="2147483783" r:id="rId4"/>
    <p:sldMasterId id="2147483795" r:id="rId5"/>
  </p:sldMasterIdLst>
  <p:notesMasterIdLst>
    <p:notesMasterId r:id="rId14"/>
  </p:notesMasterIdLst>
  <p:sldIdLst>
    <p:sldId id="290" r:id="rId6"/>
    <p:sldId id="266" r:id="rId7"/>
    <p:sldId id="280" r:id="rId8"/>
    <p:sldId id="279" r:id="rId9"/>
    <p:sldId id="267" r:id="rId10"/>
    <p:sldId id="270" r:id="rId11"/>
    <p:sldId id="271"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94660"/>
  </p:normalViewPr>
  <p:slideViewPr>
    <p:cSldViewPr snapToGrid="0">
      <p:cViewPr varScale="1">
        <p:scale>
          <a:sx n="85" d="100"/>
          <a:sy n="85" d="100"/>
        </p:scale>
        <p:origin x="5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32752-8E42-4221-A246-A7002E894990}"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B9811-9642-44C8-BC50-8BEF0CD30B1F}" type="slidenum">
              <a:rPr lang="en-US" smtClean="0"/>
              <a:t>‹#›</a:t>
            </a:fld>
            <a:endParaRPr lang="en-US"/>
          </a:p>
        </p:txBody>
      </p:sp>
    </p:spTree>
    <p:extLst>
      <p:ext uri="{BB962C8B-B14F-4D97-AF65-F5344CB8AC3E}">
        <p14:creationId xmlns:p14="http://schemas.microsoft.com/office/powerpoint/2010/main" val="346239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389" y="6356747"/>
            <a:ext cx="2742447" cy="364275"/>
          </a:xfrm>
          <a:prstGeom prst="rect">
            <a:avLst/>
          </a:prstGeom>
        </p:spPr>
        <p:txBody>
          <a:bodyPr/>
          <a:lstStyle/>
          <a:p>
            <a:fld id="{32BF82D2-7A68-459D-A996-9BDDA2518FA4}" type="datetimeFigureOut">
              <a:rPr lang="zh-CN" altLang="en-US" smtClean="0"/>
              <a:t>2026/4/13</a:t>
            </a:fld>
            <a:endParaRPr lang="zh-CN" altLang="en-US"/>
          </a:p>
        </p:txBody>
      </p:sp>
      <p:sp>
        <p:nvSpPr>
          <p:cNvPr id="3" name="页脚占位符 2"/>
          <p:cNvSpPr>
            <a:spLocks noGrp="1"/>
          </p:cNvSpPr>
          <p:nvPr>
            <p:ph type="ftr" sz="quarter" idx="11"/>
          </p:nvPr>
        </p:nvSpPr>
        <p:spPr>
          <a:xfrm>
            <a:off x="4038413" y="6356747"/>
            <a:ext cx="4115176" cy="3642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1166" y="6356747"/>
            <a:ext cx="2742447" cy="364275"/>
          </a:xfrm>
          <a:prstGeom prst="rect">
            <a:avLst/>
          </a:prstGeom>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06359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2026/4/13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1271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2026/4/13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44608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61637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916227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EBDD-439A-27C0-E2D5-46BA06E9A7A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A68AF2-8373-9645-6769-455A27F8DD9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28FA3E-EE9C-02B5-B90D-14BBC0B274A6}"/>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4/13/2026</a:t>
            </a:fld>
            <a:endParaRPr lang="en-US"/>
          </a:p>
        </p:txBody>
      </p:sp>
      <p:sp>
        <p:nvSpPr>
          <p:cNvPr id="5" name="Footer Placeholder 4">
            <a:extLst>
              <a:ext uri="{FF2B5EF4-FFF2-40B4-BE49-F238E27FC236}">
                <a16:creationId xmlns:a16="http://schemas.microsoft.com/office/drawing/2014/main" id="{7B8BA028-374D-F8AC-C5DA-F8E36847D5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D0F4A7-DC79-B61D-38EE-A2FA9E8A7C30}"/>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1908004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3186-FA92-AB58-1E94-7CE4C1B3EA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9D588C-4B43-8EA0-E522-0092C7CF588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F4672-A1FF-576E-5F42-B83EF16BBDF7}"/>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4/13/2026</a:t>
            </a:fld>
            <a:endParaRPr lang="en-US"/>
          </a:p>
        </p:txBody>
      </p:sp>
      <p:sp>
        <p:nvSpPr>
          <p:cNvPr id="5" name="Footer Placeholder 4">
            <a:extLst>
              <a:ext uri="{FF2B5EF4-FFF2-40B4-BE49-F238E27FC236}">
                <a16:creationId xmlns:a16="http://schemas.microsoft.com/office/drawing/2014/main" id="{0E0025F2-B51C-C28F-8997-87596F03F4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4A8103-D809-610B-BDF3-ECC875E6927A}"/>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2735864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EE61-8A68-F142-CD2B-C0DA447609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333569-D425-8686-1936-08530011D1F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AAA302-CFA3-45D4-B13D-B984C85B670C}"/>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4/13/2026</a:t>
            </a:fld>
            <a:endParaRPr lang="en-US"/>
          </a:p>
        </p:txBody>
      </p:sp>
      <p:sp>
        <p:nvSpPr>
          <p:cNvPr id="5" name="Footer Placeholder 4">
            <a:extLst>
              <a:ext uri="{FF2B5EF4-FFF2-40B4-BE49-F238E27FC236}">
                <a16:creationId xmlns:a16="http://schemas.microsoft.com/office/drawing/2014/main" id="{AE5CC88C-A32E-447F-6E2F-C1FAD3158F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CD9A80-1AF8-E432-9C29-2DACBFF40A94}"/>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1950443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F793-3167-1E2C-3F45-B1A6198F99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3409BC-AB4B-B1FB-BF56-301B3D02546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E5DA57-E8E2-8457-BCFC-744BD688A43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187DA1-78D4-DF07-BA58-34391D72D52F}"/>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4/13/2026</a:t>
            </a:fld>
            <a:endParaRPr lang="en-US"/>
          </a:p>
        </p:txBody>
      </p:sp>
      <p:sp>
        <p:nvSpPr>
          <p:cNvPr id="6" name="Footer Placeholder 5">
            <a:extLst>
              <a:ext uri="{FF2B5EF4-FFF2-40B4-BE49-F238E27FC236}">
                <a16:creationId xmlns:a16="http://schemas.microsoft.com/office/drawing/2014/main" id="{68D3CDED-801F-C23F-2FA4-3C5E1C592B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1428435-8452-C344-6EB1-D239ADD64492}"/>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3576245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389D-E65A-3D9A-592F-AF7D372E310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BCB5B60-0D7F-D51D-0AF5-5C9F0B5B6E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B13F36-7130-8543-6F44-6A63E57BEBE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D9300A-15B4-BEEA-2D4E-80C135A4FF0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017683-4A89-6D79-8C8F-D7F9669A87B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B720B5-AA61-3FD9-C501-AAD57ED9FD85}"/>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4/13/2026</a:t>
            </a:fld>
            <a:endParaRPr lang="en-US"/>
          </a:p>
        </p:txBody>
      </p:sp>
      <p:sp>
        <p:nvSpPr>
          <p:cNvPr id="8" name="Footer Placeholder 7">
            <a:extLst>
              <a:ext uri="{FF2B5EF4-FFF2-40B4-BE49-F238E27FC236}">
                <a16:creationId xmlns:a16="http://schemas.microsoft.com/office/drawing/2014/main" id="{1483446B-7051-6B96-8A0C-2A02463FA0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342D3F7-3056-0887-B6BA-2489E2F08453}"/>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321041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5436-0EF6-62B3-6E6A-A0745B3946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DFA8F70-DF63-67B9-EF01-0AF809D5FB00}"/>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4/13/2026</a:t>
            </a:fld>
            <a:endParaRPr lang="en-US"/>
          </a:p>
        </p:txBody>
      </p:sp>
      <p:sp>
        <p:nvSpPr>
          <p:cNvPr id="4" name="Footer Placeholder 3">
            <a:extLst>
              <a:ext uri="{FF2B5EF4-FFF2-40B4-BE49-F238E27FC236}">
                <a16:creationId xmlns:a16="http://schemas.microsoft.com/office/drawing/2014/main" id="{4B488F6F-21A2-4D8B-38CF-FBDFBD2CB6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00DE564-9BBF-7B92-FC34-6E010A46FFEF}"/>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210606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389" y="6356747"/>
            <a:ext cx="2742447" cy="364275"/>
          </a:xfrm>
          <a:prstGeom prst="rect">
            <a:avLst/>
          </a:prstGeom>
        </p:spPr>
        <p:txBody>
          <a:bodyPr/>
          <a:lstStyle/>
          <a:p>
            <a:fld id="{32BF82D2-7A68-459D-A996-9BDDA2518FA4}" type="datetimeFigureOut">
              <a:rPr lang="zh-CN" altLang="en-US" smtClean="0"/>
              <a:t>2026/4/13</a:t>
            </a:fld>
            <a:endParaRPr lang="zh-CN" altLang="en-US"/>
          </a:p>
        </p:txBody>
      </p:sp>
      <p:sp>
        <p:nvSpPr>
          <p:cNvPr id="4" name="页脚占位符 3"/>
          <p:cNvSpPr>
            <a:spLocks noGrp="1"/>
          </p:cNvSpPr>
          <p:nvPr>
            <p:ph type="ftr" sz="quarter" idx="11"/>
          </p:nvPr>
        </p:nvSpPr>
        <p:spPr>
          <a:xfrm>
            <a:off x="4038413" y="6356747"/>
            <a:ext cx="4115176" cy="36427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1166" y="6356747"/>
            <a:ext cx="2742447" cy="364275"/>
          </a:xfrm>
          <a:prstGeom prst="rect">
            <a:avLst/>
          </a:prstGeom>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756140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54003-C435-0C1D-057B-8B274C3E9C8C}"/>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4/13/2026</a:t>
            </a:fld>
            <a:endParaRPr lang="en-US"/>
          </a:p>
        </p:txBody>
      </p:sp>
      <p:sp>
        <p:nvSpPr>
          <p:cNvPr id="3" name="Footer Placeholder 2">
            <a:extLst>
              <a:ext uri="{FF2B5EF4-FFF2-40B4-BE49-F238E27FC236}">
                <a16:creationId xmlns:a16="http://schemas.microsoft.com/office/drawing/2014/main" id="{0E0A7FF8-577E-3EEF-4DB1-AF622401F9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FF62DE-5E90-649C-CC73-A4159ABA3CC1}"/>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4113134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B9C9-ED42-47AD-6E5C-F22D07E8DA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2F9181-1BA2-7D54-B01D-3AE08314B5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137CF-8C14-F1DF-6AB7-43BFC01209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D81892-5D97-EE43-7965-B909BE616737}"/>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4/13/2026</a:t>
            </a:fld>
            <a:endParaRPr lang="en-US"/>
          </a:p>
        </p:txBody>
      </p:sp>
      <p:sp>
        <p:nvSpPr>
          <p:cNvPr id="6" name="Footer Placeholder 5">
            <a:extLst>
              <a:ext uri="{FF2B5EF4-FFF2-40B4-BE49-F238E27FC236}">
                <a16:creationId xmlns:a16="http://schemas.microsoft.com/office/drawing/2014/main" id="{FE4E686F-8102-40A2-0BCA-40A82C7014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39BB95-1E1E-214B-F346-96A75F164785}"/>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3323958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2ADE-CCA4-81CF-819A-0692C0B51A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62AA6-AD35-E984-9D97-DF24FD3DE66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DBA16B-1902-65C4-7D4B-EB80966D28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0BAFA-429B-6776-B251-92C6980CD6C9}"/>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4/13/2026</a:t>
            </a:fld>
            <a:endParaRPr lang="en-US"/>
          </a:p>
        </p:txBody>
      </p:sp>
      <p:sp>
        <p:nvSpPr>
          <p:cNvPr id="6" name="Footer Placeholder 5">
            <a:extLst>
              <a:ext uri="{FF2B5EF4-FFF2-40B4-BE49-F238E27FC236}">
                <a16:creationId xmlns:a16="http://schemas.microsoft.com/office/drawing/2014/main" id="{C00F4FF3-F1AB-8C5D-3082-143A243739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03C416-E527-8B70-FE23-D7D156A29CA7}"/>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1080135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1710-F0CE-F57B-E833-ABAD0E6C29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E9C260-42AA-8E88-0E57-AEFACA6A5C0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60168-8EF9-DF12-0DA0-3AA1AF091946}"/>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4/13/2026</a:t>
            </a:fld>
            <a:endParaRPr lang="en-US"/>
          </a:p>
        </p:txBody>
      </p:sp>
      <p:sp>
        <p:nvSpPr>
          <p:cNvPr id="5" name="Footer Placeholder 4">
            <a:extLst>
              <a:ext uri="{FF2B5EF4-FFF2-40B4-BE49-F238E27FC236}">
                <a16:creationId xmlns:a16="http://schemas.microsoft.com/office/drawing/2014/main" id="{4750AFC5-A40F-27B7-137A-A1451AE213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4F978F-1F53-08B2-EFA0-58D016275C40}"/>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1079267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1AA742-DFFF-A910-71DD-E4F34775F43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CE7DBC-66F6-A6C8-7A45-ED537FF411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EADF5-184A-CE05-D955-9431B96AFAAF}"/>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4/13/2026</a:t>
            </a:fld>
            <a:endParaRPr lang="en-US"/>
          </a:p>
        </p:txBody>
      </p:sp>
      <p:sp>
        <p:nvSpPr>
          <p:cNvPr id="5" name="Footer Placeholder 4">
            <a:extLst>
              <a:ext uri="{FF2B5EF4-FFF2-40B4-BE49-F238E27FC236}">
                <a16:creationId xmlns:a16="http://schemas.microsoft.com/office/drawing/2014/main" id="{E35F85C8-B124-2B1D-6AAC-642F8DCFF5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5BDAB8A-1760-2469-10AF-EE828ED1A4AA}"/>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2035031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10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337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676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545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097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93507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883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234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837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721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856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647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E1E8-66DD-7CE7-4576-7AAA946D20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5913B-0A7D-C081-E529-6AD24B589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A7855C-C5BB-DC8D-CC59-7D85DD14402E}"/>
              </a:ext>
            </a:extLst>
          </p:cNvPr>
          <p:cNvSpPr>
            <a:spLocks noGrp="1"/>
          </p:cNvSpPr>
          <p:nvPr>
            <p:ph type="dt" sz="half" idx="10"/>
          </p:nvPr>
        </p:nvSpPr>
        <p:spPr/>
        <p:txBody>
          <a:bodyPr/>
          <a:lstStyle/>
          <a:p>
            <a:fld id="{9FABE17F-7BE3-4662-AF20-D6C8A148AECD}" type="datetimeFigureOut">
              <a:rPr lang="en-US" smtClean="0"/>
              <a:t>4/13/2026</a:t>
            </a:fld>
            <a:endParaRPr lang="en-US"/>
          </a:p>
        </p:txBody>
      </p:sp>
      <p:sp>
        <p:nvSpPr>
          <p:cNvPr id="5" name="Footer Placeholder 4">
            <a:extLst>
              <a:ext uri="{FF2B5EF4-FFF2-40B4-BE49-F238E27FC236}">
                <a16:creationId xmlns:a16="http://schemas.microsoft.com/office/drawing/2014/main" id="{E7B260E2-47C0-B614-656D-7AA771C99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E0098-EFAA-725F-74B7-501F2815809A}"/>
              </a:ext>
            </a:extLst>
          </p:cNvPr>
          <p:cNvSpPr>
            <a:spLocks noGrp="1"/>
          </p:cNvSpPr>
          <p:nvPr>
            <p:ph type="sldNum" sz="quarter" idx="12"/>
          </p:nvPr>
        </p:nvSpPr>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527244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9B4D-6017-5B80-2BCD-02638B1D3A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232902-4184-4CC0-96C2-CF079B6C0D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D9051-F5E2-91FF-2BE9-B8DABCE3AC55}"/>
              </a:ext>
            </a:extLst>
          </p:cNvPr>
          <p:cNvSpPr>
            <a:spLocks noGrp="1"/>
          </p:cNvSpPr>
          <p:nvPr>
            <p:ph type="dt" sz="half" idx="10"/>
          </p:nvPr>
        </p:nvSpPr>
        <p:spPr/>
        <p:txBody>
          <a:bodyPr/>
          <a:lstStyle/>
          <a:p>
            <a:fld id="{9FABE17F-7BE3-4662-AF20-D6C8A148AECD}" type="datetimeFigureOut">
              <a:rPr lang="en-US" smtClean="0"/>
              <a:t>4/13/2026</a:t>
            </a:fld>
            <a:endParaRPr lang="en-US"/>
          </a:p>
        </p:txBody>
      </p:sp>
      <p:sp>
        <p:nvSpPr>
          <p:cNvPr id="5" name="Footer Placeholder 4">
            <a:extLst>
              <a:ext uri="{FF2B5EF4-FFF2-40B4-BE49-F238E27FC236}">
                <a16:creationId xmlns:a16="http://schemas.microsoft.com/office/drawing/2014/main" id="{BE886DAF-4EFB-63C6-4E7C-C0CCF2FF6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CD047-A64D-236C-F83C-B933A0283FF5}"/>
              </a:ext>
            </a:extLst>
          </p:cNvPr>
          <p:cNvSpPr>
            <a:spLocks noGrp="1"/>
          </p:cNvSpPr>
          <p:nvPr>
            <p:ph type="sldNum" sz="quarter" idx="12"/>
          </p:nvPr>
        </p:nvSpPr>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272513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9997-0A3F-2D5A-0657-297C248040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94C9C-E8E6-BF3A-F971-E982F2F9A1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E39B5E-C46E-98DA-3EA4-D939E6346D27}"/>
              </a:ext>
            </a:extLst>
          </p:cNvPr>
          <p:cNvSpPr>
            <a:spLocks noGrp="1"/>
          </p:cNvSpPr>
          <p:nvPr>
            <p:ph type="dt" sz="half" idx="10"/>
          </p:nvPr>
        </p:nvSpPr>
        <p:spPr/>
        <p:txBody>
          <a:bodyPr/>
          <a:lstStyle/>
          <a:p>
            <a:fld id="{9FABE17F-7BE3-4662-AF20-D6C8A148AECD}" type="datetimeFigureOut">
              <a:rPr lang="en-US" smtClean="0"/>
              <a:t>4/13/2026</a:t>
            </a:fld>
            <a:endParaRPr lang="en-US"/>
          </a:p>
        </p:txBody>
      </p:sp>
      <p:sp>
        <p:nvSpPr>
          <p:cNvPr id="5" name="Footer Placeholder 4">
            <a:extLst>
              <a:ext uri="{FF2B5EF4-FFF2-40B4-BE49-F238E27FC236}">
                <a16:creationId xmlns:a16="http://schemas.microsoft.com/office/drawing/2014/main" id="{65418F13-4A40-E630-4D27-6E82A0A2D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CACB3-6B2A-DBDF-8513-7CBD9D79938C}"/>
              </a:ext>
            </a:extLst>
          </p:cNvPr>
          <p:cNvSpPr>
            <a:spLocks noGrp="1"/>
          </p:cNvSpPr>
          <p:nvPr>
            <p:ph type="sldNum" sz="quarter" idx="12"/>
          </p:nvPr>
        </p:nvSpPr>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014533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2A70-E73C-4D41-59B5-85B25BC639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D8FDB3-C480-3708-C0DE-6D014A50B8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C11C2-58E6-8854-5940-66EB2F49E8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0602F-A4C0-FBE6-DCC0-29DBF78F13E2}"/>
              </a:ext>
            </a:extLst>
          </p:cNvPr>
          <p:cNvSpPr>
            <a:spLocks noGrp="1"/>
          </p:cNvSpPr>
          <p:nvPr>
            <p:ph type="dt" sz="half" idx="10"/>
          </p:nvPr>
        </p:nvSpPr>
        <p:spPr/>
        <p:txBody>
          <a:bodyPr/>
          <a:lstStyle/>
          <a:p>
            <a:fld id="{9FABE17F-7BE3-4662-AF20-D6C8A148AECD}" type="datetimeFigureOut">
              <a:rPr lang="en-US" smtClean="0"/>
              <a:t>4/13/2026</a:t>
            </a:fld>
            <a:endParaRPr lang="en-US"/>
          </a:p>
        </p:txBody>
      </p:sp>
      <p:sp>
        <p:nvSpPr>
          <p:cNvPr id="6" name="Footer Placeholder 5">
            <a:extLst>
              <a:ext uri="{FF2B5EF4-FFF2-40B4-BE49-F238E27FC236}">
                <a16:creationId xmlns:a16="http://schemas.microsoft.com/office/drawing/2014/main" id="{50F446B3-4981-24EB-1044-03C231A1CB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8CF76-825E-8350-3145-A1E0C62A6953}"/>
              </a:ext>
            </a:extLst>
          </p:cNvPr>
          <p:cNvSpPr>
            <a:spLocks noGrp="1"/>
          </p:cNvSpPr>
          <p:nvPr>
            <p:ph type="sldNum" sz="quarter" idx="12"/>
          </p:nvPr>
        </p:nvSpPr>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95015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00818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E422-0E34-9490-CDA6-6EA0ABFF6A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07A464-7CD8-C97E-24B0-B61CE64A3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8CA9E5-19E7-83A8-D1EA-1013E583B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6AD6D-926D-7E00-7653-67878CD9AE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D689A-2A8B-6B30-9FDE-F97E05488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56BCC-633B-2046-14EA-AB17532DE90A}"/>
              </a:ext>
            </a:extLst>
          </p:cNvPr>
          <p:cNvSpPr>
            <a:spLocks noGrp="1"/>
          </p:cNvSpPr>
          <p:nvPr>
            <p:ph type="dt" sz="half" idx="10"/>
          </p:nvPr>
        </p:nvSpPr>
        <p:spPr/>
        <p:txBody>
          <a:bodyPr/>
          <a:lstStyle/>
          <a:p>
            <a:fld id="{9FABE17F-7BE3-4662-AF20-D6C8A148AECD}" type="datetimeFigureOut">
              <a:rPr lang="en-US" smtClean="0"/>
              <a:t>4/13/2026</a:t>
            </a:fld>
            <a:endParaRPr lang="en-US"/>
          </a:p>
        </p:txBody>
      </p:sp>
      <p:sp>
        <p:nvSpPr>
          <p:cNvPr id="8" name="Footer Placeholder 7">
            <a:extLst>
              <a:ext uri="{FF2B5EF4-FFF2-40B4-BE49-F238E27FC236}">
                <a16:creationId xmlns:a16="http://schemas.microsoft.com/office/drawing/2014/main" id="{38611196-6F53-9F11-2338-95C34E2C0B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79A821-0063-AA02-46C0-616E88D3429F}"/>
              </a:ext>
            </a:extLst>
          </p:cNvPr>
          <p:cNvSpPr>
            <a:spLocks noGrp="1"/>
          </p:cNvSpPr>
          <p:nvPr>
            <p:ph type="sldNum" sz="quarter" idx="12"/>
          </p:nvPr>
        </p:nvSpPr>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827167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DB4B-ADAB-14B8-6A35-BFEA07D0F9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93972F-18FB-2A48-A7A0-4E2F02A45E33}"/>
              </a:ext>
            </a:extLst>
          </p:cNvPr>
          <p:cNvSpPr>
            <a:spLocks noGrp="1"/>
          </p:cNvSpPr>
          <p:nvPr>
            <p:ph type="dt" sz="half" idx="10"/>
          </p:nvPr>
        </p:nvSpPr>
        <p:spPr/>
        <p:txBody>
          <a:bodyPr/>
          <a:lstStyle/>
          <a:p>
            <a:fld id="{9FABE17F-7BE3-4662-AF20-D6C8A148AECD}" type="datetimeFigureOut">
              <a:rPr lang="en-US" smtClean="0"/>
              <a:t>4/13/2026</a:t>
            </a:fld>
            <a:endParaRPr lang="en-US"/>
          </a:p>
        </p:txBody>
      </p:sp>
      <p:sp>
        <p:nvSpPr>
          <p:cNvPr id="4" name="Footer Placeholder 3">
            <a:extLst>
              <a:ext uri="{FF2B5EF4-FFF2-40B4-BE49-F238E27FC236}">
                <a16:creationId xmlns:a16="http://schemas.microsoft.com/office/drawing/2014/main" id="{EDDEFE0F-06B3-C6F9-5AEE-215CF61F83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7817AE-D256-5244-D9B2-7743352A01E1}"/>
              </a:ext>
            </a:extLst>
          </p:cNvPr>
          <p:cNvSpPr>
            <a:spLocks noGrp="1"/>
          </p:cNvSpPr>
          <p:nvPr>
            <p:ph type="sldNum" sz="quarter" idx="12"/>
          </p:nvPr>
        </p:nvSpPr>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496668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75829-D5CC-7B30-C8BA-F671384A9D66}"/>
              </a:ext>
            </a:extLst>
          </p:cNvPr>
          <p:cNvSpPr>
            <a:spLocks noGrp="1"/>
          </p:cNvSpPr>
          <p:nvPr>
            <p:ph type="dt" sz="half" idx="10"/>
          </p:nvPr>
        </p:nvSpPr>
        <p:spPr/>
        <p:txBody>
          <a:bodyPr/>
          <a:lstStyle/>
          <a:p>
            <a:fld id="{9FABE17F-7BE3-4662-AF20-D6C8A148AECD}" type="datetimeFigureOut">
              <a:rPr lang="en-US" smtClean="0"/>
              <a:t>4/13/2026</a:t>
            </a:fld>
            <a:endParaRPr lang="en-US"/>
          </a:p>
        </p:txBody>
      </p:sp>
      <p:sp>
        <p:nvSpPr>
          <p:cNvPr id="3" name="Footer Placeholder 2">
            <a:extLst>
              <a:ext uri="{FF2B5EF4-FFF2-40B4-BE49-F238E27FC236}">
                <a16:creationId xmlns:a16="http://schemas.microsoft.com/office/drawing/2014/main" id="{94DCE8A3-BEA5-1685-F424-03EB46B6A1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A4856C-7AAD-3B6A-5AB4-CEE8D5BF89F1}"/>
              </a:ext>
            </a:extLst>
          </p:cNvPr>
          <p:cNvSpPr>
            <a:spLocks noGrp="1"/>
          </p:cNvSpPr>
          <p:nvPr>
            <p:ph type="sldNum" sz="quarter" idx="12"/>
          </p:nvPr>
        </p:nvSpPr>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762222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B645-A8F4-7684-3F88-A02240DA7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AA82A-A64A-0B54-A5B1-4FE85D2F29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C99F7-85F3-6E10-2EAF-108D67D7F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0F4B3-334B-73EC-37FA-4A22F34128A7}"/>
              </a:ext>
            </a:extLst>
          </p:cNvPr>
          <p:cNvSpPr>
            <a:spLocks noGrp="1"/>
          </p:cNvSpPr>
          <p:nvPr>
            <p:ph type="dt" sz="half" idx="10"/>
          </p:nvPr>
        </p:nvSpPr>
        <p:spPr/>
        <p:txBody>
          <a:bodyPr/>
          <a:lstStyle/>
          <a:p>
            <a:fld id="{9FABE17F-7BE3-4662-AF20-D6C8A148AECD}" type="datetimeFigureOut">
              <a:rPr lang="en-US" smtClean="0"/>
              <a:t>4/13/2026</a:t>
            </a:fld>
            <a:endParaRPr lang="en-US"/>
          </a:p>
        </p:txBody>
      </p:sp>
      <p:sp>
        <p:nvSpPr>
          <p:cNvPr id="6" name="Footer Placeholder 5">
            <a:extLst>
              <a:ext uri="{FF2B5EF4-FFF2-40B4-BE49-F238E27FC236}">
                <a16:creationId xmlns:a16="http://schemas.microsoft.com/office/drawing/2014/main" id="{FB66C053-BB71-6B55-C994-8023981AC8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EAE52-CFC7-D0B9-5DB5-ED749502F0D6}"/>
              </a:ext>
            </a:extLst>
          </p:cNvPr>
          <p:cNvSpPr>
            <a:spLocks noGrp="1"/>
          </p:cNvSpPr>
          <p:nvPr>
            <p:ph type="sldNum" sz="quarter" idx="12"/>
          </p:nvPr>
        </p:nvSpPr>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175173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231D-1230-EA0B-EC17-35846B12E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38A26-F116-1A05-A740-829FCE71A3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90854-0649-C178-E434-A5E81D84C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72CAD-7D76-4A72-4084-0B4C0EB9F6BE}"/>
              </a:ext>
            </a:extLst>
          </p:cNvPr>
          <p:cNvSpPr>
            <a:spLocks noGrp="1"/>
          </p:cNvSpPr>
          <p:nvPr>
            <p:ph type="dt" sz="half" idx="10"/>
          </p:nvPr>
        </p:nvSpPr>
        <p:spPr/>
        <p:txBody>
          <a:bodyPr/>
          <a:lstStyle/>
          <a:p>
            <a:fld id="{9FABE17F-7BE3-4662-AF20-D6C8A148AECD}" type="datetimeFigureOut">
              <a:rPr lang="en-US" smtClean="0"/>
              <a:t>4/13/2026</a:t>
            </a:fld>
            <a:endParaRPr lang="en-US"/>
          </a:p>
        </p:txBody>
      </p:sp>
      <p:sp>
        <p:nvSpPr>
          <p:cNvPr id="6" name="Footer Placeholder 5">
            <a:extLst>
              <a:ext uri="{FF2B5EF4-FFF2-40B4-BE49-F238E27FC236}">
                <a16:creationId xmlns:a16="http://schemas.microsoft.com/office/drawing/2014/main" id="{C349B557-7F30-29CC-B163-4C40DAF9E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E8FC-1302-1D5E-3ACC-B7A2DDAEB2ED}"/>
              </a:ext>
            </a:extLst>
          </p:cNvPr>
          <p:cNvSpPr>
            <a:spLocks noGrp="1"/>
          </p:cNvSpPr>
          <p:nvPr>
            <p:ph type="sldNum" sz="quarter" idx="12"/>
          </p:nvPr>
        </p:nvSpPr>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518626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DAC3-0456-E139-4B4B-C880737007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6CD30-1D03-E4C8-4270-95E231FCBA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7BD7F-6B05-F6A6-37CF-83F6DD42FD94}"/>
              </a:ext>
            </a:extLst>
          </p:cNvPr>
          <p:cNvSpPr>
            <a:spLocks noGrp="1"/>
          </p:cNvSpPr>
          <p:nvPr>
            <p:ph type="dt" sz="half" idx="10"/>
          </p:nvPr>
        </p:nvSpPr>
        <p:spPr/>
        <p:txBody>
          <a:bodyPr/>
          <a:lstStyle/>
          <a:p>
            <a:fld id="{9FABE17F-7BE3-4662-AF20-D6C8A148AECD}" type="datetimeFigureOut">
              <a:rPr lang="en-US" smtClean="0"/>
              <a:t>4/13/2026</a:t>
            </a:fld>
            <a:endParaRPr lang="en-US"/>
          </a:p>
        </p:txBody>
      </p:sp>
      <p:sp>
        <p:nvSpPr>
          <p:cNvPr id="5" name="Footer Placeholder 4">
            <a:extLst>
              <a:ext uri="{FF2B5EF4-FFF2-40B4-BE49-F238E27FC236}">
                <a16:creationId xmlns:a16="http://schemas.microsoft.com/office/drawing/2014/main" id="{2C3DA70D-1C7D-0019-D446-7A731390B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F8F3E-C772-D0A9-4C26-0EB6669CB584}"/>
              </a:ext>
            </a:extLst>
          </p:cNvPr>
          <p:cNvSpPr>
            <a:spLocks noGrp="1"/>
          </p:cNvSpPr>
          <p:nvPr>
            <p:ph type="sldNum" sz="quarter" idx="12"/>
          </p:nvPr>
        </p:nvSpPr>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236756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C9B4D-D605-E275-EBC2-1DF8BB28E8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88D6D3-FDCC-C7E5-3880-69A2421D3E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B3188-FEAE-FD34-BF98-FB3317EAC3A7}"/>
              </a:ext>
            </a:extLst>
          </p:cNvPr>
          <p:cNvSpPr>
            <a:spLocks noGrp="1"/>
          </p:cNvSpPr>
          <p:nvPr>
            <p:ph type="dt" sz="half" idx="10"/>
          </p:nvPr>
        </p:nvSpPr>
        <p:spPr/>
        <p:txBody>
          <a:bodyPr/>
          <a:lstStyle/>
          <a:p>
            <a:fld id="{9FABE17F-7BE3-4662-AF20-D6C8A148AECD}" type="datetimeFigureOut">
              <a:rPr lang="en-US" smtClean="0"/>
              <a:t>4/13/2026</a:t>
            </a:fld>
            <a:endParaRPr lang="en-US"/>
          </a:p>
        </p:txBody>
      </p:sp>
      <p:sp>
        <p:nvSpPr>
          <p:cNvPr id="5" name="Footer Placeholder 4">
            <a:extLst>
              <a:ext uri="{FF2B5EF4-FFF2-40B4-BE49-F238E27FC236}">
                <a16:creationId xmlns:a16="http://schemas.microsoft.com/office/drawing/2014/main" id="{12CD5261-6460-B2DE-AAD2-560B1AEA6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E9D2D-ABAA-2D0F-3255-D248C3010B3C}"/>
              </a:ext>
            </a:extLst>
          </p:cNvPr>
          <p:cNvSpPr>
            <a:spLocks noGrp="1"/>
          </p:cNvSpPr>
          <p:nvPr>
            <p:ph type="sldNum" sz="quarter" idx="12"/>
          </p:nvPr>
        </p:nvSpPr>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87947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0293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2026/4/13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71787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2026/4/13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77750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2026/4/13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82006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2026/4/13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63168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920513"/>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5420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05800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126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E96AA8ED-6596-C713-DAB6-5871EB8B9ED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52F1A88C-43ED-D249-CEE5-864BBE424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1065CC-B398-DC11-62A2-9A581611E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9C381-8046-E3EA-2B75-8A58F88A1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ABE17F-7BE3-4662-AF20-D6C8A148AECD}" type="datetimeFigureOut">
              <a:rPr lang="en-US" smtClean="0"/>
              <a:t>4/13/2026</a:t>
            </a:fld>
            <a:endParaRPr lang="en-US"/>
          </a:p>
        </p:txBody>
      </p:sp>
      <p:sp>
        <p:nvSpPr>
          <p:cNvPr id="5" name="Footer Placeholder 4">
            <a:extLst>
              <a:ext uri="{FF2B5EF4-FFF2-40B4-BE49-F238E27FC236}">
                <a16:creationId xmlns:a16="http://schemas.microsoft.com/office/drawing/2014/main" id="{29980CA5-F83A-9208-5FC8-0E6A1CD59E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CEAD071-90FD-0890-5AEF-8072D8C6B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4F95F-54CF-45FC-BA31-8C36AAE4BECF}" type="slidenum">
              <a:rPr lang="en-US" smtClean="0"/>
              <a:t>‹#›</a:t>
            </a:fld>
            <a:endParaRPr lang="en-US"/>
          </a:p>
        </p:txBody>
      </p:sp>
    </p:spTree>
    <p:extLst>
      <p:ext uri="{BB962C8B-B14F-4D97-AF65-F5344CB8AC3E}">
        <p14:creationId xmlns:p14="http://schemas.microsoft.com/office/powerpoint/2010/main" val="244210780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5.wdp"/><Relationship Id="rId3" Type="http://schemas.openxmlformats.org/officeDocument/2006/relationships/image" Target="../media/image3.png"/><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image" Target="../media/image2.jpeg"/><Relationship Id="rId16" Type="http://schemas.openxmlformats.org/officeDocument/2006/relationships/image" Target="../media/image11.png"/><Relationship Id="rId1" Type="http://schemas.openxmlformats.org/officeDocument/2006/relationships/slideLayout" Target="../slideLayouts/slideLayout26.xml"/><Relationship Id="rId6" Type="http://schemas.openxmlformats.org/officeDocument/2006/relationships/image" Target="../media/image5.png"/><Relationship Id="rId11" Type="http://schemas.microsoft.com/office/2007/relationships/hdphoto" Target="../media/hdphoto4.wdp"/><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6.xml"/><Relationship Id="rId5" Type="http://schemas.microsoft.com/office/2007/relationships/hdphoto" Target="../media/hdphoto6.wdp"/><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6.xml"/><Relationship Id="rId6" Type="http://schemas.microsoft.com/office/2007/relationships/hdphoto" Target="../media/hdphoto5.wdp"/><Relationship Id="rId5" Type="http://schemas.openxmlformats.org/officeDocument/2006/relationships/image" Target="../media/image16.png"/><Relationship Id="rId4" Type="http://schemas.microsoft.com/office/2007/relationships/hdphoto" Target="../media/hdphoto7.wdp"/></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6.xml"/><Relationship Id="rId6" Type="http://schemas.microsoft.com/office/2007/relationships/hdphoto" Target="../media/hdphoto5.wdp"/><Relationship Id="rId5" Type="http://schemas.openxmlformats.org/officeDocument/2006/relationships/image" Target="../media/image18.png"/><Relationship Id="rId4"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6.xml"/><Relationship Id="rId6" Type="http://schemas.microsoft.com/office/2007/relationships/hdphoto" Target="../media/hdphoto10.wdp"/><Relationship Id="rId5" Type="http://schemas.openxmlformats.org/officeDocument/2006/relationships/image" Target="../media/image20.png"/><Relationship Id="rId4" Type="http://schemas.microsoft.com/office/2007/relationships/hdphoto" Target="../media/hdphoto9.wdp"/></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6.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16.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Layout" Target="../slideLayouts/slideLayout26.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30" name="Picture 6" descr="Bụi Cây Vẽ Clip nghệ thuật - bụi cây xanh. png tải về - Miễn phí trong suốt  Máy Tính Nền png Tải về."/>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36243" y="2071195"/>
            <a:ext cx="85725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ụi Rậm Màu Xanh Lá Cây - Miễn Phí vector hình ảnh trên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37" y="3732775"/>
            <a:ext cx="8013065" cy="4006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7500" y1="49205" x2="47500" y2="49205"/>
                        <a14:foregroundMark x1="47803" y1="49205" x2="40000" y2="54545"/>
                        <a14:backgroundMark x1="46364" y1="57500" x2="61667" y2="57045"/>
                      </a14:backgroundRemoval>
                    </a14:imgEffect>
                  </a14:imgLayer>
                </a14:imgProps>
              </a:ext>
              <a:ext uri="{28A0092B-C50C-407E-A947-70E740481C1C}">
                <a14:useLocalDpi xmlns:a14="http://schemas.microsoft.com/office/drawing/2010/main" val="0"/>
              </a:ext>
            </a:extLst>
          </a:blip>
          <a:stretch>
            <a:fillRect/>
          </a:stretch>
        </p:blipFill>
        <p:spPr>
          <a:xfrm rot="1834664">
            <a:off x="5819446" y="-994709"/>
            <a:ext cx="8267930" cy="4376131"/>
          </a:xfrm>
          <a:prstGeom prst="rect">
            <a:avLst/>
          </a:prstGeom>
        </p:spPr>
      </p:pic>
      <p:pic>
        <p:nvPicPr>
          <p:cNvPr id="1026" name="Picture 2" descr="Hình ảnh Cartoon Speech Balloon đồ họa Vector - MIỄN PHÍ png tải về - Miễn  phí trong suốt đám Mây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742" b="90000" l="667" r="97556"/>
                    </a14:imgEffect>
                  </a14:imgLayer>
                </a14:imgProps>
              </a:ext>
              <a:ext uri="{28A0092B-C50C-407E-A947-70E740481C1C}">
                <a14:useLocalDpi xmlns:a14="http://schemas.microsoft.com/office/drawing/2010/main" val="0"/>
              </a:ext>
            </a:extLst>
          </a:blip>
          <a:srcRect/>
          <a:stretch>
            <a:fillRect/>
          </a:stretch>
        </p:blipFill>
        <p:spPr bwMode="auto">
          <a:xfrm>
            <a:off x="5290757" y="-48444"/>
            <a:ext cx="3475070" cy="23939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0635" b="94544" l="66281" r="96612">
                        <a14:backgroundMark x1="73058" y1="63095" x2="73058" y2="63095"/>
                        <a14:backgroundMark x1="71983" y1="63591" x2="74132" y2="60813"/>
                        <a14:backgroundMark x1="77562" y1="63591" x2="78347" y2="66667"/>
                        <a14:backgroundMark x1="84298" y1="68552" x2="81488" y2="88988"/>
                        <a14:backgroundMark x1="80785" y1="63095" x2="80868" y2="67857"/>
                        <a14:backgroundMark x1="83140" y1="62897" x2="82851" y2="66171"/>
                        <a14:backgroundMark x1="80992" y1="73710" x2="80992" y2="73710"/>
                      </a14:backgroundRemoval>
                    </a14:imgEffect>
                  </a14:imgLayer>
                </a14:imgProps>
              </a:ext>
              <a:ext uri="{28A0092B-C50C-407E-A947-70E740481C1C}">
                <a14:useLocalDpi xmlns:a14="http://schemas.microsoft.com/office/drawing/2010/main" val="0"/>
              </a:ext>
            </a:extLst>
          </a:blip>
          <a:srcRect l="66276" t="11839"/>
          <a:stretch>
            <a:fillRect/>
          </a:stretch>
        </p:blipFill>
        <p:spPr>
          <a:xfrm>
            <a:off x="8937834" y="1010156"/>
            <a:ext cx="5166495" cy="6264951"/>
          </a:xfrm>
          <a:prstGeom prst="rect">
            <a:avLst/>
          </a:prstGeom>
        </p:spPr>
      </p:pic>
      <p:pic>
        <p:nvPicPr>
          <p:cNvPr id="12" name="Picture 11"/>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50" b="44600" l="4800" r="48150">
                        <a14:foregroundMark x1="21000" y1="25950" x2="21150" y2="30050"/>
                        <a14:foregroundMark x1="34600" y1="26000" x2="34500" y2="30000"/>
                        <a14:foregroundMark x1="33250" y1="26350" x2="32850" y2="30150"/>
                        <a14:foregroundMark x1="35550" y1="27450" x2="29450" y2="28400"/>
                      </a14:backgroundRemoval>
                    </a14:imgEffect>
                  </a14:imgLayer>
                </a14:imgProps>
              </a:ext>
              <a:ext uri="{28A0092B-C50C-407E-A947-70E740481C1C}">
                <a14:useLocalDpi xmlns:a14="http://schemas.microsoft.com/office/drawing/2010/main" val="0"/>
              </a:ext>
            </a:extLst>
          </a:blip>
          <a:srcRect r="51138" b="50442"/>
          <a:stretch>
            <a:fillRect/>
          </a:stretch>
        </p:blipFill>
        <p:spPr>
          <a:xfrm>
            <a:off x="6406757" y="1867340"/>
            <a:ext cx="5683880" cy="5764878"/>
          </a:xfrm>
          <a:prstGeom prst="rect">
            <a:avLst/>
          </a:prstGeom>
        </p:spPr>
      </p:pic>
      <p:pic>
        <p:nvPicPr>
          <p:cNvPr id="10" name="Picture 9"/>
          <p:cNvPicPr>
            <a:picLocks noChangeAspect="1"/>
          </p:cNvPicPr>
          <p:nvPr/>
        </p:nvPicPr>
        <p:blipFill rotWithShape="1">
          <a:blip r:embed="rId14" cstate="print">
            <a:extLst>
              <a:ext uri="{BEBA8EAE-BF5A-486C-A8C5-ECC9F3942E4B}">
                <a14:imgProps xmlns:a14="http://schemas.microsoft.com/office/drawing/2010/main">
                  <a14:imgLayer r:embed="rId13">
                    <a14:imgEffect>
                      <a14:backgroundRemoval t="48250" b="94900" l="5100" r="51900">
                        <a14:foregroundMark x1="23350" y1="67850" x2="20050" y2="72050"/>
                        <a14:foregroundMark x1="34450" y1="70950" x2="33800" y2="75150"/>
                      </a14:backgroundRemoval>
                    </a14:imgEffect>
                  </a14:imgLayer>
                </a14:imgProps>
              </a:ext>
              <a:ext uri="{28A0092B-C50C-407E-A947-70E740481C1C}">
                <a14:useLocalDpi xmlns:a14="http://schemas.microsoft.com/office/drawing/2010/main" val="0"/>
              </a:ext>
            </a:extLst>
          </a:blip>
          <a:srcRect t="49319" r="48853"/>
          <a:stretch>
            <a:fillRect/>
          </a:stretch>
        </p:blipFill>
        <p:spPr>
          <a:xfrm>
            <a:off x="3899670" y="3957915"/>
            <a:ext cx="3507658" cy="3475704"/>
          </a:xfrm>
          <a:prstGeom prst="rect">
            <a:avLst/>
          </a:prstGeom>
        </p:spPr>
      </p:pic>
      <p:pic>
        <p:nvPicPr>
          <p:cNvPr id="7" name="Picture 6"/>
          <p:cNvPicPr>
            <a:picLocks noChangeAspect="1"/>
          </p:cNvPicPr>
          <p:nvPr/>
        </p:nvPicPr>
        <p:blipFill rotWithShape="1">
          <a:blip r:embed="rId15" cstate="print">
            <a:extLst>
              <a:ext uri="{BEBA8EAE-BF5A-486C-A8C5-ECC9F3942E4B}">
                <a14:imgProps xmlns:a14="http://schemas.microsoft.com/office/drawing/2010/main">
                  <a14:imgLayer r:embed="rId13">
                    <a14:imgEffect>
                      <a14:backgroundRemoval t="4700" b="46600" l="52050" r="95200">
                        <a14:foregroundMark x1="76100" y1="20250" x2="76100" y2="25550"/>
                      </a14:backgroundRemoval>
                    </a14:imgEffect>
                  </a14:imgLayer>
                </a14:imgProps>
              </a:ext>
              <a:ext uri="{28A0092B-C50C-407E-A947-70E740481C1C}">
                <a14:useLocalDpi xmlns:a14="http://schemas.microsoft.com/office/drawing/2010/main" val="0"/>
              </a:ext>
            </a:extLst>
          </a:blip>
          <a:srcRect l="52150" b="52545"/>
          <a:stretch>
            <a:fillRect/>
          </a:stretch>
        </p:blipFill>
        <p:spPr>
          <a:xfrm>
            <a:off x="-221152" y="2376186"/>
            <a:ext cx="4939622" cy="4898921"/>
          </a:xfrm>
          <a:prstGeom prst="rect">
            <a:avLst/>
          </a:prstGeom>
        </p:spPr>
      </p:pic>
      <p:sp>
        <p:nvSpPr>
          <p:cNvPr id="5" name="Content Placeholder 4">
            <a:extLst>
              <a:ext uri="{FF2B5EF4-FFF2-40B4-BE49-F238E27FC236}">
                <a16:creationId xmlns:a16="http://schemas.microsoft.com/office/drawing/2014/main" id="{3B050BF7-5C88-8459-9BB1-019C98DAAEA4}"/>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8B2D0616-1462-F33D-CDD2-F76E8DC4A939}"/>
              </a:ext>
            </a:extLst>
          </p:cNvPr>
          <p:cNvPicPr>
            <a:picLocks noChangeAspect="1"/>
          </p:cNvPicPr>
          <p:nvPr/>
        </p:nvPicPr>
        <p:blipFill>
          <a:blip r:embed="rId16"/>
          <a:stretch>
            <a:fillRect/>
          </a:stretch>
        </p:blipFill>
        <p:spPr>
          <a:xfrm>
            <a:off x="2918738" y="1467292"/>
            <a:ext cx="7566246" cy="51957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4" name="Snip Diagonal Corner Rectangle 1"/>
          <p:cNvSpPr/>
          <p:nvPr/>
        </p:nvSpPr>
        <p:spPr>
          <a:xfrm>
            <a:off x="695702" y="675861"/>
            <a:ext cx="11092473" cy="1085421"/>
          </a:xfrm>
          <a:custGeom>
            <a:avLst/>
            <a:gdLst>
              <a:gd name="connsiteX0" fmla="*/ 0 w 11092473"/>
              <a:gd name="connsiteY0" fmla="*/ 324659 h 1947915"/>
              <a:gd name="connsiteX1" fmla="*/ 324659 w 11092473"/>
              <a:gd name="connsiteY1" fmla="*/ 0 h 1947915"/>
              <a:gd name="connsiteX2" fmla="*/ 800403 w 11092473"/>
              <a:gd name="connsiteY2" fmla="*/ 0 h 1947915"/>
              <a:gd name="connsiteX3" fmla="*/ 1067283 w 11092473"/>
              <a:gd name="connsiteY3" fmla="*/ 0 h 1947915"/>
              <a:gd name="connsiteX4" fmla="*/ 1751890 w 11092473"/>
              <a:gd name="connsiteY4" fmla="*/ 0 h 1947915"/>
              <a:gd name="connsiteX5" fmla="*/ 2436497 w 11092473"/>
              <a:gd name="connsiteY5" fmla="*/ 0 h 1947915"/>
              <a:gd name="connsiteX6" fmla="*/ 2912241 w 11092473"/>
              <a:gd name="connsiteY6" fmla="*/ 0 h 1947915"/>
              <a:gd name="connsiteX7" fmla="*/ 3179121 w 11092473"/>
              <a:gd name="connsiteY7" fmla="*/ 0 h 1947915"/>
              <a:gd name="connsiteX8" fmla="*/ 3968160 w 11092473"/>
              <a:gd name="connsiteY8" fmla="*/ 0 h 1947915"/>
              <a:gd name="connsiteX9" fmla="*/ 4339472 w 11092473"/>
              <a:gd name="connsiteY9" fmla="*/ 0 h 1947915"/>
              <a:gd name="connsiteX10" fmla="*/ 4815216 w 11092473"/>
              <a:gd name="connsiteY10" fmla="*/ 0 h 1947915"/>
              <a:gd name="connsiteX11" fmla="*/ 5499822 w 11092473"/>
              <a:gd name="connsiteY11" fmla="*/ 0 h 1947915"/>
              <a:gd name="connsiteX12" fmla="*/ 6184429 w 11092473"/>
              <a:gd name="connsiteY12" fmla="*/ 0 h 1947915"/>
              <a:gd name="connsiteX13" fmla="*/ 6555741 w 11092473"/>
              <a:gd name="connsiteY13" fmla="*/ 0 h 1947915"/>
              <a:gd name="connsiteX14" fmla="*/ 6927054 w 11092473"/>
              <a:gd name="connsiteY14" fmla="*/ 0 h 1947915"/>
              <a:gd name="connsiteX15" fmla="*/ 7716092 w 11092473"/>
              <a:gd name="connsiteY15" fmla="*/ 0 h 1947915"/>
              <a:gd name="connsiteX16" fmla="*/ 8087404 w 11092473"/>
              <a:gd name="connsiteY16" fmla="*/ 0 h 1947915"/>
              <a:gd name="connsiteX17" fmla="*/ 8772011 w 11092473"/>
              <a:gd name="connsiteY17" fmla="*/ 0 h 1947915"/>
              <a:gd name="connsiteX18" fmla="*/ 9561049 w 11092473"/>
              <a:gd name="connsiteY18" fmla="*/ 0 h 1947915"/>
              <a:gd name="connsiteX19" fmla="*/ 9827930 w 11092473"/>
              <a:gd name="connsiteY19" fmla="*/ 0 h 1947915"/>
              <a:gd name="connsiteX20" fmla="*/ 10094811 w 11092473"/>
              <a:gd name="connsiteY20" fmla="*/ 0 h 1947915"/>
              <a:gd name="connsiteX21" fmla="*/ 10767814 w 11092473"/>
              <a:gd name="connsiteY21" fmla="*/ 0 h 1947915"/>
              <a:gd name="connsiteX22" fmla="*/ 11092473 w 11092473"/>
              <a:gd name="connsiteY22" fmla="*/ 324659 h 1947915"/>
              <a:gd name="connsiteX23" fmla="*/ 11092473 w 11092473"/>
              <a:gd name="connsiteY23" fmla="*/ 770511 h 1947915"/>
              <a:gd name="connsiteX24" fmla="*/ 11092473 w 11092473"/>
              <a:gd name="connsiteY24" fmla="*/ 1190390 h 1947915"/>
              <a:gd name="connsiteX25" fmla="*/ 11092473 w 11092473"/>
              <a:gd name="connsiteY25" fmla="*/ 1623256 h 1947915"/>
              <a:gd name="connsiteX26" fmla="*/ 10767814 w 11092473"/>
              <a:gd name="connsiteY26" fmla="*/ 1947915 h 1947915"/>
              <a:gd name="connsiteX27" fmla="*/ 10292070 w 11092473"/>
              <a:gd name="connsiteY27" fmla="*/ 1947915 h 1947915"/>
              <a:gd name="connsiteX28" fmla="*/ 9503032 w 11092473"/>
              <a:gd name="connsiteY28" fmla="*/ 1947915 h 1947915"/>
              <a:gd name="connsiteX29" fmla="*/ 9027288 w 11092473"/>
              <a:gd name="connsiteY29" fmla="*/ 1947915 h 1947915"/>
              <a:gd name="connsiteX30" fmla="*/ 8551544 w 11092473"/>
              <a:gd name="connsiteY30" fmla="*/ 1947915 h 1947915"/>
              <a:gd name="connsiteX31" fmla="*/ 7971369 w 11092473"/>
              <a:gd name="connsiteY31" fmla="*/ 1947915 h 1947915"/>
              <a:gd name="connsiteX32" fmla="*/ 7495625 w 11092473"/>
              <a:gd name="connsiteY32" fmla="*/ 1947915 h 1947915"/>
              <a:gd name="connsiteX33" fmla="*/ 7019882 w 11092473"/>
              <a:gd name="connsiteY33" fmla="*/ 1947915 h 1947915"/>
              <a:gd name="connsiteX34" fmla="*/ 6335275 w 11092473"/>
              <a:gd name="connsiteY34" fmla="*/ 1947915 h 1947915"/>
              <a:gd name="connsiteX35" fmla="*/ 5963963 w 11092473"/>
              <a:gd name="connsiteY35" fmla="*/ 1947915 h 1947915"/>
              <a:gd name="connsiteX36" fmla="*/ 5174924 w 11092473"/>
              <a:gd name="connsiteY36" fmla="*/ 1947915 h 1947915"/>
              <a:gd name="connsiteX37" fmla="*/ 4490317 w 11092473"/>
              <a:gd name="connsiteY37" fmla="*/ 1947915 h 1947915"/>
              <a:gd name="connsiteX38" fmla="*/ 4223437 w 11092473"/>
              <a:gd name="connsiteY38" fmla="*/ 1947915 h 1947915"/>
              <a:gd name="connsiteX39" fmla="*/ 3434398 w 11092473"/>
              <a:gd name="connsiteY39" fmla="*/ 1947915 h 1947915"/>
              <a:gd name="connsiteX40" fmla="*/ 2958655 w 11092473"/>
              <a:gd name="connsiteY40" fmla="*/ 1947915 h 1947915"/>
              <a:gd name="connsiteX41" fmla="*/ 2274048 w 11092473"/>
              <a:gd name="connsiteY41" fmla="*/ 1947915 h 1947915"/>
              <a:gd name="connsiteX42" fmla="*/ 1485010 w 11092473"/>
              <a:gd name="connsiteY42" fmla="*/ 1947915 h 1947915"/>
              <a:gd name="connsiteX43" fmla="*/ 904834 w 11092473"/>
              <a:gd name="connsiteY43" fmla="*/ 1947915 h 1947915"/>
              <a:gd name="connsiteX44" fmla="*/ 324659 w 11092473"/>
              <a:gd name="connsiteY44" fmla="*/ 1947915 h 1947915"/>
              <a:gd name="connsiteX45" fmla="*/ 0 w 11092473"/>
              <a:gd name="connsiteY45" fmla="*/ 1623256 h 1947915"/>
              <a:gd name="connsiteX46" fmla="*/ 0 w 11092473"/>
              <a:gd name="connsiteY46" fmla="*/ 1177404 h 1947915"/>
              <a:gd name="connsiteX47" fmla="*/ 0 w 11092473"/>
              <a:gd name="connsiteY47" fmla="*/ 783497 h 1947915"/>
              <a:gd name="connsiteX48" fmla="*/ 0 w 11092473"/>
              <a:gd name="connsiteY48" fmla="*/ 324659 h 194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92473" h="1947915" fill="none" extrusionOk="0">
                <a:moveTo>
                  <a:pt x="0" y="324659"/>
                </a:moveTo>
                <a:cubicBezTo>
                  <a:pt x="-22148" y="180533"/>
                  <a:pt x="113019" y="13877"/>
                  <a:pt x="324659" y="0"/>
                </a:cubicBezTo>
                <a:cubicBezTo>
                  <a:pt x="516826" y="-29054"/>
                  <a:pt x="576723" y="12987"/>
                  <a:pt x="800403" y="0"/>
                </a:cubicBezTo>
                <a:cubicBezTo>
                  <a:pt x="1024083" y="-12987"/>
                  <a:pt x="947065" y="2014"/>
                  <a:pt x="1067283" y="0"/>
                </a:cubicBezTo>
                <a:cubicBezTo>
                  <a:pt x="1187501" y="-2014"/>
                  <a:pt x="1521843" y="2556"/>
                  <a:pt x="1751890" y="0"/>
                </a:cubicBezTo>
                <a:cubicBezTo>
                  <a:pt x="1981937" y="-2556"/>
                  <a:pt x="2139318" y="42271"/>
                  <a:pt x="2436497" y="0"/>
                </a:cubicBezTo>
                <a:cubicBezTo>
                  <a:pt x="2733676" y="-42271"/>
                  <a:pt x="2756575" y="25003"/>
                  <a:pt x="2912241" y="0"/>
                </a:cubicBezTo>
                <a:cubicBezTo>
                  <a:pt x="3067907" y="-25003"/>
                  <a:pt x="3048390" y="3504"/>
                  <a:pt x="3179121" y="0"/>
                </a:cubicBezTo>
                <a:cubicBezTo>
                  <a:pt x="3309852" y="-3504"/>
                  <a:pt x="3754858" y="35730"/>
                  <a:pt x="3968160" y="0"/>
                </a:cubicBezTo>
                <a:cubicBezTo>
                  <a:pt x="4181462" y="-35730"/>
                  <a:pt x="4162609" y="20232"/>
                  <a:pt x="4339472" y="0"/>
                </a:cubicBezTo>
                <a:cubicBezTo>
                  <a:pt x="4516335" y="-20232"/>
                  <a:pt x="4714518" y="15955"/>
                  <a:pt x="4815216" y="0"/>
                </a:cubicBezTo>
                <a:cubicBezTo>
                  <a:pt x="4915914" y="-15955"/>
                  <a:pt x="5243919" y="7273"/>
                  <a:pt x="5499822" y="0"/>
                </a:cubicBezTo>
                <a:cubicBezTo>
                  <a:pt x="5755725" y="-7273"/>
                  <a:pt x="6022660" y="2748"/>
                  <a:pt x="6184429" y="0"/>
                </a:cubicBezTo>
                <a:cubicBezTo>
                  <a:pt x="6346198" y="-2748"/>
                  <a:pt x="6452617" y="18892"/>
                  <a:pt x="6555741" y="0"/>
                </a:cubicBezTo>
                <a:cubicBezTo>
                  <a:pt x="6658865" y="-18892"/>
                  <a:pt x="6802897" y="44282"/>
                  <a:pt x="6927054" y="0"/>
                </a:cubicBezTo>
                <a:cubicBezTo>
                  <a:pt x="7051211" y="-44282"/>
                  <a:pt x="7526332" y="47612"/>
                  <a:pt x="7716092" y="0"/>
                </a:cubicBezTo>
                <a:cubicBezTo>
                  <a:pt x="7905852" y="-47612"/>
                  <a:pt x="8009954" y="39800"/>
                  <a:pt x="8087404" y="0"/>
                </a:cubicBezTo>
                <a:cubicBezTo>
                  <a:pt x="8164854" y="-39800"/>
                  <a:pt x="8540654" y="14054"/>
                  <a:pt x="8772011" y="0"/>
                </a:cubicBezTo>
                <a:cubicBezTo>
                  <a:pt x="9003368" y="-14054"/>
                  <a:pt x="9256677" y="35956"/>
                  <a:pt x="9561049" y="0"/>
                </a:cubicBezTo>
                <a:cubicBezTo>
                  <a:pt x="9865421" y="-35956"/>
                  <a:pt x="9697823" y="16101"/>
                  <a:pt x="9827930" y="0"/>
                </a:cubicBezTo>
                <a:cubicBezTo>
                  <a:pt x="9958037" y="-16101"/>
                  <a:pt x="9964579" y="15262"/>
                  <a:pt x="10094811" y="0"/>
                </a:cubicBezTo>
                <a:cubicBezTo>
                  <a:pt x="10225043" y="-15262"/>
                  <a:pt x="10462561" y="34965"/>
                  <a:pt x="10767814" y="0"/>
                </a:cubicBezTo>
                <a:cubicBezTo>
                  <a:pt x="10996513" y="-3404"/>
                  <a:pt x="11095565" y="141488"/>
                  <a:pt x="11092473" y="324659"/>
                </a:cubicBezTo>
                <a:cubicBezTo>
                  <a:pt x="11096155" y="445293"/>
                  <a:pt x="11054746" y="605854"/>
                  <a:pt x="11092473" y="770511"/>
                </a:cubicBezTo>
                <a:cubicBezTo>
                  <a:pt x="11130200" y="935168"/>
                  <a:pt x="11079718" y="1032341"/>
                  <a:pt x="11092473" y="1190390"/>
                </a:cubicBezTo>
                <a:cubicBezTo>
                  <a:pt x="11105228" y="1348439"/>
                  <a:pt x="11058047" y="1445324"/>
                  <a:pt x="11092473" y="1623256"/>
                </a:cubicBezTo>
                <a:cubicBezTo>
                  <a:pt x="11073737" y="1821557"/>
                  <a:pt x="10908861" y="1920241"/>
                  <a:pt x="10767814" y="1947915"/>
                </a:cubicBezTo>
                <a:cubicBezTo>
                  <a:pt x="10572024" y="1983915"/>
                  <a:pt x="10474367" y="1907799"/>
                  <a:pt x="10292070" y="1947915"/>
                </a:cubicBezTo>
                <a:cubicBezTo>
                  <a:pt x="10109773" y="1988031"/>
                  <a:pt x="9851283" y="1862976"/>
                  <a:pt x="9503032" y="1947915"/>
                </a:cubicBezTo>
                <a:cubicBezTo>
                  <a:pt x="9154781" y="2032854"/>
                  <a:pt x="9146286" y="1892002"/>
                  <a:pt x="9027288" y="1947915"/>
                </a:cubicBezTo>
                <a:cubicBezTo>
                  <a:pt x="8908290" y="2003828"/>
                  <a:pt x="8690494" y="1914145"/>
                  <a:pt x="8551544" y="1947915"/>
                </a:cubicBezTo>
                <a:cubicBezTo>
                  <a:pt x="8412594" y="1981685"/>
                  <a:pt x="8148290" y="1901092"/>
                  <a:pt x="7971369" y="1947915"/>
                </a:cubicBezTo>
                <a:cubicBezTo>
                  <a:pt x="7794449" y="1994738"/>
                  <a:pt x="7680781" y="1908492"/>
                  <a:pt x="7495625" y="1947915"/>
                </a:cubicBezTo>
                <a:cubicBezTo>
                  <a:pt x="7310469" y="1987338"/>
                  <a:pt x="7221766" y="1941536"/>
                  <a:pt x="7019882" y="1947915"/>
                </a:cubicBezTo>
                <a:cubicBezTo>
                  <a:pt x="6817998" y="1954294"/>
                  <a:pt x="6675820" y="1891992"/>
                  <a:pt x="6335275" y="1947915"/>
                </a:cubicBezTo>
                <a:cubicBezTo>
                  <a:pt x="5994730" y="2003838"/>
                  <a:pt x="6049710" y="1913491"/>
                  <a:pt x="5963963" y="1947915"/>
                </a:cubicBezTo>
                <a:cubicBezTo>
                  <a:pt x="5878216" y="1982339"/>
                  <a:pt x="5335824" y="1895879"/>
                  <a:pt x="5174924" y="1947915"/>
                </a:cubicBezTo>
                <a:cubicBezTo>
                  <a:pt x="5014024" y="1999951"/>
                  <a:pt x="4675013" y="1911151"/>
                  <a:pt x="4490317" y="1947915"/>
                </a:cubicBezTo>
                <a:cubicBezTo>
                  <a:pt x="4305621" y="1984679"/>
                  <a:pt x="4324492" y="1927244"/>
                  <a:pt x="4223437" y="1947915"/>
                </a:cubicBezTo>
                <a:cubicBezTo>
                  <a:pt x="4122382" y="1968586"/>
                  <a:pt x="3655411" y="1914313"/>
                  <a:pt x="3434398" y="1947915"/>
                </a:cubicBezTo>
                <a:cubicBezTo>
                  <a:pt x="3213385" y="1981517"/>
                  <a:pt x="3119109" y="1931362"/>
                  <a:pt x="2958655" y="1947915"/>
                </a:cubicBezTo>
                <a:cubicBezTo>
                  <a:pt x="2798201" y="1964468"/>
                  <a:pt x="2552168" y="1934832"/>
                  <a:pt x="2274048" y="1947915"/>
                </a:cubicBezTo>
                <a:cubicBezTo>
                  <a:pt x="1995928" y="1960998"/>
                  <a:pt x="1864314" y="1931573"/>
                  <a:pt x="1485010" y="1947915"/>
                </a:cubicBezTo>
                <a:cubicBezTo>
                  <a:pt x="1105706" y="1964257"/>
                  <a:pt x="1090498" y="1944862"/>
                  <a:pt x="904834" y="1947915"/>
                </a:cubicBezTo>
                <a:cubicBezTo>
                  <a:pt x="719170" y="1950968"/>
                  <a:pt x="596465" y="1904528"/>
                  <a:pt x="324659" y="1947915"/>
                </a:cubicBezTo>
                <a:cubicBezTo>
                  <a:pt x="136223" y="1964117"/>
                  <a:pt x="26267" y="1792774"/>
                  <a:pt x="0" y="1623256"/>
                </a:cubicBezTo>
                <a:cubicBezTo>
                  <a:pt x="-49257" y="1465752"/>
                  <a:pt x="4531" y="1292048"/>
                  <a:pt x="0" y="1177404"/>
                </a:cubicBezTo>
                <a:cubicBezTo>
                  <a:pt x="-4531" y="1062760"/>
                  <a:pt x="33119" y="945509"/>
                  <a:pt x="0" y="783497"/>
                </a:cubicBezTo>
                <a:cubicBezTo>
                  <a:pt x="-33119" y="621485"/>
                  <a:pt x="3494" y="473602"/>
                  <a:pt x="0" y="324659"/>
                </a:cubicBezTo>
                <a:close/>
              </a:path>
              <a:path w="11092473" h="1947915" stroke="0" extrusionOk="0">
                <a:moveTo>
                  <a:pt x="0" y="324659"/>
                </a:moveTo>
                <a:cubicBezTo>
                  <a:pt x="6182" y="142466"/>
                  <a:pt x="130383" y="13376"/>
                  <a:pt x="324659" y="0"/>
                </a:cubicBezTo>
                <a:cubicBezTo>
                  <a:pt x="411073" y="-16091"/>
                  <a:pt x="495914" y="23695"/>
                  <a:pt x="591540" y="0"/>
                </a:cubicBezTo>
                <a:cubicBezTo>
                  <a:pt x="687166" y="-23695"/>
                  <a:pt x="1076606" y="20415"/>
                  <a:pt x="1380578" y="0"/>
                </a:cubicBezTo>
                <a:cubicBezTo>
                  <a:pt x="1684550" y="-20415"/>
                  <a:pt x="1628388" y="3301"/>
                  <a:pt x="1751890" y="0"/>
                </a:cubicBezTo>
                <a:cubicBezTo>
                  <a:pt x="1875392" y="-3301"/>
                  <a:pt x="2177900" y="64341"/>
                  <a:pt x="2332065" y="0"/>
                </a:cubicBezTo>
                <a:cubicBezTo>
                  <a:pt x="2486230" y="-64341"/>
                  <a:pt x="2707546" y="48586"/>
                  <a:pt x="2807809" y="0"/>
                </a:cubicBezTo>
                <a:cubicBezTo>
                  <a:pt x="2908072" y="-48586"/>
                  <a:pt x="3323690" y="58287"/>
                  <a:pt x="3492416" y="0"/>
                </a:cubicBezTo>
                <a:cubicBezTo>
                  <a:pt x="3661142" y="-58287"/>
                  <a:pt x="3998510" y="86222"/>
                  <a:pt x="4281454" y="0"/>
                </a:cubicBezTo>
                <a:cubicBezTo>
                  <a:pt x="4564398" y="-86222"/>
                  <a:pt x="4880183" y="14129"/>
                  <a:pt x="5070493" y="0"/>
                </a:cubicBezTo>
                <a:cubicBezTo>
                  <a:pt x="5260803" y="-14129"/>
                  <a:pt x="5471527" y="2139"/>
                  <a:pt x="5755100" y="0"/>
                </a:cubicBezTo>
                <a:cubicBezTo>
                  <a:pt x="6038673" y="-2139"/>
                  <a:pt x="6181097" y="6762"/>
                  <a:pt x="6439706" y="0"/>
                </a:cubicBezTo>
                <a:cubicBezTo>
                  <a:pt x="6698315" y="-6762"/>
                  <a:pt x="6705707" y="17420"/>
                  <a:pt x="6811019" y="0"/>
                </a:cubicBezTo>
                <a:cubicBezTo>
                  <a:pt x="6916331" y="-17420"/>
                  <a:pt x="7422021" y="81374"/>
                  <a:pt x="7600057" y="0"/>
                </a:cubicBezTo>
                <a:cubicBezTo>
                  <a:pt x="7778093" y="-81374"/>
                  <a:pt x="7840184" y="29632"/>
                  <a:pt x="7971369" y="0"/>
                </a:cubicBezTo>
                <a:cubicBezTo>
                  <a:pt x="8102554" y="-29632"/>
                  <a:pt x="8248314" y="8696"/>
                  <a:pt x="8447113" y="0"/>
                </a:cubicBezTo>
                <a:cubicBezTo>
                  <a:pt x="8645912" y="-8696"/>
                  <a:pt x="8904434" y="13830"/>
                  <a:pt x="9131720" y="0"/>
                </a:cubicBezTo>
                <a:cubicBezTo>
                  <a:pt x="9359006" y="-13830"/>
                  <a:pt x="9652980" y="78441"/>
                  <a:pt x="9816327" y="0"/>
                </a:cubicBezTo>
                <a:cubicBezTo>
                  <a:pt x="9979674" y="-78441"/>
                  <a:pt x="10003369" y="19673"/>
                  <a:pt x="10083207" y="0"/>
                </a:cubicBezTo>
                <a:cubicBezTo>
                  <a:pt x="10163045" y="-19673"/>
                  <a:pt x="10525708" y="6366"/>
                  <a:pt x="10767814" y="0"/>
                </a:cubicBezTo>
                <a:cubicBezTo>
                  <a:pt x="10993376" y="474"/>
                  <a:pt x="11079514" y="178927"/>
                  <a:pt x="11092473" y="324659"/>
                </a:cubicBezTo>
                <a:cubicBezTo>
                  <a:pt x="11116508" y="438407"/>
                  <a:pt x="11072840" y="644923"/>
                  <a:pt x="11092473" y="783497"/>
                </a:cubicBezTo>
                <a:cubicBezTo>
                  <a:pt x="11112106" y="922071"/>
                  <a:pt x="11058873" y="1019518"/>
                  <a:pt x="11092473" y="1203376"/>
                </a:cubicBezTo>
                <a:cubicBezTo>
                  <a:pt x="11126073" y="1387234"/>
                  <a:pt x="11069656" y="1507254"/>
                  <a:pt x="11092473" y="1623256"/>
                </a:cubicBezTo>
                <a:cubicBezTo>
                  <a:pt x="11057184" y="1819458"/>
                  <a:pt x="10946852" y="1953375"/>
                  <a:pt x="10767814" y="1947915"/>
                </a:cubicBezTo>
                <a:cubicBezTo>
                  <a:pt x="10537179" y="1995957"/>
                  <a:pt x="10432909" y="1884350"/>
                  <a:pt x="10187639" y="1947915"/>
                </a:cubicBezTo>
                <a:cubicBezTo>
                  <a:pt x="9942370" y="2011480"/>
                  <a:pt x="10035361" y="1943440"/>
                  <a:pt x="9920758" y="1947915"/>
                </a:cubicBezTo>
                <a:cubicBezTo>
                  <a:pt x="9806155" y="1952390"/>
                  <a:pt x="9414682" y="1911593"/>
                  <a:pt x="9236151" y="1947915"/>
                </a:cubicBezTo>
                <a:cubicBezTo>
                  <a:pt x="9057620" y="1984237"/>
                  <a:pt x="8921847" y="1930911"/>
                  <a:pt x="8655976" y="1947915"/>
                </a:cubicBezTo>
                <a:cubicBezTo>
                  <a:pt x="8390105" y="1964919"/>
                  <a:pt x="8464605" y="1938321"/>
                  <a:pt x="8389095" y="1947915"/>
                </a:cubicBezTo>
                <a:cubicBezTo>
                  <a:pt x="8313585" y="1957509"/>
                  <a:pt x="8188242" y="1945343"/>
                  <a:pt x="8122215" y="1947915"/>
                </a:cubicBezTo>
                <a:cubicBezTo>
                  <a:pt x="8056188" y="1950487"/>
                  <a:pt x="7632890" y="1907270"/>
                  <a:pt x="7437608" y="1947915"/>
                </a:cubicBezTo>
                <a:cubicBezTo>
                  <a:pt x="7242326" y="1988560"/>
                  <a:pt x="7169354" y="1902563"/>
                  <a:pt x="6961864" y="1947915"/>
                </a:cubicBezTo>
                <a:cubicBezTo>
                  <a:pt x="6754374" y="1993267"/>
                  <a:pt x="6475033" y="1866859"/>
                  <a:pt x="6277257" y="1947915"/>
                </a:cubicBezTo>
                <a:cubicBezTo>
                  <a:pt x="6079481" y="2028971"/>
                  <a:pt x="5676822" y="1893195"/>
                  <a:pt x="5488219" y="1947915"/>
                </a:cubicBezTo>
                <a:cubicBezTo>
                  <a:pt x="5299616" y="2002635"/>
                  <a:pt x="5312580" y="1933580"/>
                  <a:pt x="5221338" y="1947915"/>
                </a:cubicBezTo>
                <a:cubicBezTo>
                  <a:pt x="5130096" y="1962250"/>
                  <a:pt x="4934751" y="1916005"/>
                  <a:pt x="4745595" y="1947915"/>
                </a:cubicBezTo>
                <a:cubicBezTo>
                  <a:pt x="4556439" y="1979825"/>
                  <a:pt x="4299527" y="1882214"/>
                  <a:pt x="4165419" y="1947915"/>
                </a:cubicBezTo>
                <a:cubicBezTo>
                  <a:pt x="4031311" y="2013616"/>
                  <a:pt x="3755151" y="1936912"/>
                  <a:pt x="3480813" y="1947915"/>
                </a:cubicBezTo>
                <a:cubicBezTo>
                  <a:pt x="3206475" y="1958918"/>
                  <a:pt x="3105734" y="1937803"/>
                  <a:pt x="3005069" y="1947915"/>
                </a:cubicBezTo>
                <a:cubicBezTo>
                  <a:pt x="2904404" y="1958027"/>
                  <a:pt x="2708967" y="1894109"/>
                  <a:pt x="2529325" y="1947915"/>
                </a:cubicBezTo>
                <a:cubicBezTo>
                  <a:pt x="2349683" y="2001721"/>
                  <a:pt x="2043196" y="1940808"/>
                  <a:pt x="1844718" y="1947915"/>
                </a:cubicBezTo>
                <a:cubicBezTo>
                  <a:pt x="1646240" y="1955022"/>
                  <a:pt x="1402586" y="1940092"/>
                  <a:pt x="1160111" y="1947915"/>
                </a:cubicBezTo>
                <a:cubicBezTo>
                  <a:pt x="917636" y="1955738"/>
                  <a:pt x="508302" y="1937862"/>
                  <a:pt x="324659" y="1947915"/>
                </a:cubicBezTo>
                <a:cubicBezTo>
                  <a:pt x="197255" y="1960404"/>
                  <a:pt x="31932" y="1815966"/>
                  <a:pt x="0" y="1623256"/>
                </a:cubicBezTo>
                <a:cubicBezTo>
                  <a:pt x="-11715" y="1516345"/>
                  <a:pt x="42990" y="1308675"/>
                  <a:pt x="0" y="1177404"/>
                </a:cubicBezTo>
                <a:cubicBezTo>
                  <a:pt x="-42990" y="1046133"/>
                  <a:pt x="15589" y="894567"/>
                  <a:pt x="0" y="731553"/>
                </a:cubicBezTo>
                <a:cubicBezTo>
                  <a:pt x="-15589" y="568539"/>
                  <a:pt x="1624" y="514673"/>
                  <a:pt x="0" y="324659"/>
                </a:cubicBezTo>
                <a:close/>
              </a:path>
            </a:pathLst>
          </a:custGeom>
          <a:solidFill>
            <a:srgbClr val="F9E3E6">
              <a:alpha val="93000"/>
            </a:srgbClr>
          </a:solidFill>
          <a:ln w="19050" cmpd="sng">
            <a:solidFill>
              <a:srgbClr val="CC2245"/>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Chuẩn bị một dải dây dài hơn 3 m</a:t>
            </a:r>
          </a:p>
        </p:txBody>
      </p:sp>
      <p:pic>
        <p:nvPicPr>
          <p:cNvPr id="1026" name="Picture 2" descr="Cuộn dây ruy băng màu vàng kích thước 7mm/ 10mm/ 15mm/ 20mm/ 25mm/ 38mm  dành cho làm đồ trang trí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418" y="2227406"/>
            <a:ext cx="4365048" cy="436504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Manila dây Động, đồ Họa hình Ảnh - sợi dây thừng png tải về - Miễn phí  trong suốt Sợi Dây Thừng png Tải về."/>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6473" y="2404101"/>
            <a:ext cx="5512686" cy="42876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4" name="Snip Diagonal Corner Rectangle 1"/>
          <p:cNvSpPr/>
          <p:nvPr/>
        </p:nvSpPr>
        <p:spPr>
          <a:xfrm>
            <a:off x="662152" y="101602"/>
            <a:ext cx="11092473" cy="1947915"/>
          </a:xfrm>
          <a:custGeom>
            <a:avLst/>
            <a:gdLst>
              <a:gd name="connsiteX0" fmla="*/ 0 w 11092473"/>
              <a:gd name="connsiteY0" fmla="*/ 324659 h 1947915"/>
              <a:gd name="connsiteX1" fmla="*/ 324659 w 11092473"/>
              <a:gd name="connsiteY1" fmla="*/ 0 h 1947915"/>
              <a:gd name="connsiteX2" fmla="*/ 800403 w 11092473"/>
              <a:gd name="connsiteY2" fmla="*/ 0 h 1947915"/>
              <a:gd name="connsiteX3" fmla="*/ 1067283 w 11092473"/>
              <a:gd name="connsiteY3" fmla="*/ 0 h 1947915"/>
              <a:gd name="connsiteX4" fmla="*/ 1751890 w 11092473"/>
              <a:gd name="connsiteY4" fmla="*/ 0 h 1947915"/>
              <a:gd name="connsiteX5" fmla="*/ 2436497 w 11092473"/>
              <a:gd name="connsiteY5" fmla="*/ 0 h 1947915"/>
              <a:gd name="connsiteX6" fmla="*/ 2912241 w 11092473"/>
              <a:gd name="connsiteY6" fmla="*/ 0 h 1947915"/>
              <a:gd name="connsiteX7" fmla="*/ 3179121 w 11092473"/>
              <a:gd name="connsiteY7" fmla="*/ 0 h 1947915"/>
              <a:gd name="connsiteX8" fmla="*/ 3968160 w 11092473"/>
              <a:gd name="connsiteY8" fmla="*/ 0 h 1947915"/>
              <a:gd name="connsiteX9" fmla="*/ 4339472 w 11092473"/>
              <a:gd name="connsiteY9" fmla="*/ 0 h 1947915"/>
              <a:gd name="connsiteX10" fmla="*/ 4815216 w 11092473"/>
              <a:gd name="connsiteY10" fmla="*/ 0 h 1947915"/>
              <a:gd name="connsiteX11" fmla="*/ 5499822 w 11092473"/>
              <a:gd name="connsiteY11" fmla="*/ 0 h 1947915"/>
              <a:gd name="connsiteX12" fmla="*/ 6184429 w 11092473"/>
              <a:gd name="connsiteY12" fmla="*/ 0 h 1947915"/>
              <a:gd name="connsiteX13" fmla="*/ 6555741 w 11092473"/>
              <a:gd name="connsiteY13" fmla="*/ 0 h 1947915"/>
              <a:gd name="connsiteX14" fmla="*/ 6927054 w 11092473"/>
              <a:gd name="connsiteY14" fmla="*/ 0 h 1947915"/>
              <a:gd name="connsiteX15" fmla="*/ 7716092 w 11092473"/>
              <a:gd name="connsiteY15" fmla="*/ 0 h 1947915"/>
              <a:gd name="connsiteX16" fmla="*/ 8087404 w 11092473"/>
              <a:gd name="connsiteY16" fmla="*/ 0 h 1947915"/>
              <a:gd name="connsiteX17" fmla="*/ 8772011 w 11092473"/>
              <a:gd name="connsiteY17" fmla="*/ 0 h 1947915"/>
              <a:gd name="connsiteX18" fmla="*/ 9561049 w 11092473"/>
              <a:gd name="connsiteY18" fmla="*/ 0 h 1947915"/>
              <a:gd name="connsiteX19" fmla="*/ 9827930 w 11092473"/>
              <a:gd name="connsiteY19" fmla="*/ 0 h 1947915"/>
              <a:gd name="connsiteX20" fmla="*/ 10094811 w 11092473"/>
              <a:gd name="connsiteY20" fmla="*/ 0 h 1947915"/>
              <a:gd name="connsiteX21" fmla="*/ 10767814 w 11092473"/>
              <a:gd name="connsiteY21" fmla="*/ 0 h 1947915"/>
              <a:gd name="connsiteX22" fmla="*/ 11092473 w 11092473"/>
              <a:gd name="connsiteY22" fmla="*/ 324659 h 1947915"/>
              <a:gd name="connsiteX23" fmla="*/ 11092473 w 11092473"/>
              <a:gd name="connsiteY23" fmla="*/ 770511 h 1947915"/>
              <a:gd name="connsiteX24" fmla="*/ 11092473 w 11092473"/>
              <a:gd name="connsiteY24" fmla="*/ 1190390 h 1947915"/>
              <a:gd name="connsiteX25" fmla="*/ 11092473 w 11092473"/>
              <a:gd name="connsiteY25" fmla="*/ 1623256 h 1947915"/>
              <a:gd name="connsiteX26" fmla="*/ 10767814 w 11092473"/>
              <a:gd name="connsiteY26" fmla="*/ 1947915 h 1947915"/>
              <a:gd name="connsiteX27" fmla="*/ 10292070 w 11092473"/>
              <a:gd name="connsiteY27" fmla="*/ 1947915 h 1947915"/>
              <a:gd name="connsiteX28" fmla="*/ 9503032 w 11092473"/>
              <a:gd name="connsiteY28" fmla="*/ 1947915 h 1947915"/>
              <a:gd name="connsiteX29" fmla="*/ 9027288 w 11092473"/>
              <a:gd name="connsiteY29" fmla="*/ 1947915 h 1947915"/>
              <a:gd name="connsiteX30" fmla="*/ 8551544 w 11092473"/>
              <a:gd name="connsiteY30" fmla="*/ 1947915 h 1947915"/>
              <a:gd name="connsiteX31" fmla="*/ 7971369 w 11092473"/>
              <a:gd name="connsiteY31" fmla="*/ 1947915 h 1947915"/>
              <a:gd name="connsiteX32" fmla="*/ 7495625 w 11092473"/>
              <a:gd name="connsiteY32" fmla="*/ 1947915 h 1947915"/>
              <a:gd name="connsiteX33" fmla="*/ 7019882 w 11092473"/>
              <a:gd name="connsiteY33" fmla="*/ 1947915 h 1947915"/>
              <a:gd name="connsiteX34" fmla="*/ 6335275 w 11092473"/>
              <a:gd name="connsiteY34" fmla="*/ 1947915 h 1947915"/>
              <a:gd name="connsiteX35" fmla="*/ 5963963 w 11092473"/>
              <a:gd name="connsiteY35" fmla="*/ 1947915 h 1947915"/>
              <a:gd name="connsiteX36" fmla="*/ 5174924 w 11092473"/>
              <a:gd name="connsiteY36" fmla="*/ 1947915 h 1947915"/>
              <a:gd name="connsiteX37" fmla="*/ 4490317 w 11092473"/>
              <a:gd name="connsiteY37" fmla="*/ 1947915 h 1947915"/>
              <a:gd name="connsiteX38" fmla="*/ 4223437 w 11092473"/>
              <a:gd name="connsiteY38" fmla="*/ 1947915 h 1947915"/>
              <a:gd name="connsiteX39" fmla="*/ 3434398 w 11092473"/>
              <a:gd name="connsiteY39" fmla="*/ 1947915 h 1947915"/>
              <a:gd name="connsiteX40" fmla="*/ 2958655 w 11092473"/>
              <a:gd name="connsiteY40" fmla="*/ 1947915 h 1947915"/>
              <a:gd name="connsiteX41" fmla="*/ 2274048 w 11092473"/>
              <a:gd name="connsiteY41" fmla="*/ 1947915 h 1947915"/>
              <a:gd name="connsiteX42" fmla="*/ 1485010 w 11092473"/>
              <a:gd name="connsiteY42" fmla="*/ 1947915 h 1947915"/>
              <a:gd name="connsiteX43" fmla="*/ 904834 w 11092473"/>
              <a:gd name="connsiteY43" fmla="*/ 1947915 h 1947915"/>
              <a:gd name="connsiteX44" fmla="*/ 324659 w 11092473"/>
              <a:gd name="connsiteY44" fmla="*/ 1947915 h 1947915"/>
              <a:gd name="connsiteX45" fmla="*/ 0 w 11092473"/>
              <a:gd name="connsiteY45" fmla="*/ 1623256 h 1947915"/>
              <a:gd name="connsiteX46" fmla="*/ 0 w 11092473"/>
              <a:gd name="connsiteY46" fmla="*/ 1177404 h 1947915"/>
              <a:gd name="connsiteX47" fmla="*/ 0 w 11092473"/>
              <a:gd name="connsiteY47" fmla="*/ 783497 h 1947915"/>
              <a:gd name="connsiteX48" fmla="*/ 0 w 11092473"/>
              <a:gd name="connsiteY48" fmla="*/ 324659 h 194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92473" h="1947915" fill="none" extrusionOk="0">
                <a:moveTo>
                  <a:pt x="0" y="324659"/>
                </a:moveTo>
                <a:cubicBezTo>
                  <a:pt x="-22148" y="180533"/>
                  <a:pt x="113019" y="13877"/>
                  <a:pt x="324659" y="0"/>
                </a:cubicBezTo>
                <a:cubicBezTo>
                  <a:pt x="516826" y="-29054"/>
                  <a:pt x="576723" y="12987"/>
                  <a:pt x="800403" y="0"/>
                </a:cubicBezTo>
                <a:cubicBezTo>
                  <a:pt x="1024083" y="-12987"/>
                  <a:pt x="947065" y="2014"/>
                  <a:pt x="1067283" y="0"/>
                </a:cubicBezTo>
                <a:cubicBezTo>
                  <a:pt x="1187501" y="-2014"/>
                  <a:pt x="1521843" y="2556"/>
                  <a:pt x="1751890" y="0"/>
                </a:cubicBezTo>
                <a:cubicBezTo>
                  <a:pt x="1981937" y="-2556"/>
                  <a:pt x="2139318" y="42271"/>
                  <a:pt x="2436497" y="0"/>
                </a:cubicBezTo>
                <a:cubicBezTo>
                  <a:pt x="2733676" y="-42271"/>
                  <a:pt x="2756575" y="25003"/>
                  <a:pt x="2912241" y="0"/>
                </a:cubicBezTo>
                <a:cubicBezTo>
                  <a:pt x="3067907" y="-25003"/>
                  <a:pt x="3048390" y="3504"/>
                  <a:pt x="3179121" y="0"/>
                </a:cubicBezTo>
                <a:cubicBezTo>
                  <a:pt x="3309852" y="-3504"/>
                  <a:pt x="3754858" y="35730"/>
                  <a:pt x="3968160" y="0"/>
                </a:cubicBezTo>
                <a:cubicBezTo>
                  <a:pt x="4181462" y="-35730"/>
                  <a:pt x="4162609" y="20232"/>
                  <a:pt x="4339472" y="0"/>
                </a:cubicBezTo>
                <a:cubicBezTo>
                  <a:pt x="4516335" y="-20232"/>
                  <a:pt x="4714518" y="15955"/>
                  <a:pt x="4815216" y="0"/>
                </a:cubicBezTo>
                <a:cubicBezTo>
                  <a:pt x="4915914" y="-15955"/>
                  <a:pt x="5243919" y="7273"/>
                  <a:pt x="5499822" y="0"/>
                </a:cubicBezTo>
                <a:cubicBezTo>
                  <a:pt x="5755725" y="-7273"/>
                  <a:pt x="6022660" y="2748"/>
                  <a:pt x="6184429" y="0"/>
                </a:cubicBezTo>
                <a:cubicBezTo>
                  <a:pt x="6346198" y="-2748"/>
                  <a:pt x="6452617" y="18892"/>
                  <a:pt x="6555741" y="0"/>
                </a:cubicBezTo>
                <a:cubicBezTo>
                  <a:pt x="6658865" y="-18892"/>
                  <a:pt x="6802897" y="44282"/>
                  <a:pt x="6927054" y="0"/>
                </a:cubicBezTo>
                <a:cubicBezTo>
                  <a:pt x="7051211" y="-44282"/>
                  <a:pt x="7526332" y="47612"/>
                  <a:pt x="7716092" y="0"/>
                </a:cubicBezTo>
                <a:cubicBezTo>
                  <a:pt x="7905852" y="-47612"/>
                  <a:pt x="8009954" y="39800"/>
                  <a:pt x="8087404" y="0"/>
                </a:cubicBezTo>
                <a:cubicBezTo>
                  <a:pt x="8164854" y="-39800"/>
                  <a:pt x="8540654" y="14054"/>
                  <a:pt x="8772011" y="0"/>
                </a:cubicBezTo>
                <a:cubicBezTo>
                  <a:pt x="9003368" y="-14054"/>
                  <a:pt x="9256677" y="35956"/>
                  <a:pt x="9561049" y="0"/>
                </a:cubicBezTo>
                <a:cubicBezTo>
                  <a:pt x="9865421" y="-35956"/>
                  <a:pt x="9697823" y="16101"/>
                  <a:pt x="9827930" y="0"/>
                </a:cubicBezTo>
                <a:cubicBezTo>
                  <a:pt x="9958037" y="-16101"/>
                  <a:pt x="9964579" y="15262"/>
                  <a:pt x="10094811" y="0"/>
                </a:cubicBezTo>
                <a:cubicBezTo>
                  <a:pt x="10225043" y="-15262"/>
                  <a:pt x="10462561" y="34965"/>
                  <a:pt x="10767814" y="0"/>
                </a:cubicBezTo>
                <a:cubicBezTo>
                  <a:pt x="10996513" y="-3404"/>
                  <a:pt x="11095565" y="141488"/>
                  <a:pt x="11092473" y="324659"/>
                </a:cubicBezTo>
                <a:cubicBezTo>
                  <a:pt x="11096155" y="445293"/>
                  <a:pt x="11054746" y="605854"/>
                  <a:pt x="11092473" y="770511"/>
                </a:cubicBezTo>
                <a:cubicBezTo>
                  <a:pt x="11130200" y="935168"/>
                  <a:pt x="11079718" y="1032341"/>
                  <a:pt x="11092473" y="1190390"/>
                </a:cubicBezTo>
                <a:cubicBezTo>
                  <a:pt x="11105228" y="1348439"/>
                  <a:pt x="11058047" y="1445324"/>
                  <a:pt x="11092473" y="1623256"/>
                </a:cubicBezTo>
                <a:cubicBezTo>
                  <a:pt x="11073737" y="1821557"/>
                  <a:pt x="10908861" y="1920241"/>
                  <a:pt x="10767814" y="1947915"/>
                </a:cubicBezTo>
                <a:cubicBezTo>
                  <a:pt x="10572024" y="1983915"/>
                  <a:pt x="10474367" y="1907799"/>
                  <a:pt x="10292070" y="1947915"/>
                </a:cubicBezTo>
                <a:cubicBezTo>
                  <a:pt x="10109773" y="1988031"/>
                  <a:pt x="9851283" y="1862976"/>
                  <a:pt x="9503032" y="1947915"/>
                </a:cubicBezTo>
                <a:cubicBezTo>
                  <a:pt x="9154781" y="2032854"/>
                  <a:pt x="9146286" y="1892002"/>
                  <a:pt x="9027288" y="1947915"/>
                </a:cubicBezTo>
                <a:cubicBezTo>
                  <a:pt x="8908290" y="2003828"/>
                  <a:pt x="8690494" y="1914145"/>
                  <a:pt x="8551544" y="1947915"/>
                </a:cubicBezTo>
                <a:cubicBezTo>
                  <a:pt x="8412594" y="1981685"/>
                  <a:pt x="8148290" y="1901092"/>
                  <a:pt x="7971369" y="1947915"/>
                </a:cubicBezTo>
                <a:cubicBezTo>
                  <a:pt x="7794449" y="1994738"/>
                  <a:pt x="7680781" y="1908492"/>
                  <a:pt x="7495625" y="1947915"/>
                </a:cubicBezTo>
                <a:cubicBezTo>
                  <a:pt x="7310469" y="1987338"/>
                  <a:pt x="7221766" y="1941536"/>
                  <a:pt x="7019882" y="1947915"/>
                </a:cubicBezTo>
                <a:cubicBezTo>
                  <a:pt x="6817998" y="1954294"/>
                  <a:pt x="6675820" y="1891992"/>
                  <a:pt x="6335275" y="1947915"/>
                </a:cubicBezTo>
                <a:cubicBezTo>
                  <a:pt x="5994730" y="2003838"/>
                  <a:pt x="6049710" y="1913491"/>
                  <a:pt x="5963963" y="1947915"/>
                </a:cubicBezTo>
                <a:cubicBezTo>
                  <a:pt x="5878216" y="1982339"/>
                  <a:pt x="5335824" y="1895879"/>
                  <a:pt x="5174924" y="1947915"/>
                </a:cubicBezTo>
                <a:cubicBezTo>
                  <a:pt x="5014024" y="1999951"/>
                  <a:pt x="4675013" y="1911151"/>
                  <a:pt x="4490317" y="1947915"/>
                </a:cubicBezTo>
                <a:cubicBezTo>
                  <a:pt x="4305621" y="1984679"/>
                  <a:pt x="4324492" y="1927244"/>
                  <a:pt x="4223437" y="1947915"/>
                </a:cubicBezTo>
                <a:cubicBezTo>
                  <a:pt x="4122382" y="1968586"/>
                  <a:pt x="3655411" y="1914313"/>
                  <a:pt x="3434398" y="1947915"/>
                </a:cubicBezTo>
                <a:cubicBezTo>
                  <a:pt x="3213385" y="1981517"/>
                  <a:pt x="3119109" y="1931362"/>
                  <a:pt x="2958655" y="1947915"/>
                </a:cubicBezTo>
                <a:cubicBezTo>
                  <a:pt x="2798201" y="1964468"/>
                  <a:pt x="2552168" y="1934832"/>
                  <a:pt x="2274048" y="1947915"/>
                </a:cubicBezTo>
                <a:cubicBezTo>
                  <a:pt x="1995928" y="1960998"/>
                  <a:pt x="1864314" y="1931573"/>
                  <a:pt x="1485010" y="1947915"/>
                </a:cubicBezTo>
                <a:cubicBezTo>
                  <a:pt x="1105706" y="1964257"/>
                  <a:pt x="1090498" y="1944862"/>
                  <a:pt x="904834" y="1947915"/>
                </a:cubicBezTo>
                <a:cubicBezTo>
                  <a:pt x="719170" y="1950968"/>
                  <a:pt x="596465" y="1904528"/>
                  <a:pt x="324659" y="1947915"/>
                </a:cubicBezTo>
                <a:cubicBezTo>
                  <a:pt x="136223" y="1964117"/>
                  <a:pt x="26267" y="1792774"/>
                  <a:pt x="0" y="1623256"/>
                </a:cubicBezTo>
                <a:cubicBezTo>
                  <a:pt x="-49257" y="1465752"/>
                  <a:pt x="4531" y="1292048"/>
                  <a:pt x="0" y="1177404"/>
                </a:cubicBezTo>
                <a:cubicBezTo>
                  <a:pt x="-4531" y="1062760"/>
                  <a:pt x="33119" y="945509"/>
                  <a:pt x="0" y="783497"/>
                </a:cubicBezTo>
                <a:cubicBezTo>
                  <a:pt x="-33119" y="621485"/>
                  <a:pt x="3494" y="473602"/>
                  <a:pt x="0" y="324659"/>
                </a:cubicBezTo>
                <a:close/>
              </a:path>
              <a:path w="11092473" h="1947915" stroke="0" extrusionOk="0">
                <a:moveTo>
                  <a:pt x="0" y="324659"/>
                </a:moveTo>
                <a:cubicBezTo>
                  <a:pt x="6182" y="142466"/>
                  <a:pt x="130383" y="13376"/>
                  <a:pt x="324659" y="0"/>
                </a:cubicBezTo>
                <a:cubicBezTo>
                  <a:pt x="411073" y="-16091"/>
                  <a:pt x="495914" y="23695"/>
                  <a:pt x="591540" y="0"/>
                </a:cubicBezTo>
                <a:cubicBezTo>
                  <a:pt x="687166" y="-23695"/>
                  <a:pt x="1076606" y="20415"/>
                  <a:pt x="1380578" y="0"/>
                </a:cubicBezTo>
                <a:cubicBezTo>
                  <a:pt x="1684550" y="-20415"/>
                  <a:pt x="1628388" y="3301"/>
                  <a:pt x="1751890" y="0"/>
                </a:cubicBezTo>
                <a:cubicBezTo>
                  <a:pt x="1875392" y="-3301"/>
                  <a:pt x="2177900" y="64341"/>
                  <a:pt x="2332065" y="0"/>
                </a:cubicBezTo>
                <a:cubicBezTo>
                  <a:pt x="2486230" y="-64341"/>
                  <a:pt x="2707546" y="48586"/>
                  <a:pt x="2807809" y="0"/>
                </a:cubicBezTo>
                <a:cubicBezTo>
                  <a:pt x="2908072" y="-48586"/>
                  <a:pt x="3323690" y="58287"/>
                  <a:pt x="3492416" y="0"/>
                </a:cubicBezTo>
                <a:cubicBezTo>
                  <a:pt x="3661142" y="-58287"/>
                  <a:pt x="3998510" y="86222"/>
                  <a:pt x="4281454" y="0"/>
                </a:cubicBezTo>
                <a:cubicBezTo>
                  <a:pt x="4564398" y="-86222"/>
                  <a:pt x="4880183" y="14129"/>
                  <a:pt x="5070493" y="0"/>
                </a:cubicBezTo>
                <a:cubicBezTo>
                  <a:pt x="5260803" y="-14129"/>
                  <a:pt x="5471527" y="2139"/>
                  <a:pt x="5755100" y="0"/>
                </a:cubicBezTo>
                <a:cubicBezTo>
                  <a:pt x="6038673" y="-2139"/>
                  <a:pt x="6181097" y="6762"/>
                  <a:pt x="6439706" y="0"/>
                </a:cubicBezTo>
                <a:cubicBezTo>
                  <a:pt x="6698315" y="-6762"/>
                  <a:pt x="6705707" y="17420"/>
                  <a:pt x="6811019" y="0"/>
                </a:cubicBezTo>
                <a:cubicBezTo>
                  <a:pt x="6916331" y="-17420"/>
                  <a:pt x="7422021" y="81374"/>
                  <a:pt x="7600057" y="0"/>
                </a:cubicBezTo>
                <a:cubicBezTo>
                  <a:pt x="7778093" y="-81374"/>
                  <a:pt x="7840184" y="29632"/>
                  <a:pt x="7971369" y="0"/>
                </a:cubicBezTo>
                <a:cubicBezTo>
                  <a:pt x="8102554" y="-29632"/>
                  <a:pt x="8248314" y="8696"/>
                  <a:pt x="8447113" y="0"/>
                </a:cubicBezTo>
                <a:cubicBezTo>
                  <a:pt x="8645912" y="-8696"/>
                  <a:pt x="8904434" y="13830"/>
                  <a:pt x="9131720" y="0"/>
                </a:cubicBezTo>
                <a:cubicBezTo>
                  <a:pt x="9359006" y="-13830"/>
                  <a:pt x="9652980" y="78441"/>
                  <a:pt x="9816327" y="0"/>
                </a:cubicBezTo>
                <a:cubicBezTo>
                  <a:pt x="9979674" y="-78441"/>
                  <a:pt x="10003369" y="19673"/>
                  <a:pt x="10083207" y="0"/>
                </a:cubicBezTo>
                <a:cubicBezTo>
                  <a:pt x="10163045" y="-19673"/>
                  <a:pt x="10525708" y="6366"/>
                  <a:pt x="10767814" y="0"/>
                </a:cubicBezTo>
                <a:cubicBezTo>
                  <a:pt x="10993376" y="474"/>
                  <a:pt x="11079514" y="178927"/>
                  <a:pt x="11092473" y="324659"/>
                </a:cubicBezTo>
                <a:cubicBezTo>
                  <a:pt x="11116508" y="438407"/>
                  <a:pt x="11072840" y="644923"/>
                  <a:pt x="11092473" y="783497"/>
                </a:cubicBezTo>
                <a:cubicBezTo>
                  <a:pt x="11112106" y="922071"/>
                  <a:pt x="11058873" y="1019518"/>
                  <a:pt x="11092473" y="1203376"/>
                </a:cubicBezTo>
                <a:cubicBezTo>
                  <a:pt x="11126073" y="1387234"/>
                  <a:pt x="11069656" y="1507254"/>
                  <a:pt x="11092473" y="1623256"/>
                </a:cubicBezTo>
                <a:cubicBezTo>
                  <a:pt x="11057184" y="1819458"/>
                  <a:pt x="10946852" y="1953375"/>
                  <a:pt x="10767814" y="1947915"/>
                </a:cubicBezTo>
                <a:cubicBezTo>
                  <a:pt x="10537179" y="1995957"/>
                  <a:pt x="10432909" y="1884350"/>
                  <a:pt x="10187639" y="1947915"/>
                </a:cubicBezTo>
                <a:cubicBezTo>
                  <a:pt x="9942370" y="2011480"/>
                  <a:pt x="10035361" y="1943440"/>
                  <a:pt x="9920758" y="1947915"/>
                </a:cubicBezTo>
                <a:cubicBezTo>
                  <a:pt x="9806155" y="1952390"/>
                  <a:pt x="9414682" y="1911593"/>
                  <a:pt x="9236151" y="1947915"/>
                </a:cubicBezTo>
                <a:cubicBezTo>
                  <a:pt x="9057620" y="1984237"/>
                  <a:pt x="8921847" y="1930911"/>
                  <a:pt x="8655976" y="1947915"/>
                </a:cubicBezTo>
                <a:cubicBezTo>
                  <a:pt x="8390105" y="1964919"/>
                  <a:pt x="8464605" y="1938321"/>
                  <a:pt x="8389095" y="1947915"/>
                </a:cubicBezTo>
                <a:cubicBezTo>
                  <a:pt x="8313585" y="1957509"/>
                  <a:pt x="8188242" y="1945343"/>
                  <a:pt x="8122215" y="1947915"/>
                </a:cubicBezTo>
                <a:cubicBezTo>
                  <a:pt x="8056188" y="1950487"/>
                  <a:pt x="7632890" y="1907270"/>
                  <a:pt x="7437608" y="1947915"/>
                </a:cubicBezTo>
                <a:cubicBezTo>
                  <a:pt x="7242326" y="1988560"/>
                  <a:pt x="7169354" y="1902563"/>
                  <a:pt x="6961864" y="1947915"/>
                </a:cubicBezTo>
                <a:cubicBezTo>
                  <a:pt x="6754374" y="1993267"/>
                  <a:pt x="6475033" y="1866859"/>
                  <a:pt x="6277257" y="1947915"/>
                </a:cubicBezTo>
                <a:cubicBezTo>
                  <a:pt x="6079481" y="2028971"/>
                  <a:pt x="5676822" y="1893195"/>
                  <a:pt x="5488219" y="1947915"/>
                </a:cubicBezTo>
                <a:cubicBezTo>
                  <a:pt x="5299616" y="2002635"/>
                  <a:pt x="5312580" y="1933580"/>
                  <a:pt x="5221338" y="1947915"/>
                </a:cubicBezTo>
                <a:cubicBezTo>
                  <a:pt x="5130096" y="1962250"/>
                  <a:pt x="4934751" y="1916005"/>
                  <a:pt x="4745595" y="1947915"/>
                </a:cubicBezTo>
                <a:cubicBezTo>
                  <a:pt x="4556439" y="1979825"/>
                  <a:pt x="4299527" y="1882214"/>
                  <a:pt x="4165419" y="1947915"/>
                </a:cubicBezTo>
                <a:cubicBezTo>
                  <a:pt x="4031311" y="2013616"/>
                  <a:pt x="3755151" y="1936912"/>
                  <a:pt x="3480813" y="1947915"/>
                </a:cubicBezTo>
                <a:cubicBezTo>
                  <a:pt x="3206475" y="1958918"/>
                  <a:pt x="3105734" y="1937803"/>
                  <a:pt x="3005069" y="1947915"/>
                </a:cubicBezTo>
                <a:cubicBezTo>
                  <a:pt x="2904404" y="1958027"/>
                  <a:pt x="2708967" y="1894109"/>
                  <a:pt x="2529325" y="1947915"/>
                </a:cubicBezTo>
                <a:cubicBezTo>
                  <a:pt x="2349683" y="2001721"/>
                  <a:pt x="2043196" y="1940808"/>
                  <a:pt x="1844718" y="1947915"/>
                </a:cubicBezTo>
                <a:cubicBezTo>
                  <a:pt x="1646240" y="1955022"/>
                  <a:pt x="1402586" y="1940092"/>
                  <a:pt x="1160111" y="1947915"/>
                </a:cubicBezTo>
                <a:cubicBezTo>
                  <a:pt x="917636" y="1955738"/>
                  <a:pt x="508302" y="1937862"/>
                  <a:pt x="324659" y="1947915"/>
                </a:cubicBezTo>
                <a:cubicBezTo>
                  <a:pt x="197255" y="1960404"/>
                  <a:pt x="31932" y="1815966"/>
                  <a:pt x="0" y="1623256"/>
                </a:cubicBezTo>
                <a:cubicBezTo>
                  <a:pt x="-11715" y="1516345"/>
                  <a:pt x="42990" y="1308675"/>
                  <a:pt x="0" y="1177404"/>
                </a:cubicBezTo>
                <a:cubicBezTo>
                  <a:pt x="-42990" y="1046133"/>
                  <a:pt x="15589" y="894567"/>
                  <a:pt x="0" y="731553"/>
                </a:cubicBezTo>
                <a:cubicBezTo>
                  <a:pt x="-15589" y="568539"/>
                  <a:pt x="1624" y="514673"/>
                  <a:pt x="0" y="324659"/>
                </a:cubicBezTo>
                <a:close/>
              </a:path>
            </a:pathLst>
          </a:custGeom>
          <a:solidFill>
            <a:srgbClr val="F9E3E6">
              <a:alpha val="93000"/>
            </a:srgbClr>
          </a:solidFill>
          <a:ln w="19050" cmpd="sng">
            <a:solidFill>
              <a:srgbClr val="CC2245"/>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marR="0" lvl="0" indent="-685800" algn="ctr" defTabSz="914400" rtl="0" eaLnBrk="1" fontAlgn="auto" latinLnBrk="0" hangingPunct="1">
              <a:lnSpc>
                <a:spcPct val="100000"/>
              </a:lnSpc>
              <a:spcBef>
                <a:spcPts val="0"/>
              </a:spcBef>
              <a:spcAft>
                <a:spcPts val="0"/>
              </a:spcAft>
              <a:buClrTx/>
              <a:buSzTx/>
              <a:buFontTx/>
              <a:buChar char="-"/>
              <a:tabLst/>
              <a:defRPr/>
            </a:pPr>
            <a:r>
              <a:rPr kumimoji="0" lang="vi-VN" sz="5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Dùng thước 1m. Từ đầu dây, </a:t>
            </a:r>
            <a:endPar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cứ 1m em hãy vạch một dấu đỏ.</a:t>
            </a:r>
          </a:p>
        </p:txBody>
      </p:sp>
      <p:pic>
        <p:nvPicPr>
          <p:cNvPr id="2050" name="Picture 2" descr="THƯỚC LÁ INOX MẠ NHŨ BẠC SHINWA 1M - 13048 H101F"/>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56" b="100000" l="0" r="90000">
                        <a14:foregroundMark x1="6867" y1="99022" x2="6867" y2="99022"/>
                      </a14:backgroundRemoval>
                    </a14:imgEffect>
                  </a14:imgLayer>
                </a14:imgProps>
              </a:ext>
              <a:ext uri="{28A0092B-C50C-407E-A947-70E740481C1C}">
                <a14:useLocalDpi xmlns:a14="http://schemas.microsoft.com/office/drawing/2010/main" val="0"/>
              </a:ext>
            </a:extLst>
          </a:blip>
          <a:srcRect/>
          <a:stretch>
            <a:fillRect/>
          </a:stretch>
        </p:blipFill>
        <p:spPr bwMode="auto">
          <a:xfrm>
            <a:off x="0" y="1498311"/>
            <a:ext cx="7146252" cy="53596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8"/>
          <p:cNvSpPr>
            <a:spLocks noChangeArrowheads="1"/>
          </p:cNvSpPr>
          <p:nvPr/>
        </p:nvSpPr>
        <p:spPr bwMode="auto">
          <a:xfrm>
            <a:off x="7518399" y="2425077"/>
            <a:ext cx="279448" cy="2028681"/>
          </a:xfrm>
          <a:prstGeom prst="rect">
            <a:avLst/>
          </a:prstGeom>
          <a:solidFill>
            <a:srgbClr val="FF0000"/>
          </a:solidFill>
          <a:ln>
            <a:solidFill>
              <a:schemeClr val="bg1"/>
            </a:solidFill>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50" b="44600" l="4800" r="48150"/>
                    </a14:imgEffect>
                  </a14:imgLayer>
                </a14:imgProps>
              </a:ext>
              <a:ext uri="{28A0092B-C50C-407E-A947-70E740481C1C}">
                <a14:useLocalDpi xmlns:a14="http://schemas.microsoft.com/office/drawing/2010/main" val="0"/>
              </a:ext>
            </a:extLst>
          </a:blip>
          <a:srcRect r="51138" b="50442"/>
          <a:stretch>
            <a:fillRect/>
          </a:stretch>
        </p:blipFill>
        <p:spPr>
          <a:xfrm>
            <a:off x="8309536" y="2927927"/>
            <a:ext cx="4390464" cy="44530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4" name="Snip Diagonal Corner Rectangle 1"/>
          <p:cNvSpPr/>
          <p:nvPr/>
        </p:nvSpPr>
        <p:spPr>
          <a:xfrm>
            <a:off x="662152" y="101602"/>
            <a:ext cx="11092473" cy="2752434"/>
          </a:xfrm>
          <a:custGeom>
            <a:avLst/>
            <a:gdLst>
              <a:gd name="connsiteX0" fmla="*/ 0 w 11092473"/>
              <a:gd name="connsiteY0" fmla="*/ 324659 h 1947915"/>
              <a:gd name="connsiteX1" fmla="*/ 324659 w 11092473"/>
              <a:gd name="connsiteY1" fmla="*/ 0 h 1947915"/>
              <a:gd name="connsiteX2" fmla="*/ 800403 w 11092473"/>
              <a:gd name="connsiteY2" fmla="*/ 0 h 1947915"/>
              <a:gd name="connsiteX3" fmla="*/ 1067283 w 11092473"/>
              <a:gd name="connsiteY3" fmla="*/ 0 h 1947915"/>
              <a:gd name="connsiteX4" fmla="*/ 1751890 w 11092473"/>
              <a:gd name="connsiteY4" fmla="*/ 0 h 1947915"/>
              <a:gd name="connsiteX5" fmla="*/ 2436497 w 11092473"/>
              <a:gd name="connsiteY5" fmla="*/ 0 h 1947915"/>
              <a:gd name="connsiteX6" fmla="*/ 2912241 w 11092473"/>
              <a:gd name="connsiteY6" fmla="*/ 0 h 1947915"/>
              <a:gd name="connsiteX7" fmla="*/ 3179121 w 11092473"/>
              <a:gd name="connsiteY7" fmla="*/ 0 h 1947915"/>
              <a:gd name="connsiteX8" fmla="*/ 3968160 w 11092473"/>
              <a:gd name="connsiteY8" fmla="*/ 0 h 1947915"/>
              <a:gd name="connsiteX9" fmla="*/ 4339472 w 11092473"/>
              <a:gd name="connsiteY9" fmla="*/ 0 h 1947915"/>
              <a:gd name="connsiteX10" fmla="*/ 4815216 w 11092473"/>
              <a:gd name="connsiteY10" fmla="*/ 0 h 1947915"/>
              <a:gd name="connsiteX11" fmla="*/ 5499822 w 11092473"/>
              <a:gd name="connsiteY11" fmla="*/ 0 h 1947915"/>
              <a:gd name="connsiteX12" fmla="*/ 6184429 w 11092473"/>
              <a:gd name="connsiteY12" fmla="*/ 0 h 1947915"/>
              <a:gd name="connsiteX13" fmla="*/ 6555741 w 11092473"/>
              <a:gd name="connsiteY13" fmla="*/ 0 h 1947915"/>
              <a:gd name="connsiteX14" fmla="*/ 6927054 w 11092473"/>
              <a:gd name="connsiteY14" fmla="*/ 0 h 1947915"/>
              <a:gd name="connsiteX15" fmla="*/ 7716092 w 11092473"/>
              <a:gd name="connsiteY15" fmla="*/ 0 h 1947915"/>
              <a:gd name="connsiteX16" fmla="*/ 8087404 w 11092473"/>
              <a:gd name="connsiteY16" fmla="*/ 0 h 1947915"/>
              <a:gd name="connsiteX17" fmla="*/ 8772011 w 11092473"/>
              <a:gd name="connsiteY17" fmla="*/ 0 h 1947915"/>
              <a:gd name="connsiteX18" fmla="*/ 9561049 w 11092473"/>
              <a:gd name="connsiteY18" fmla="*/ 0 h 1947915"/>
              <a:gd name="connsiteX19" fmla="*/ 9827930 w 11092473"/>
              <a:gd name="connsiteY19" fmla="*/ 0 h 1947915"/>
              <a:gd name="connsiteX20" fmla="*/ 10094811 w 11092473"/>
              <a:gd name="connsiteY20" fmla="*/ 0 h 1947915"/>
              <a:gd name="connsiteX21" fmla="*/ 10767814 w 11092473"/>
              <a:gd name="connsiteY21" fmla="*/ 0 h 1947915"/>
              <a:gd name="connsiteX22" fmla="*/ 11092473 w 11092473"/>
              <a:gd name="connsiteY22" fmla="*/ 324659 h 1947915"/>
              <a:gd name="connsiteX23" fmla="*/ 11092473 w 11092473"/>
              <a:gd name="connsiteY23" fmla="*/ 770511 h 1947915"/>
              <a:gd name="connsiteX24" fmla="*/ 11092473 w 11092473"/>
              <a:gd name="connsiteY24" fmla="*/ 1190390 h 1947915"/>
              <a:gd name="connsiteX25" fmla="*/ 11092473 w 11092473"/>
              <a:gd name="connsiteY25" fmla="*/ 1623256 h 1947915"/>
              <a:gd name="connsiteX26" fmla="*/ 10767814 w 11092473"/>
              <a:gd name="connsiteY26" fmla="*/ 1947915 h 1947915"/>
              <a:gd name="connsiteX27" fmla="*/ 10292070 w 11092473"/>
              <a:gd name="connsiteY27" fmla="*/ 1947915 h 1947915"/>
              <a:gd name="connsiteX28" fmla="*/ 9503032 w 11092473"/>
              <a:gd name="connsiteY28" fmla="*/ 1947915 h 1947915"/>
              <a:gd name="connsiteX29" fmla="*/ 9027288 w 11092473"/>
              <a:gd name="connsiteY29" fmla="*/ 1947915 h 1947915"/>
              <a:gd name="connsiteX30" fmla="*/ 8551544 w 11092473"/>
              <a:gd name="connsiteY30" fmla="*/ 1947915 h 1947915"/>
              <a:gd name="connsiteX31" fmla="*/ 7971369 w 11092473"/>
              <a:gd name="connsiteY31" fmla="*/ 1947915 h 1947915"/>
              <a:gd name="connsiteX32" fmla="*/ 7495625 w 11092473"/>
              <a:gd name="connsiteY32" fmla="*/ 1947915 h 1947915"/>
              <a:gd name="connsiteX33" fmla="*/ 7019882 w 11092473"/>
              <a:gd name="connsiteY33" fmla="*/ 1947915 h 1947915"/>
              <a:gd name="connsiteX34" fmla="*/ 6335275 w 11092473"/>
              <a:gd name="connsiteY34" fmla="*/ 1947915 h 1947915"/>
              <a:gd name="connsiteX35" fmla="*/ 5963963 w 11092473"/>
              <a:gd name="connsiteY35" fmla="*/ 1947915 h 1947915"/>
              <a:gd name="connsiteX36" fmla="*/ 5174924 w 11092473"/>
              <a:gd name="connsiteY36" fmla="*/ 1947915 h 1947915"/>
              <a:gd name="connsiteX37" fmla="*/ 4490317 w 11092473"/>
              <a:gd name="connsiteY37" fmla="*/ 1947915 h 1947915"/>
              <a:gd name="connsiteX38" fmla="*/ 4223437 w 11092473"/>
              <a:gd name="connsiteY38" fmla="*/ 1947915 h 1947915"/>
              <a:gd name="connsiteX39" fmla="*/ 3434398 w 11092473"/>
              <a:gd name="connsiteY39" fmla="*/ 1947915 h 1947915"/>
              <a:gd name="connsiteX40" fmla="*/ 2958655 w 11092473"/>
              <a:gd name="connsiteY40" fmla="*/ 1947915 h 1947915"/>
              <a:gd name="connsiteX41" fmla="*/ 2274048 w 11092473"/>
              <a:gd name="connsiteY41" fmla="*/ 1947915 h 1947915"/>
              <a:gd name="connsiteX42" fmla="*/ 1485010 w 11092473"/>
              <a:gd name="connsiteY42" fmla="*/ 1947915 h 1947915"/>
              <a:gd name="connsiteX43" fmla="*/ 904834 w 11092473"/>
              <a:gd name="connsiteY43" fmla="*/ 1947915 h 1947915"/>
              <a:gd name="connsiteX44" fmla="*/ 324659 w 11092473"/>
              <a:gd name="connsiteY44" fmla="*/ 1947915 h 1947915"/>
              <a:gd name="connsiteX45" fmla="*/ 0 w 11092473"/>
              <a:gd name="connsiteY45" fmla="*/ 1623256 h 1947915"/>
              <a:gd name="connsiteX46" fmla="*/ 0 w 11092473"/>
              <a:gd name="connsiteY46" fmla="*/ 1177404 h 1947915"/>
              <a:gd name="connsiteX47" fmla="*/ 0 w 11092473"/>
              <a:gd name="connsiteY47" fmla="*/ 783497 h 1947915"/>
              <a:gd name="connsiteX48" fmla="*/ 0 w 11092473"/>
              <a:gd name="connsiteY48" fmla="*/ 324659 h 194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92473" h="1947915" fill="none" extrusionOk="0">
                <a:moveTo>
                  <a:pt x="0" y="324659"/>
                </a:moveTo>
                <a:cubicBezTo>
                  <a:pt x="-22148" y="180533"/>
                  <a:pt x="113019" y="13877"/>
                  <a:pt x="324659" y="0"/>
                </a:cubicBezTo>
                <a:cubicBezTo>
                  <a:pt x="516826" y="-29054"/>
                  <a:pt x="576723" y="12987"/>
                  <a:pt x="800403" y="0"/>
                </a:cubicBezTo>
                <a:cubicBezTo>
                  <a:pt x="1024083" y="-12987"/>
                  <a:pt x="947065" y="2014"/>
                  <a:pt x="1067283" y="0"/>
                </a:cubicBezTo>
                <a:cubicBezTo>
                  <a:pt x="1187501" y="-2014"/>
                  <a:pt x="1521843" y="2556"/>
                  <a:pt x="1751890" y="0"/>
                </a:cubicBezTo>
                <a:cubicBezTo>
                  <a:pt x="1981937" y="-2556"/>
                  <a:pt x="2139318" y="42271"/>
                  <a:pt x="2436497" y="0"/>
                </a:cubicBezTo>
                <a:cubicBezTo>
                  <a:pt x="2733676" y="-42271"/>
                  <a:pt x="2756575" y="25003"/>
                  <a:pt x="2912241" y="0"/>
                </a:cubicBezTo>
                <a:cubicBezTo>
                  <a:pt x="3067907" y="-25003"/>
                  <a:pt x="3048390" y="3504"/>
                  <a:pt x="3179121" y="0"/>
                </a:cubicBezTo>
                <a:cubicBezTo>
                  <a:pt x="3309852" y="-3504"/>
                  <a:pt x="3754858" y="35730"/>
                  <a:pt x="3968160" y="0"/>
                </a:cubicBezTo>
                <a:cubicBezTo>
                  <a:pt x="4181462" y="-35730"/>
                  <a:pt x="4162609" y="20232"/>
                  <a:pt x="4339472" y="0"/>
                </a:cubicBezTo>
                <a:cubicBezTo>
                  <a:pt x="4516335" y="-20232"/>
                  <a:pt x="4714518" y="15955"/>
                  <a:pt x="4815216" y="0"/>
                </a:cubicBezTo>
                <a:cubicBezTo>
                  <a:pt x="4915914" y="-15955"/>
                  <a:pt x="5243919" y="7273"/>
                  <a:pt x="5499822" y="0"/>
                </a:cubicBezTo>
                <a:cubicBezTo>
                  <a:pt x="5755725" y="-7273"/>
                  <a:pt x="6022660" y="2748"/>
                  <a:pt x="6184429" y="0"/>
                </a:cubicBezTo>
                <a:cubicBezTo>
                  <a:pt x="6346198" y="-2748"/>
                  <a:pt x="6452617" y="18892"/>
                  <a:pt x="6555741" y="0"/>
                </a:cubicBezTo>
                <a:cubicBezTo>
                  <a:pt x="6658865" y="-18892"/>
                  <a:pt x="6802897" y="44282"/>
                  <a:pt x="6927054" y="0"/>
                </a:cubicBezTo>
                <a:cubicBezTo>
                  <a:pt x="7051211" y="-44282"/>
                  <a:pt x="7526332" y="47612"/>
                  <a:pt x="7716092" y="0"/>
                </a:cubicBezTo>
                <a:cubicBezTo>
                  <a:pt x="7905852" y="-47612"/>
                  <a:pt x="8009954" y="39800"/>
                  <a:pt x="8087404" y="0"/>
                </a:cubicBezTo>
                <a:cubicBezTo>
                  <a:pt x="8164854" y="-39800"/>
                  <a:pt x="8540654" y="14054"/>
                  <a:pt x="8772011" y="0"/>
                </a:cubicBezTo>
                <a:cubicBezTo>
                  <a:pt x="9003368" y="-14054"/>
                  <a:pt x="9256677" y="35956"/>
                  <a:pt x="9561049" y="0"/>
                </a:cubicBezTo>
                <a:cubicBezTo>
                  <a:pt x="9865421" y="-35956"/>
                  <a:pt x="9697823" y="16101"/>
                  <a:pt x="9827930" y="0"/>
                </a:cubicBezTo>
                <a:cubicBezTo>
                  <a:pt x="9958037" y="-16101"/>
                  <a:pt x="9964579" y="15262"/>
                  <a:pt x="10094811" y="0"/>
                </a:cubicBezTo>
                <a:cubicBezTo>
                  <a:pt x="10225043" y="-15262"/>
                  <a:pt x="10462561" y="34965"/>
                  <a:pt x="10767814" y="0"/>
                </a:cubicBezTo>
                <a:cubicBezTo>
                  <a:pt x="10996513" y="-3404"/>
                  <a:pt x="11095565" y="141488"/>
                  <a:pt x="11092473" y="324659"/>
                </a:cubicBezTo>
                <a:cubicBezTo>
                  <a:pt x="11096155" y="445293"/>
                  <a:pt x="11054746" y="605854"/>
                  <a:pt x="11092473" y="770511"/>
                </a:cubicBezTo>
                <a:cubicBezTo>
                  <a:pt x="11130200" y="935168"/>
                  <a:pt x="11079718" y="1032341"/>
                  <a:pt x="11092473" y="1190390"/>
                </a:cubicBezTo>
                <a:cubicBezTo>
                  <a:pt x="11105228" y="1348439"/>
                  <a:pt x="11058047" y="1445324"/>
                  <a:pt x="11092473" y="1623256"/>
                </a:cubicBezTo>
                <a:cubicBezTo>
                  <a:pt x="11073737" y="1821557"/>
                  <a:pt x="10908861" y="1920241"/>
                  <a:pt x="10767814" y="1947915"/>
                </a:cubicBezTo>
                <a:cubicBezTo>
                  <a:pt x="10572024" y="1983915"/>
                  <a:pt x="10474367" y="1907799"/>
                  <a:pt x="10292070" y="1947915"/>
                </a:cubicBezTo>
                <a:cubicBezTo>
                  <a:pt x="10109773" y="1988031"/>
                  <a:pt x="9851283" y="1862976"/>
                  <a:pt x="9503032" y="1947915"/>
                </a:cubicBezTo>
                <a:cubicBezTo>
                  <a:pt x="9154781" y="2032854"/>
                  <a:pt x="9146286" y="1892002"/>
                  <a:pt x="9027288" y="1947915"/>
                </a:cubicBezTo>
                <a:cubicBezTo>
                  <a:pt x="8908290" y="2003828"/>
                  <a:pt x="8690494" y="1914145"/>
                  <a:pt x="8551544" y="1947915"/>
                </a:cubicBezTo>
                <a:cubicBezTo>
                  <a:pt x="8412594" y="1981685"/>
                  <a:pt x="8148290" y="1901092"/>
                  <a:pt x="7971369" y="1947915"/>
                </a:cubicBezTo>
                <a:cubicBezTo>
                  <a:pt x="7794449" y="1994738"/>
                  <a:pt x="7680781" y="1908492"/>
                  <a:pt x="7495625" y="1947915"/>
                </a:cubicBezTo>
                <a:cubicBezTo>
                  <a:pt x="7310469" y="1987338"/>
                  <a:pt x="7221766" y="1941536"/>
                  <a:pt x="7019882" y="1947915"/>
                </a:cubicBezTo>
                <a:cubicBezTo>
                  <a:pt x="6817998" y="1954294"/>
                  <a:pt x="6675820" y="1891992"/>
                  <a:pt x="6335275" y="1947915"/>
                </a:cubicBezTo>
                <a:cubicBezTo>
                  <a:pt x="5994730" y="2003838"/>
                  <a:pt x="6049710" y="1913491"/>
                  <a:pt x="5963963" y="1947915"/>
                </a:cubicBezTo>
                <a:cubicBezTo>
                  <a:pt x="5878216" y="1982339"/>
                  <a:pt x="5335824" y="1895879"/>
                  <a:pt x="5174924" y="1947915"/>
                </a:cubicBezTo>
                <a:cubicBezTo>
                  <a:pt x="5014024" y="1999951"/>
                  <a:pt x="4675013" y="1911151"/>
                  <a:pt x="4490317" y="1947915"/>
                </a:cubicBezTo>
                <a:cubicBezTo>
                  <a:pt x="4305621" y="1984679"/>
                  <a:pt x="4324492" y="1927244"/>
                  <a:pt x="4223437" y="1947915"/>
                </a:cubicBezTo>
                <a:cubicBezTo>
                  <a:pt x="4122382" y="1968586"/>
                  <a:pt x="3655411" y="1914313"/>
                  <a:pt x="3434398" y="1947915"/>
                </a:cubicBezTo>
                <a:cubicBezTo>
                  <a:pt x="3213385" y="1981517"/>
                  <a:pt x="3119109" y="1931362"/>
                  <a:pt x="2958655" y="1947915"/>
                </a:cubicBezTo>
                <a:cubicBezTo>
                  <a:pt x="2798201" y="1964468"/>
                  <a:pt x="2552168" y="1934832"/>
                  <a:pt x="2274048" y="1947915"/>
                </a:cubicBezTo>
                <a:cubicBezTo>
                  <a:pt x="1995928" y="1960998"/>
                  <a:pt x="1864314" y="1931573"/>
                  <a:pt x="1485010" y="1947915"/>
                </a:cubicBezTo>
                <a:cubicBezTo>
                  <a:pt x="1105706" y="1964257"/>
                  <a:pt x="1090498" y="1944862"/>
                  <a:pt x="904834" y="1947915"/>
                </a:cubicBezTo>
                <a:cubicBezTo>
                  <a:pt x="719170" y="1950968"/>
                  <a:pt x="596465" y="1904528"/>
                  <a:pt x="324659" y="1947915"/>
                </a:cubicBezTo>
                <a:cubicBezTo>
                  <a:pt x="136223" y="1964117"/>
                  <a:pt x="26267" y="1792774"/>
                  <a:pt x="0" y="1623256"/>
                </a:cubicBezTo>
                <a:cubicBezTo>
                  <a:pt x="-49257" y="1465752"/>
                  <a:pt x="4531" y="1292048"/>
                  <a:pt x="0" y="1177404"/>
                </a:cubicBezTo>
                <a:cubicBezTo>
                  <a:pt x="-4531" y="1062760"/>
                  <a:pt x="33119" y="945509"/>
                  <a:pt x="0" y="783497"/>
                </a:cubicBezTo>
                <a:cubicBezTo>
                  <a:pt x="-33119" y="621485"/>
                  <a:pt x="3494" y="473602"/>
                  <a:pt x="0" y="324659"/>
                </a:cubicBezTo>
                <a:close/>
              </a:path>
              <a:path w="11092473" h="1947915" stroke="0" extrusionOk="0">
                <a:moveTo>
                  <a:pt x="0" y="324659"/>
                </a:moveTo>
                <a:cubicBezTo>
                  <a:pt x="6182" y="142466"/>
                  <a:pt x="130383" y="13376"/>
                  <a:pt x="324659" y="0"/>
                </a:cubicBezTo>
                <a:cubicBezTo>
                  <a:pt x="411073" y="-16091"/>
                  <a:pt x="495914" y="23695"/>
                  <a:pt x="591540" y="0"/>
                </a:cubicBezTo>
                <a:cubicBezTo>
                  <a:pt x="687166" y="-23695"/>
                  <a:pt x="1076606" y="20415"/>
                  <a:pt x="1380578" y="0"/>
                </a:cubicBezTo>
                <a:cubicBezTo>
                  <a:pt x="1684550" y="-20415"/>
                  <a:pt x="1628388" y="3301"/>
                  <a:pt x="1751890" y="0"/>
                </a:cubicBezTo>
                <a:cubicBezTo>
                  <a:pt x="1875392" y="-3301"/>
                  <a:pt x="2177900" y="64341"/>
                  <a:pt x="2332065" y="0"/>
                </a:cubicBezTo>
                <a:cubicBezTo>
                  <a:pt x="2486230" y="-64341"/>
                  <a:pt x="2707546" y="48586"/>
                  <a:pt x="2807809" y="0"/>
                </a:cubicBezTo>
                <a:cubicBezTo>
                  <a:pt x="2908072" y="-48586"/>
                  <a:pt x="3323690" y="58287"/>
                  <a:pt x="3492416" y="0"/>
                </a:cubicBezTo>
                <a:cubicBezTo>
                  <a:pt x="3661142" y="-58287"/>
                  <a:pt x="3998510" y="86222"/>
                  <a:pt x="4281454" y="0"/>
                </a:cubicBezTo>
                <a:cubicBezTo>
                  <a:pt x="4564398" y="-86222"/>
                  <a:pt x="4880183" y="14129"/>
                  <a:pt x="5070493" y="0"/>
                </a:cubicBezTo>
                <a:cubicBezTo>
                  <a:pt x="5260803" y="-14129"/>
                  <a:pt x="5471527" y="2139"/>
                  <a:pt x="5755100" y="0"/>
                </a:cubicBezTo>
                <a:cubicBezTo>
                  <a:pt x="6038673" y="-2139"/>
                  <a:pt x="6181097" y="6762"/>
                  <a:pt x="6439706" y="0"/>
                </a:cubicBezTo>
                <a:cubicBezTo>
                  <a:pt x="6698315" y="-6762"/>
                  <a:pt x="6705707" y="17420"/>
                  <a:pt x="6811019" y="0"/>
                </a:cubicBezTo>
                <a:cubicBezTo>
                  <a:pt x="6916331" y="-17420"/>
                  <a:pt x="7422021" y="81374"/>
                  <a:pt x="7600057" y="0"/>
                </a:cubicBezTo>
                <a:cubicBezTo>
                  <a:pt x="7778093" y="-81374"/>
                  <a:pt x="7840184" y="29632"/>
                  <a:pt x="7971369" y="0"/>
                </a:cubicBezTo>
                <a:cubicBezTo>
                  <a:pt x="8102554" y="-29632"/>
                  <a:pt x="8248314" y="8696"/>
                  <a:pt x="8447113" y="0"/>
                </a:cubicBezTo>
                <a:cubicBezTo>
                  <a:pt x="8645912" y="-8696"/>
                  <a:pt x="8904434" y="13830"/>
                  <a:pt x="9131720" y="0"/>
                </a:cubicBezTo>
                <a:cubicBezTo>
                  <a:pt x="9359006" y="-13830"/>
                  <a:pt x="9652980" y="78441"/>
                  <a:pt x="9816327" y="0"/>
                </a:cubicBezTo>
                <a:cubicBezTo>
                  <a:pt x="9979674" y="-78441"/>
                  <a:pt x="10003369" y="19673"/>
                  <a:pt x="10083207" y="0"/>
                </a:cubicBezTo>
                <a:cubicBezTo>
                  <a:pt x="10163045" y="-19673"/>
                  <a:pt x="10525708" y="6366"/>
                  <a:pt x="10767814" y="0"/>
                </a:cubicBezTo>
                <a:cubicBezTo>
                  <a:pt x="10993376" y="474"/>
                  <a:pt x="11079514" y="178927"/>
                  <a:pt x="11092473" y="324659"/>
                </a:cubicBezTo>
                <a:cubicBezTo>
                  <a:pt x="11116508" y="438407"/>
                  <a:pt x="11072840" y="644923"/>
                  <a:pt x="11092473" y="783497"/>
                </a:cubicBezTo>
                <a:cubicBezTo>
                  <a:pt x="11112106" y="922071"/>
                  <a:pt x="11058873" y="1019518"/>
                  <a:pt x="11092473" y="1203376"/>
                </a:cubicBezTo>
                <a:cubicBezTo>
                  <a:pt x="11126073" y="1387234"/>
                  <a:pt x="11069656" y="1507254"/>
                  <a:pt x="11092473" y="1623256"/>
                </a:cubicBezTo>
                <a:cubicBezTo>
                  <a:pt x="11057184" y="1819458"/>
                  <a:pt x="10946852" y="1953375"/>
                  <a:pt x="10767814" y="1947915"/>
                </a:cubicBezTo>
                <a:cubicBezTo>
                  <a:pt x="10537179" y="1995957"/>
                  <a:pt x="10432909" y="1884350"/>
                  <a:pt x="10187639" y="1947915"/>
                </a:cubicBezTo>
                <a:cubicBezTo>
                  <a:pt x="9942370" y="2011480"/>
                  <a:pt x="10035361" y="1943440"/>
                  <a:pt x="9920758" y="1947915"/>
                </a:cubicBezTo>
                <a:cubicBezTo>
                  <a:pt x="9806155" y="1952390"/>
                  <a:pt x="9414682" y="1911593"/>
                  <a:pt x="9236151" y="1947915"/>
                </a:cubicBezTo>
                <a:cubicBezTo>
                  <a:pt x="9057620" y="1984237"/>
                  <a:pt x="8921847" y="1930911"/>
                  <a:pt x="8655976" y="1947915"/>
                </a:cubicBezTo>
                <a:cubicBezTo>
                  <a:pt x="8390105" y="1964919"/>
                  <a:pt x="8464605" y="1938321"/>
                  <a:pt x="8389095" y="1947915"/>
                </a:cubicBezTo>
                <a:cubicBezTo>
                  <a:pt x="8313585" y="1957509"/>
                  <a:pt x="8188242" y="1945343"/>
                  <a:pt x="8122215" y="1947915"/>
                </a:cubicBezTo>
                <a:cubicBezTo>
                  <a:pt x="8056188" y="1950487"/>
                  <a:pt x="7632890" y="1907270"/>
                  <a:pt x="7437608" y="1947915"/>
                </a:cubicBezTo>
                <a:cubicBezTo>
                  <a:pt x="7242326" y="1988560"/>
                  <a:pt x="7169354" y="1902563"/>
                  <a:pt x="6961864" y="1947915"/>
                </a:cubicBezTo>
                <a:cubicBezTo>
                  <a:pt x="6754374" y="1993267"/>
                  <a:pt x="6475033" y="1866859"/>
                  <a:pt x="6277257" y="1947915"/>
                </a:cubicBezTo>
                <a:cubicBezTo>
                  <a:pt x="6079481" y="2028971"/>
                  <a:pt x="5676822" y="1893195"/>
                  <a:pt x="5488219" y="1947915"/>
                </a:cubicBezTo>
                <a:cubicBezTo>
                  <a:pt x="5299616" y="2002635"/>
                  <a:pt x="5312580" y="1933580"/>
                  <a:pt x="5221338" y="1947915"/>
                </a:cubicBezTo>
                <a:cubicBezTo>
                  <a:pt x="5130096" y="1962250"/>
                  <a:pt x="4934751" y="1916005"/>
                  <a:pt x="4745595" y="1947915"/>
                </a:cubicBezTo>
                <a:cubicBezTo>
                  <a:pt x="4556439" y="1979825"/>
                  <a:pt x="4299527" y="1882214"/>
                  <a:pt x="4165419" y="1947915"/>
                </a:cubicBezTo>
                <a:cubicBezTo>
                  <a:pt x="4031311" y="2013616"/>
                  <a:pt x="3755151" y="1936912"/>
                  <a:pt x="3480813" y="1947915"/>
                </a:cubicBezTo>
                <a:cubicBezTo>
                  <a:pt x="3206475" y="1958918"/>
                  <a:pt x="3105734" y="1937803"/>
                  <a:pt x="3005069" y="1947915"/>
                </a:cubicBezTo>
                <a:cubicBezTo>
                  <a:pt x="2904404" y="1958027"/>
                  <a:pt x="2708967" y="1894109"/>
                  <a:pt x="2529325" y="1947915"/>
                </a:cubicBezTo>
                <a:cubicBezTo>
                  <a:pt x="2349683" y="2001721"/>
                  <a:pt x="2043196" y="1940808"/>
                  <a:pt x="1844718" y="1947915"/>
                </a:cubicBezTo>
                <a:cubicBezTo>
                  <a:pt x="1646240" y="1955022"/>
                  <a:pt x="1402586" y="1940092"/>
                  <a:pt x="1160111" y="1947915"/>
                </a:cubicBezTo>
                <a:cubicBezTo>
                  <a:pt x="917636" y="1955738"/>
                  <a:pt x="508302" y="1937862"/>
                  <a:pt x="324659" y="1947915"/>
                </a:cubicBezTo>
                <a:cubicBezTo>
                  <a:pt x="197255" y="1960404"/>
                  <a:pt x="31932" y="1815966"/>
                  <a:pt x="0" y="1623256"/>
                </a:cubicBezTo>
                <a:cubicBezTo>
                  <a:pt x="-11715" y="1516345"/>
                  <a:pt x="42990" y="1308675"/>
                  <a:pt x="0" y="1177404"/>
                </a:cubicBezTo>
                <a:cubicBezTo>
                  <a:pt x="-42990" y="1046133"/>
                  <a:pt x="15589" y="894567"/>
                  <a:pt x="0" y="731553"/>
                </a:cubicBezTo>
                <a:cubicBezTo>
                  <a:pt x="-15589" y="568539"/>
                  <a:pt x="1624" y="514673"/>
                  <a:pt x="0" y="324659"/>
                </a:cubicBezTo>
                <a:close/>
              </a:path>
            </a:pathLst>
          </a:custGeom>
          <a:solidFill>
            <a:srgbClr val="F9E3E6">
              <a:alpha val="93000"/>
            </a:srgbClr>
          </a:solidFill>
          <a:ln w="19050" cmpd="sng">
            <a:solidFill>
              <a:srgbClr val="CC2245"/>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Dùng thước kẻ có vạch chia đề - xi – mét. Từ đầu dây, cứ 1 dm em vạch một vạch xanh (trừ chỗ đã có vạch đỏ)</a:t>
            </a:r>
          </a:p>
        </p:txBody>
      </p:sp>
      <p:pic>
        <p:nvPicPr>
          <p:cNvPr id="3074" name="Picture 2" descr="Thước kẻ sắt 100 c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31734">
            <a:off x="-472498" y="2350653"/>
            <a:ext cx="6393007" cy="6393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8"/>
          <p:cNvSpPr>
            <a:spLocks noChangeArrowheads="1"/>
          </p:cNvSpPr>
          <p:nvPr/>
        </p:nvSpPr>
        <p:spPr bwMode="auto">
          <a:xfrm>
            <a:off x="8469744" y="3902896"/>
            <a:ext cx="279448" cy="2028681"/>
          </a:xfrm>
          <a:prstGeom prst="rect">
            <a:avLst/>
          </a:prstGeom>
          <a:solidFill>
            <a:schemeClr val="accent5"/>
          </a:solidFill>
          <a:ln>
            <a:solidFill>
              <a:schemeClr val="bg1"/>
            </a:solidFill>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8250" b="94900" l="5100" r="51900"/>
                    </a14:imgEffect>
                  </a14:imgLayer>
                </a14:imgProps>
              </a:ext>
              <a:ext uri="{28A0092B-C50C-407E-A947-70E740481C1C}">
                <a14:useLocalDpi xmlns:a14="http://schemas.microsoft.com/office/drawing/2010/main" val="0"/>
              </a:ext>
            </a:extLst>
          </a:blip>
          <a:srcRect t="49319" r="48853"/>
          <a:stretch>
            <a:fillRect/>
          </a:stretch>
        </p:blipFill>
        <p:spPr>
          <a:xfrm>
            <a:off x="8836493" y="4036578"/>
            <a:ext cx="3507658" cy="347570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36" name="Snip Diagonal Corner Rectangle 1"/>
          <p:cNvSpPr/>
          <p:nvPr/>
        </p:nvSpPr>
        <p:spPr>
          <a:xfrm>
            <a:off x="662152" y="101602"/>
            <a:ext cx="11092473" cy="3398980"/>
          </a:xfrm>
          <a:custGeom>
            <a:avLst/>
            <a:gdLst>
              <a:gd name="connsiteX0" fmla="*/ 0 w 11092473"/>
              <a:gd name="connsiteY0" fmla="*/ 324659 h 1947915"/>
              <a:gd name="connsiteX1" fmla="*/ 324659 w 11092473"/>
              <a:gd name="connsiteY1" fmla="*/ 0 h 1947915"/>
              <a:gd name="connsiteX2" fmla="*/ 800403 w 11092473"/>
              <a:gd name="connsiteY2" fmla="*/ 0 h 1947915"/>
              <a:gd name="connsiteX3" fmla="*/ 1067283 w 11092473"/>
              <a:gd name="connsiteY3" fmla="*/ 0 h 1947915"/>
              <a:gd name="connsiteX4" fmla="*/ 1751890 w 11092473"/>
              <a:gd name="connsiteY4" fmla="*/ 0 h 1947915"/>
              <a:gd name="connsiteX5" fmla="*/ 2436497 w 11092473"/>
              <a:gd name="connsiteY5" fmla="*/ 0 h 1947915"/>
              <a:gd name="connsiteX6" fmla="*/ 2912241 w 11092473"/>
              <a:gd name="connsiteY6" fmla="*/ 0 h 1947915"/>
              <a:gd name="connsiteX7" fmla="*/ 3179121 w 11092473"/>
              <a:gd name="connsiteY7" fmla="*/ 0 h 1947915"/>
              <a:gd name="connsiteX8" fmla="*/ 3968160 w 11092473"/>
              <a:gd name="connsiteY8" fmla="*/ 0 h 1947915"/>
              <a:gd name="connsiteX9" fmla="*/ 4339472 w 11092473"/>
              <a:gd name="connsiteY9" fmla="*/ 0 h 1947915"/>
              <a:gd name="connsiteX10" fmla="*/ 4815216 w 11092473"/>
              <a:gd name="connsiteY10" fmla="*/ 0 h 1947915"/>
              <a:gd name="connsiteX11" fmla="*/ 5499822 w 11092473"/>
              <a:gd name="connsiteY11" fmla="*/ 0 h 1947915"/>
              <a:gd name="connsiteX12" fmla="*/ 6184429 w 11092473"/>
              <a:gd name="connsiteY12" fmla="*/ 0 h 1947915"/>
              <a:gd name="connsiteX13" fmla="*/ 6555741 w 11092473"/>
              <a:gd name="connsiteY13" fmla="*/ 0 h 1947915"/>
              <a:gd name="connsiteX14" fmla="*/ 6927054 w 11092473"/>
              <a:gd name="connsiteY14" fmla="*/ 0 h 1947915"/>
              <a:gd name="connsiteX15" fmla="*/ 7716092 w 11092473"/>
              <a:gd name="connsiteY15" fmla="*/ 0 h 1947915"/>
              <a:gd name="connsiteX16" fmla="*/ 8087404 w 11092473"/>
              <a:gd name="connsiteY16" fmla="*/ 0 h 1947915"/>
              <a:gd name="connsiteX17" fmla="*/ 8772011 w 11092473"/>
              <a:gd name="connsiteY17" fmla="*/ 0 h 1947915"/>
              <a:gd name="connsiteX18" fmla="*/ 9561049 w 11092473"/>
              <a:gd name="connsiteY18" fmla="*/ 0 h 1947915"/>
              <a:gd name="connsiteX19" fmla="*/ 9827930 w 11092473"/>
              <a:gd name="connsiteY19" fmla="*/ 0 h 1947915"/>
              <a:gd name="connsiteX20" fmla="*/ 10094811 w 11092473"/>
              <a:gd name="connsiteY20" fmla="*/ 0 h 1947915"/>
              <a:gd name="connsiteX21" fmla="*/ 10767814 w 11092473"/>
              <a:gd name="connsiteY21" fmla="*/ 0 h 1947915"/>
              <a:gd name="connsiteX22" fmla="*/ 11092473 w 11092473"/>
              <a:gd name="connsiteY22" fmla="*/ 324659 h 1947915"/>
              <a:gd name="connsiteX23" fmla="*/ 11092473 w 11092473"/>
              <a:gd name="connsiteY23" fmla="*/ 770511 h 1947915"/>
              <a:gd name="connsiteX24" fmla="*/ 11092473 w 11092473"/>
              <a:gd name="connsiteY24" fmla="*/ 1190390 h 1947915"/>
              <a:gd name="connsiteX25" fmla="*/ 11092473 w 11092473"/>
              <a:gd name="connsiteY25" fmla="*/ 1623256 h 1947915"/>
              <a:gd name="connsiteX26" fmla="*/ 10767814 w 11092473"/>
              <a:gd name="connsiteY26" fmla="*/ 1947915 h 1947915"/>
              <a:gd name="connsiteX27" fmla="*/ 10292070 w 11092473"/>
              <a:gd name="connsiteY27" fmla="*/ 1947915 h 1947915"/>
              <a:gd name="connsiteX28" fmla="*/ 9503032 w 11092473"/>
              <a:gd name="connsiteY28" fmla="*/ 1947915 h 1947915"/>
              <a:gd name="connsiteX29" fmla="*/ 9027288 w 11092473"/>
              <a:gd name="connsiteY29" fmla="*/ 1947915 h 1947915"/>
              <a:gd name="connsiteX30" fmla="*/ 8551544 w 11092473"/>
              <a:gd name="connsiteY30" fmla="*/ 1947915 h 1947915"/>
              <a:gd name="connsiteX31" fmla="*/ 7971369 w 11092473"/>
              <a:gd name="connsiteY31" fmla="*/ 1947915 h 1947915"/>
              <a:gd name="connsiteX32" fmla="*/ 7495625 w 11092473"/>
              <a:gd name="connsiteY32" fmla="*/ 1947915 h 1947915"/>
              <a:gd name="connsiteX33" fmla="*/ 7019882 w 11092473"/>
              <a:gd name="connsiteY33" fmla="*/ 1947915 h 1947915"/>
              <a:gd name="connsiteX34" fmla="*/ 6335275 w 11092473"/>
              <a:gd name="connsiteY34" fmla="*/ 1947915 h 1947915"/>
              <a:gd name="connsiteX35" fmla="*/ 5963963 w 11092473"/>
              <a:gd name="connsiteY35" fmla="*/ 1947915 h 1947915"/>
              <a:gd name="connsiteX36" fmla="*/ 5174924 w 11092473"/>
              <a:gd name="connsiteY36" fmla="*/ 1947915 h 1947915"/>
              <a:gd name="connsiteX37" fmla="*/ 4490317 w 11092473"/>
              <a:gd name="connsiteY37" fmla="*/ 1947915 h 1947915"/>
              <a:gd name="connsiteX38" fmla="*/ 4223437 w 11092473"/>
              <a:gd name="connsiteY38" fmla="*/ 1947915 h 1947915"/>
              <a:gd name="connsiteX39" fmla="*/ 3434398 w 11092473"/>
              <a:gd name="connsiteY39" fmla="*/ 1947915 h 1947915"/>
              <a:gd name="connsiteX40" fmla="*/ 2958655 w 11092473"/>
              <a:gd name="connsiteY40" fmla="*/ 1947915 h 1947915"/>
              <a:gd name="connsiteX41" fmla="*/ 2274048 w 11092473"/>
              <a:gd name="connsiteY41" fmla="*/ 1947915 h 1947915"/>
              <a:gd name="connsiteX42" fmla="*/ 1485010 w 11092473"/>
              <a:gd name="connsiteY42" fmla="*/ 1947915 h 1947915"/>
              <a:gd name="connsiteX43" fmla="*/ 904834 w 11092473"/>
              <a:gd name="connsiteY43" fmla="*/ 1947915 h 1947915"/>
              <a:gd name="connsiteX44" fmla="*/ 324659 w 11092473"/>
              <a:gd name="connsiteY44" fmla="*/ 1947915 h 1947915"/>
              <a:gd name="connsiteX45" fmla="*/ 0 w 11092473"/>
              <a:gd name="connsiteY45" fmla="*/ 1623256 h 1947915"/>
              <a:gd name="connsiteX46" fmla="*/ 0 w 11092473"/>
              <a:gd name="connsiteY46" fmla="*/ 1177404 h 1947915"/>
              <a:gd name="connsiteX47" fmla="*/ 0 w 11092473"/>
              <a:gd name="connsiteY47" fmla="*/ 783497 h 1947915"/>
              <a:gd name="connsiteX48" fmla="*/ 0 w 11092473"/>
              <a:gd name="connsiteY48" fmla="*/ 324659 h 194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92473" h="1947915" fill="none" extrusionOk="0">
                <a:moveTo>
                  <a:pt x="0" y="324659"/>
                </a:moveTo>
                <a:cubicBezTo>
                  <a:pt x="-22148" y="180533"/>
                  <a:pt x="113019" y="13877"/>
                  <a:pt x="324659" y="0"/>
                </a:cubicBezTo>
                <a:cubicBezTo>
                  <a:pt x="516826" y="-29054"/>
                  <a:pt x="576723" y="12987"/>
                  <a:pt x="800403" y="0"/>
                </a:cubicBezTo>
                <a:cubicBezTo>
                  <a:pt x="1024083" y="-12987"/>
                  <a:pt x="947065" y="2014"/>
                  <a:pt x="1067283" y="0"/>
                </a:cubicBezTo>
                <a:cubicBezTo>
                  <a:pt x="1187501" y="-2014"/>
                  <a:pt x="1521843" y="2556"/>
                  <a:pt x="1751890" y="0"/>
                </a:cubicBezTo>
                <a:cubicBezTo>
                  <a:pt x="1981937" y="-2556"/>
                  <a:pt x="2139318" y="42271"/>
                  <a:pt x="2436497" y="0"/>
                </a:cubicBezTo>
                <a:cubicBezTo>
                  <a:pt x="2733676" y="-42271"/>
                  <a:pt x="2756575" y="25003"/>
                  <a:pt x="2912241" y="0"/>
                </a:cubicBezTo>
                <a:cubicBezTo>
                  <a:pt x="3067907" y="-25003"/>
                  <a:pt x="3048390" y="3504"/>
                  <a:pt x="3179121" y="0"/>
                </a:cubicBezTo>
                <a:cubicBezTo>
                  <a:pt x="3309852" y="-3504"/>
                  <a:pt x="3754858" y="35730"/>
                  <a:pt x="3968160" y="0"/>
                </a:cubicBezTo>
                <a:cubicBezTo>
                  <a:pt x="4181462" y="-35730"/>
                  <a:pt x="4162609" y="20232"/>
                  <a:pt x="4339472" y="0"/>
                </a:cubicBezTo>
                <a:cubicBezTo>
                  <a:pt x="4516335" y="-20232"/>
                  <a:pt x="4714518" y="15955"/>
                  <a:pt x="4815216" y="0"/>
                </a:cubicBezTo>
                <a:cubicBezTo>
                  <a:pt x="4915914" y="-15955"/>
                  <a:pt x="5243919" y="7273"/>
                  <a:pt x="5499822" y="0"/>
                </a:cubicBezTo>
                <a:cubicBezTo>
                  <a:pt x="5755725" y="-7273"/>
                  <a:pt x="6022660" y="2748"/>
                  <a:pt x="6184429" y="0"/>
                </a:cubicBezTo>
                <a:cubicBezTo>
                  <a:pt x="6346198" y="-2748"/>
                  <a:pt x="6452617" y="18892"/>
                  <a:pt x="6555741" y="0"/>
                </a:cubicBezTo>
                <a:cubicBezTo>
                  <a:pt x="6658865" y="-18892"/>
                  <a:pt x="6802897" y="44282"/>
                  <a:pt x="6927054" y="0"/>
                </a:cubicBezTo>
                <a:cubicBezTo>
                  <a:pt x="7051211" y="-44282"/>
                  <a:pt x="7526332" y="47612"/>
                  <a:pt x="7716092" y="0"/>
                </a:cubicBezTo>
                <a:cubicBezTo>
                  <a:pt x="7905852" y="-47612"/>
                  <a:pt x="8009954" y="39800"/>
                  <a:pt x="8087404" y="0"/>
                </a:cubicBezTo>
                <a:cubicBezTo>
                  <a:pt x="8164854" y="-39800"/>
                  <a:pt x="8540654" y="14054"/>
                  <a:pt x="8772011" y="0"/>
                </a:cubicBezTo>
                <a:cubicBezTo>
                  <a:pt x="9003368" y="-14054"/>
                  <a:pt x="9256677" y="35956"/>
                  <a:pt x="9561049" y="0"/>
                </a:cubicBezTo>
                <a:cubicBezTo>
                  <a:pt x="9865421" y="-35956"/>
                  <a:pt x="9697823" y="16101"/>
                  <a:pt x="9827930" y="0"/>
                </a:cubicBezTo>
                <a:cubicBezTo>
                  <a:pt x="9958037" y="-16101"/>
                  <a:pt x="9964579" y="15262"/>
                  <a:pt x="10094811" y="0"/>
                </a:cubicBezTo>
                <a:cubicBezTo>
                  <a:pt x="10225043" y="-15262"/>
                  <a:pt x="10462561" y="34965"/>
                  <a:pt x="10767814" y="0"/>
                </a:cubicBezTo>
                <a:cubicBezTo>
                  <a:pt x="10996513" y="-3404"/>
                  <a:pt x="11095565" y="141488"/>
                  <a:pt x="11092473" y="324659"/>
                </a:cubicBezTo>
                <a:cubicBezTo>
                  <a:pt x="11096155" y="445293"/>
                  <a:pt x="11054746" y="605854"/>
                  <a:pt x="11092473" y="770511"/>
                </a:cubicBezTo>
                <a:cubicBezTo>
                  <a:pt x="11130200" y="935168"/>
                  <a:pt x="11079718" y="1032341"/>
                  <a:pt x="11092473" y="1190390"/>
                </a:cubicBezTo>
                <a:cubicBezTo>
                  <a:pt x="11105228" y="1348439"/>
                  <a:pt x="11058047" y="1445324"/>
                  <a:pt x="11092473" y="1623256"/>
                </a:cubicBezTo>
                <a:cubicBezTo>
                  <a:pt x="11073737" y="1821557"/>
                  <a:pt x="10908861" y="1920241"/>
                  <a:pt x="10767814" y="1947915"/>
                </a:cubicBezTo>
                <a:cubicBezTo>
                  <a:pt x="10572024" y="1983915"/>
                  <a:pt x="10474367" y="1907799"/>
                  <a:pt x="10292070" y="1947915"/>
                </a:cubicBezTo>
                <a:cubicBezTo>
                  <a:pt x="10109773" y="1988031"/>
                  <a:pt x="9851283" y="1862976"/>
                  <a:pt x="9503032" y="1947915"/>
                </a:cubicBezTo>
                <a:cubicBezTo>
                  <a:pt x="9154781" y="2032854"/>
                  <a:pt x="9146286" y="1892002"/>
                  <a:pt x="9027288" y="1947915"/>
                </a:cubicBezTo>
                <a:cubicBezTo>
                  <a:pt x="8908290" y="2003828"/>
                  <a:pt x="8690494" y="1914145"/>
                  <a:pt x="8551544" y="1947915"/>
                </a:cubicBezTo>
                <a:cubicBezTo>
                  <a:pt x="8412594" y="1981685"/>
                  <a:pt x="8148290" y="1901092"/>
                  <a:pt x="7971369" y="1947915"/>
                </a:cubicBezTo>
                <a:cubicBezTo>
                  <a:pt x="7794449" y="1994738"/>
                  <a:pt x="7680781" y="1908492"/>
                  <a:pt x="7495625" y="1947915"/>
                </a:cubicBezTo>
                <a:cubicBezTo>
                  <a:pt x="7310469" y="1987338"/>
                  <a:pt x="7221766" y="1941536"/>
                  <a:pt x="7019882" y="1947915"/>
                </a:cubicBezTo>
                <a:cubicBezTo>
                  <a:pt x="6817998" y="1954294"/>
                  <a:pt x="6675820" y="1891992"/>
                  <a:pt x="6335275" y="1947915"/>
                </a:cubicBezTo>
                <a:cubicBezTo>
                  <a:pt x="5994730" y="2003838"/>
                  <a:pt x="6049710" y="1913491"/>
                  <a:pt x="5963963" y="1947915"/>
                </a:cubicBezTo>
                <a:cubicBezTo>
                  <a:pt x="5878216" y="1982339"/>
                  <a:pt x="5335824" y="1895879"/>
                  <a:pt x="5174924" y="1947915"/>
                </a:cubicBezTo>
                <a:cubicBezTo>
                  <a:pt x="5014024" y="1999951"/>
                  <a:pt x="4675013" y="1911151"/>
                  <a:pt x="4490317" y="1947915"/>
                </a:cubicBezTo>
                <a:cubicBezTo>
                  <a:pt x="4305621" y="1984679"/>
                  <a:pt x="4324492" y="1927244"/>
                  <a:pt x="4223437" y="1947915"/>
                </a:cubicBezTo>
                <a:cubicBezTo>
                  <a:pt x="4122382" y="1968586"/>
                  <a:pt x="3655411" y="1914313"/>
                  <a:pt x="3434398" y="1947915"/>
                </a:cubicBezTo>
                <a:cubicBezTo>
                  <a:pt x="3213385" y="1981517"/>
                  <a:pt x="3119109" y="1931362"/>
                  <a:pt x="2958655" y="1947915"/>
                </a:cubicBezTo>
                <a:cubicBezTo>
                  <a:pt x="2798201" y="1964468"/>
                  <a:pt x="2552168" y="1934832"/>
                  <a:pt x="2274048" y="1947915"/>
                </a:cubicBezTo>
                <a:cubicBezTo>
                  <a:pt x="1995928" y="1960998"/>
                  <a:pt x="1864314" y="1931573"/>
                  <a:pt x="1485010" y="1947915"/>
                </a:cubicBezTo>
                <a:cubicBezTo>
                  <a:pt x="1105706" y="1964257"/>
                  <a:pt x="1090498" y="1944862"/>
                  <a:pt x="904834" y="1947915"/>
                </a:cubicBezTo>
                <a:cubicBezTo>
                  <a:pt x="719170" y="1950968"/>
                  <a:pt x="596465" y="1904528"/>
                  <a:pt x="324659" y="1947915"/>
                </a:cubicBezTo>
                <a:cubicBezTo>
                  <a:pt x="136223" y="1964117"/>
                  <a:pt x="26267" y="1792774"/>
                  <a:pt x="0" y="1623256"/>
                </a:cubicBezTo>
                <a:cubicBezTo>
                  <a:pt x="-49257" y="1465752"/>
                  <a:pt x="4531" y="1292048"/>
                  <a:pt x="0" y="1177404"/>
                </a:cubicBezTo>
                <a:cubicBezTo>
                  <a:pt x="-4531" y="1062760"/>
                  <a:pt x="33119" y="945509"/>
                  <a:pt x="0" y="783497"/>
                </a:cubicBezTo>
                <a:cubicBezTo>
                  <a:pt x="-33119" y="621485"/>
                  <a:pt x="3494" y="473602"/>
                  <a:pt x="0" y="324659"/>
                </a:cubicBezTo>
                <a:close/>
              </a:path>
              <a:path w="11092473" h="1947915" stroke="0" extrusionOk="0">
                <a:moveTo>
                  <a:pt x="0" y="324659"/>
                </a:moveTo>
                <a:cubicBezTo>
                  <a:pt x="6182" y="142466"/>
                  <a:pt x="130383" y="13376"/>
                  <a:pt x="324659" y="0"/>
                </a:cubicBezTo>
                <a:cubicBezTo>
                  <a:pt x="411073" y="-16091"/>
                  <a:pt x="495914" y="23695"/>
                  <a:pt x="591540" y="0"/>
                </a:cubicBezTo>
                <a:cubicBezTo>
                  <a:pt x="687166" y="-23695"/>
                  <a:pt x="1076606" y="20415"/>
                  <a:pt x="1380578" y="0"/>
                </a:cubicBezTo>
                <a:cubicBezTo>
                  <a:pt x="1684550" y="-20415"/>
                  <a:pt x="1628388" y="3301"/>
                  <a:pt x="1751890" y="0"/>
                </a:cubicBezTo>
                <a:cubicBezTo>
                  <a:pt x="1875392" y="-3301"/>
                  <a:pt x="2177900" y="64341"/>
                  <a:pt x="2332065" y="0"/>
                </a:cubicBezTo>
                <a:cubicBezTo>
                  <a:pt x="2486230" y="-64341"/>
                  <a:pt x="2707546" y="48586"/>
                  <a:pt x="2807809" y="0"/>
                </a:cubicBezTo>
                <a:cubicBezTo>
                  <a:pt x="2908072" y="-48586"/>
                  <a:pt x="3323690" y="58287"/>
                  <a:pt x="3492416" y="0"/>
                </a:cubicBezTo>
                <a:cubicBezTo>
                  <a:pt x="3661142" y="-58287"/>
                  <a:pt x="3998510" y="86222"/>
                  <a:pt x="4281454" y="0"/>
                </a:cubicBezTo>
                <a:cubicBezTo>
                  <a:pt x="4564398" y="-86222"/>
                  <a:pt x="4880183" y="14129"/>
                  <a:pt x="5070493" y="0"/>
                </a:cubicBezTo>
                <a:cubicBezTo>
                  <a:pt x="5260803" y="-14129"/>
                  <a:pt x="5471527" y="2139"/>
                  <a:pt x="5755100" y="0"/>
                </a:cubicBezTo>
                <a:cubicBezTo>
                  <a:pt x="6038673" y="-2139"/>
                  <a:pt x="6181097" y="6762"/>
                  <a:pt x="6439706" y="0"/>
                </a:cubicBezTo>
                <a:cubicBezTo>
                  <a:pt x="6698315" y="-6762"/>
                  <a:pt x="6705707" y="17420"/>
                  <a:pt x="6811019" y="0"/>
                </a:cubicBezTo>
                <a:cubicBezTo>
                  <a:pt x="6916331" y="-17420"/>
                  <a:pt x="7422021" y="81374"/>
                  <a:pt x="7600057" y="0"/>
                </a:cubicBezTo>
                <a:cubicBezTo>
                  <a:pt x="7778093" y="-81374"/>
                  <a:pt x="7840184" y="29632"/>
                  <a:pt x="7971369" y="0"/>
                </a:cubicBezTo>
                <a:cubicBezTo>
                  <a:pt x="8102554" y="-29632"/>
                  <a:pt x="8248314" y="8696"/>
                  <a:pt x="8447113" y="0"/>
                </a:cubicBezTo>
                <a:cubicBezTo>
                  <a:pt x="8645912" y="-8696"/>
                  <a:pt x="8904434" y="13830"/>
                  <a:pt x="9131720" y="0"/>
                </a:cubicBezTo>
                <a:cubicBezTo>
                  <a:pt x="9359006" y="-13830"/>
                  <a:pt x="9652980" y="78441"/>
                  <a:pt x="9816327" y="0"/>
                </a:cubicBezTo>
                <a:cubicBezTo>
                  <a:pt x="9979674" y="-78441"/>
                  <a:pt x="10003369" y="19673"/>
                  <a:pt x="10083207" y="0"/>
                </a:cubicBezTo>
                <a:cubicBezTo>
                  <a:pt x="10163045" y="-19673"/>
                  <a:pt x="10525708" y="6366"/>
                  <a:pt x="10767814" y="0"/>
                </a:cubicBezTo>
                <a:cubicBezTo>
                  <a:pt x="10993376" y="474"/>
                  <a:pt x="11079514" y="178927"/>
                  <a:pt x="11092473" y="324659"/>
                </a:cubicBezTo>
                <a:cubicBezTo>
                  <a:pt x="11116508" y="438407"/>
                  <a:pt x="11072840" y="644923"/>
                  <a:pt x="11092473" y="783497"/>
                </a:cubicBezTo>
                <a:cubicBezTo>
                  <a:pt x="11112106" y="922071"/>
                  <a:pt x="11058873" y="1019518"/>
                  <a:pt x="11092473" y="1203376"/>
                </a:cubicBezTo>
                <a:cubicBezTo>
                  <a:pt x="11126073" y="1387234"/>
                  <a:pt x="11069656" y="1507254"/>
                  <a:pt x="11092473" y="1623256"/>
                </a:cubicBezTo>
                <a:cubicBezTo>
                  <a:pt x="11057184" y="1819458"/>
                  <a:pt x="10946852" y="1953375"/>
                  <a:pt x="10767814" y="1947915"/>
                </a:cubicBezTo>
                <a:cubicBezTo>
                  <a:pt x="10537179" y="1995957"/>
                  <a:pt x="10432909" y="1884350"/>
                  <a:pt x="10187639" y="1947915"/>
                </a:cubicBezTo>
                <a:cubicBezTo>
                  <a:pt x="9942370" y="2011480"/>
                  <a:pt x="10035361" y="1943440"/>
                  <a:pt x="9920758" y="1947915"/>
                </a:cubicBezTo>
                <a:cubicBezTo>
                  <a:pt x="9806155" y="1952390"/>
                  <a:pt x="9414682" y="1911593"/>
                  <a:pt x="9236151" y="1947915"/>
                </a:cubicBezTo>
                <a:cubicBezTo>
                  <a:pt x="9057620" y="1984237"/>
                  <a:pt x="8921847" y="1930911"/>
                  <a:pt x="8655976" y="1947915"/>
                </a:cubicBezTo>
                <a:cubicBezTo>
                  <a:pt x="8390105" y="1964919"/>
                  <a:pt x="8464605" y="1938321"/>
                  <a:pt x="8389095" y="1947915"/>
                </a:cubicBezTo>
                <a:cubicBezTo>
                  <a:pt x="8313585" y="1957509"/>
                  <a:pt x="8188242" y="1945343"/>
                  <a:pt x="8122215" y="1947915"/>
                </a:cubicBezTo>
                <a:cubicBezTo>
                  <a:pt x="8056188" y="1950487"/>
                  <a:pt x="7632890" y="1907270"/>
                  <a:pt x="7437608" y="1947915"/>
                </a:cubicBezTo>
                <a:cubicBezTo>
                  <a:pt x="7242326" y="1988560"/>
                  <a:pt x="7169354" y="1902563"/>
                  <a:pt x="6961864" y="1947915"/>
                </a:cubicBezTo>
                <a:cubicBezTo>
                  <a:pt x="6754374" y="1993267"/>
                  <a:pt x="6475033" y="1866859"/>
                  <a:pt x="6277257" y="1947915"/>
                </a:cubicBezTo>
                <a:cubicBezTo>
                  <a:pt x="6079481" y="2028971"/>
                  <a:pt x="5676822" y="1893195"/>
                  <a:pt x="5488219" y="1947915"/>
                </a:cubicBezTo>
                <a:cubicBezTo>
                  <a:pt x="5299616" y="2002635"/>
                  <a:pt x="5312580" y="1933580"/>
                  <a:pt x="5221338" y="1947915"/>
                </a:cubicBezTo>
                <a:cubicBezTo>
                  <a:pt x="5130096" y="1962250"/>
                  <a:pt x="4934751" y="1916005"/>
                  <a:pt x="4745595" y="1947915"/>
                </a:cubicBezTo>
                <a:cubicBezTo>
                  <a:pt x="4556439" y="1979825"/>
                  <a:pt x="4299527" y="1882214"/>
                  <a:pt x="4165419" y="1947915"/>
                </a:cubicBezTo>
                <a:cubicBezTo>
                  <a:pt x="4031311" y="2013616"/>
                  <a:pt x="3755151" y="1936912"/>
                  <a:pt x="3480813" y="1947915"/>
                </a:cubicBezTo>
                <a:cubicBezTo>
                  <a:pt x="3206475" y="1958918"/>
                  <a:pt x="3105734" y="1937803"/>
                  <a:pt x="3005069" y="1947915"/>
                </a:cubicBezTo>
                <a:cubicBezTo>
                  <a:pt x="2904404" y="1958027"/>
                  <a:pt x="2708967" y="1894109"/>
                  <a:pt x="2529325" y="1947915"/>
                </a:cubicBezTo>
                <a:cubicBezTo>
                  <a:pt x="2349683" y="2001721"/>
                  <a:pt x="2043196" y="1940808"/>
                  <a:pt x="1844718" y="1947915"/>
                </a:cubicBezTo>
                <a:cubicBezTo>
                  <a:pt x="1646240" y="1955022"/>
                  <a:pt x="1402586" y="1940092"/>
                  <a:pt x="1160111" y="1947915"/>
                </a:cubicBezTo>
                <a:cubicBezTo>
                  <a:pt x="917636" y="1955738"/>
                  <a:pt x="508302" y="1937862"/>
                  <a:pt x="324659" y="1947915"/>
                </a:cubicBezTo>
                <a:cubicBezTo>
                  <a:pt x="197255" y="1960404"/>
                  <a:pt x="31932" y="1815966"/>
                  <a:pt x="0" y="1623256"/>
                </a:cubicBezTo>
                <a:cubicBezTo>
                  <a:pt x="-11715" y="1516345"/>
                  <a:pt x="42990" y="1308675"/>
                  <a:pt x="0" y="1177404"/>
                </a:cubicBezTo>
                <a:cubicBezTo>
                  <a:pt x="-42990" y="1046133"/>
                  <a:pt x="15589" y="894567"/>
                  <a:pt x="0" y="731553"/>
                </a:cubicBezTo>
                <a:cubicBezTo>
                  <a:pt x="-15589" y="568539"/>
                  <a:pt x="1624" y="514673"/>
                  <a:pt x="0" y="324659"/>
                </a:cubicBezTo>
                <a:close/>
              </a:path>
            </a:pathLst>
          </a:custGeom>
          <a:solidFill>
            <a:srgbClr val="F9E3E6">
              <a:alpha val="93000"/>
            </a:srgbClr>
          </a:solidFill>
          <a:ln w="19050" cmpd="sng">
            <a:solidFill>
              <a:srgbClr val="CC2245"/>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Em hãy ước lượng độ dài của một số đồ vật trong lớp theo yêu cầu, rồi dùng thước dây đã làm đo lại. Sau đó ghi kết quả vào phiếu thực hành.</a:t>
            </a:r>
          </a:p>
        </p:txBody>
      </p:sp>
      <p:pic>
        <p:nvPicPr>
          <p:cNvPr id="7170" name="Picture 2" descr="Hình ảnh Bảng đen PNG, Vector, PSD, và biểu tượng để tải về miễn phí |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44" l="0" r="100000"/>
                    </a14:imgEffect>
                  </a14:imgLayer>
                </a14:imgProps>
              </a:ext>
              <a:ext uri="{28A0092B-C50C-407E-A947-70E740481C1C}">
                <a14:useLocalDpi xmlns:a14="http://schemas.microsoft.com/office/drawing/2010/main" val="0"/>
              </a:ext>
            </a:extLst>
          </a:blip>
          <a:srcRect/>
          <a:stretch>
            <a:fillRect/>
          </a:stretch>
        </p:blipFill>
        <p:spPr bwMode="auto">
          <a:xfrm rot="20757287">
            <a:off x="257175" y="3239799"/>
            <a:ext cx="3429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tudy Desk PNG, Vector, PSD, and Clipart With Transparent Background for  Free Download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54444" y1="54167" x2="54444" y2="54167"/>
                        <a14:foregroundMark x1="51667" y1="47778" x2="51667" y2="47778"/>
                        <a14:foregroundMark x1="48611" y1="48056" x2="48611" y2="48056"/>
                        <a14:foregroundMark x1="47222" y1="53611" x2="47222" y2="53611"/>
                        <a14:foregroundMark x1="54722" y1="53056" x2="54722" y2="53056"/>
                        <a14:foregroundMark x1="55556" y1="46944" x2="55556" y2="46944"/>
                        <a14:foregroundMark x1="54722" y1="44167" x2="54722" y2="44167"/>
                        <a14:foregroundMark x1="41389" y1="47500" x2="41389" y2="47500"/>
                        <a14:foregroundMark x1="39444" y1="53333" x2="39444" y2="53333"/>
                        <a14:foregroundMark x1="50000" y1="55000" x2="50000" y2="55000"/>
                        <a14:foregroundMark x1="59167" y1="52778" x2="59167" y2="52778"/>
                        <a14:foregroundMark x1="57778" y1="47500" x2="57778" y2="47500"/>
                        <a14:foregroundMark x1="56111" y1="42222" x2="56111" y2="42222"/>
                        <a14:foregroundMark x1="51111" y1="42222" x2="51111" y2="42222"/>
                        <a14:foregroundMark x1="47500" y1="42500" x2="47500" y2="42500"/>
                        <a14:foregroundMark x1="80278" y1="33889" x2="80278" y2="33889"/>
                        <a14:foregroundMark x1="72500" y1="31111" x2="72500" y2="31111"/>
                        <a14:foregroundMark x1="79722" y1="28611" x2="80556" y2="28889"/>
                        <a14:foregroundMark x1="88333" y1="30833" x2="88333" y2="30833"/>
                        <a14:foregroundMark x1="91389" y1="34722" x2="91389" y2="34722"/>
                        <a14:foregroundMark x1="93611" y1="36944" x2="93611" y2="36944"/>
                        <a14:foregroundMark x1="70000" y1="28056" x2="70000" y2="28056"/>
                        <a14:foregroundMark x1="92222" y1="31667" x2="92222" y2="31667"/>
                        <a14:foregroundMark x1="78611" y1="26944" x2="78611" y2="26944"/>
                        <a14:foregroundMark x1="86667" y1="28889" x2="86667" y2="28889"/>
                        <a14:foregroundMark x1="73333" y1="26389" x2="73333" y2="26389"/>
                        <a14:foregroundMark x1="70000" y1="28889" x2="69444" y2="29722"/>
                        <a14:foregroundMark x1="70000" y1="29722" x2="70833" y2="28889"/>
                        <a14:foregroundMark x1="74722" y1="26389" x2="74722" y2="26389"/>
                        <a14:foregroundMark x1="74722" y1="26389" x2="75556" y2="26389"/>
                        <a14:foregroundMark x1="80000" y1="25833" x2="80000" y2="25833"/>
                        <a14:foregroundMark x1="82222" y1="27500" x2="82222" y2="27500"/>
                        <a14:foregroundMark x1="84167" y1="28889" x2="84167" y2="28889"/>
                      </a14:backgroundRemoval>
                    </a14:imgEffect>
                  </a14:imgLayer>
                </a14:imgProps>
              </a:ext>
              <a:ext uri="{28A0092B-C50C-407E-A947-70E740481C1C}">
                <a14:useLocalDpi xmlns:a14="http://schemas.microsoft.com/office/drawing/2010/main" val="0"/>
              </a:ext>
            </a:extLst>
          </a:blip>
          <a:srcRect/>
          <a:stretch>
            <a:fillRect/>
          </a:stretch>
        </p:blipFill>
        <p:spPr bwMode="auto">
          <a:xfrm>
            <a:off x="7757101" y="2450810"/>
            <a:ext cx="4305589" cy="4305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113794" y="164123"/>
            <a:ext cx="11816862" cy="64008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6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5600" b="94500" l="55150" r="95650"/>
                    </a14:imgEffect>
                  </a14:imgLayer>
                </a14:imgProps>
              </a:ext>
              <a:ext uri="{28A0092B-C50C-407E-A947-70E740481C1C}">
                <a14:useLocalDpi xmlns:a14="http://schemas.microsoft.com/office/drawing/2010/main" val="0"/>
              </a:ext>
            </a:extLst>
          </a:blip>
          <a:srcRect l="56667" t="45376"/>
          <a:stretch>
            <a:fillRect/>
          </a:stretch>
        </p:blipFill>
        <p:spPr>
          <a:xfrm>
            <a:off x="240027" y="3749209"/>
            <a:ext cx="2971800" cy="3746091"/>
          </a:xfrm>
          <a:prstGeom prst="rect">
            <a:avLst/>
          </a:prstGeom>
        </p:spPr>
      </p:pic>
      <p:pic>
        <p:nvPicPr>
          <p:cNvPr id="13" name="Picture 1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5600" b="94500" l="55150" r="95650"/>
                    </a14:imgEffect>
                  </a14:imgLayer>
                </a14:imgProps>
              </a:ext>
              <a:ext uri="{28A0092B-C50C-407E-A947-70E740481C1C}">
                <a14:useLocalDpi xmlns:a14="http://schemas.microsoft.com/office/drawing/2010/main" val="0"/>
              </a:ext>
            </a:extLst>
          </a:blip>
          <a:srcRect l="56667" t="45376"/>
          <a:stretch>
            <a:fillRect/>
          </a:stretch>
        </p:blipFill>
        <p:spPr>
          <a:xfrm>
            <a:off x="-3239729" y="-3188677"/>
            <a:ext cx="2971800" cy="3746091"/>
          </a:xfrm>
          <a:prstGeom prst="rect">
            <a:avLst/>
          </a:prstGeom>
        </p:spPr>
      </p:pic>
      <p:graphicFrame>
        <p:nvGraphicFramePr>
          <p:cNvPr id="3" name="Table 2"/>
          <p:cNvGraphicFramePr>
            <a:graphicFrameLocks noGrp="1"/>
          </p:cNvGraphicFramePr>
          <p:nvPr/>
        </p:nvGraphicFramePr>
        <p:xfrm>
          <a:off x="468448" y="539803"/>
          <a:ext cx="11107554" cy="4164366"/>
        </p:xfrm>
        <a:graphic>
          <a:graphicData uri="http://schemas.openxmlformats.org/drawingml/2006/table">
            <a:tbl>
              <a:tblPr firstRow="1" bandRow="1">
                <a:tableStyleId>{E8B1032C-EA38-4F05-BA0D-38AFFFC7BED3}</a:tableStyleId>
              </a:tblPr>
              <a:tblGrid>
                <a:gridCol w="4065051">
                  <a:extLst>
                    <a:ext uri="{9D8B030D-6E8A-4147-A177-3AD203B41FA5}">
                      <a16:colId xmlns:a16="http://schemas.microsoft.com/office/drawing/2014/main" val="20000"/>
                    </a:ext>
                  </a:extLst>
                </a:gridCol>
                <a:gridCol w="3744227">
                  <a:extLst>
                    <a:ext uri="{9D8B030D-6E8A-4147-A177-3AD203B41FA5}">
                      <a16:colId xmlns:a16="http://schemas.microsoft.com/office/drawing/2014/main" val="20001"/>
                    </a:ext>
                  </a:extLst>
                </a:gridCol>
                <a:gridCol w="3298276">
                  <a:extLst>
                    <a:ext uri="{9D8B030D-6E8A-4147-A177-3AD203B41FA5}">
                      <a16:colId xmlns:a16="http://schemas.microsoft.com/office/drawing/2014/main" val="20002"/>
                    </a:ext>
                  </a:extLst>
                </a:gridCol>
              </a:tblGrid>
              <a:tr h="1032522">
                <a:tc>
                  <a:txBody>
                    <a:bodyPr/>
                    <a:lstStyle/>
                    <a:p>
                      <a:pPr algn="ctr"/>
                      <a:r>
                        <a:rPr lang="vi-VN" sz="3200" dirty="0">
                          <a:latin typeface="+mj-lt"/>
                        </a:rPr>
                        <a:t>YÊU</a:t>
                      </a:r>
                      <a:r>
                        <a:rPr lang="vi-VN" sz="3200" baseline="0" dirty="0">
                          <a:latin typeface="+mj-lt"/>
                        </a:rPr>
                        <a:t> CẦU</a:t>
                      </a:r>
                      <a:endParaRPr lang="en-US" sz="3200" dirty="0">
                        <a:latin typeface="+mj-lt"/>
                      </a:endParaRPr>
                    </a:p>
                  </a:txBody>
                  <a:tcPr/>
                </a:tc>
                <a:tc>
                  <a:txBody>
                    <a:bodyPr/>
                    <a:lstStyle/>
                    <a:p>
                      <a:pPr algn="ctr"/>
                      <a:r>
                        <a:rPr lang="vi-VN" sz="3200" dirty="0">
                          <a:latin typeface="+mj-lt"/>
                        </a:rPr>
                        <a:t>ƯỚC</a:t>
                      </a:r>
                      <a:r>
                        <a:rPr lang="vi-VN" sz="3200" baseline="0" dirty="0">
                          <a:latin typeface="+mj-lt"/>
                        </a:rPr>
                        <a:t> LƯỢNG</a:t>
                      </a:r>
                      <a:endParaRPr lang="en-US" sz="3200" dirty="0">
                        <a:latin typeface="+mj-lt"/>
                      </a:endParaRPr>
                    </a:p>
                  </a:txBody>
                  <a:tcPr/>
                </a:tc>
                <a:tc>
                  <a:txBody>
                    <a:bodyPr/>
                    <a:lstStyle/>
                    <a:p>
                      <a:pPr algn="ctr"/>
                      <a:r>
                        <a:rPr lang="vi-VN" sz="3200" dirty="0">
                          <a:latin typeface="+mj-lt"/>
                        </a:rPr>
                        <a:t>ĐO</a:t>
                      </a:r>
                      <a:r>
                        <a:rPr lang="vi-VN" sz="3200" baseline="0" dirty="0">
                          <a:latin typeface="+mj-lt"/>
                        </a:rPr>
                        <a:t> BẰNG THƯỚC</a:t>
                      </a:r>
                      <a:endParaRPr lang="en-US" sz="3200" dirty="0">
                        <a:latin typeface="+mj-lt"/>
                      </a:endParaRPr>
                    </a:p>
                  </a:txBody>
                  <a:tcPr/>
                </a:tc>
                <a:extLst>
                  <a:ext uri="{0D108BD9-81ED-4DB2-BD59-A6C34878D82A}">
                    <a16:rowId xmlns:a16="http://schemas.microsoft.com/office/drawing/2014/main" val="10000"/>
                  </a:ext>
                </a:extLst>
              </a:tr>
              <a:tr h="1032522">
                <a:tc>
                  <a:txBody>
                    <a:bodyPr/>
                    <a:lstStyle/>
                    <a:p>
                      <a:pPr algn="ctr"/>
                      <a:r>
                        <a:rPr lang="vi-VN" sz="3200" dirty="0">
                          <a:latin typeface="+mj-lt"/>
                        </a:rPr>
                        <a:t>Đo</a:t>
                      </a:r>
                      <a:r>
                        <a:rPr lang="vi-VN" sz="3200" baseline="0" dirty="0">
                          <a:latin typeface="+mj-lt"/>
                        </a:rPr>
                        <a:t> độ dài bảng lớp</a:t>
                      </a:r>
                    </a:p>
                  </a:txBody>
                  <a:tcPr/>
                </a:tc>
                <a:tc>
                  <a:txBody>
                    <a:bodyPr/>
                    <a:lstStyle/>
                    <a:p>
                      <a:pPr algn="ctr"/>
                      <a:r>
                        <a:rPr lang="vi-VN" sz="3200" dirty="0">
                          <a:latin typeface="+mj-lt"/>
                        </a:rPr>
                        <a:t>Khoảng ... dm</a:t>
                      </a:r>
                      <a:endParaRPr lang="en-US" sz="3200" dirty="0">
                        <a:latin typeface="+mj-lt"/>
                      </a:endParaRPr>
                    </a:p>
                  </a:txBody>
                  <a:tcPr/>
                </a:tc>
                <a:tc>
                  <a:txBody>
                    <a:bodyPr/>
                    <a:lstStyle/>
                    <a:p>
                      <a:pPr algn="ctr"/>
                      <a:r>
                        <a:rPr lang="vi-VN" sz="3200" dirty="0">
                          <a:latin typeface="+mj-lt"/>
                        </a:rPr>
                        <a:t>... dm</a:t>
                      </a:r>
                      <a:endParaRPr lang="en-US" sz="3200" dirty="0">
                        <a:latin typeface="+mj-lt"/>
                      </a:endParaRPr>
                    </a:p>
                  </a:txBody>
                  <a:tcPr/>
                </a:tc>
                <a:extLst>
                  <a:ext uri="{0D108BD9-81ED-4DB2-BD59-A6C34878D82A}">
                    <a16:rowId xmlns:a16="http://schemas.microsoft.com/office/drawing/2014/main" val="10001"/>
                  </a:ext>
                </a:extLst>
              </a:tr>
              <a:tr h="1032522">
                <a:tc>
                  <a:txBody>
                    <a:bodyPr/>
                    <a:lstStyle/>
                    <a:p>
                      <a:pPr algn="ctr"/>
                      <a:r>
                        <a:rPr lang="vi-VN" sz="3200" dirty="0">
                          <a:latin typeface="+mj-lt"/>
                        </a:rPr>
                        <a:t>Đo</a:t>
                      </a:r>
                      <a:r>
                        <a:rPr lang="vi-VN" sz="3200" baseline="0" dirty="0">
                          <a:latin typeface="+mj-lt"/>
                        </a:rPr>
                        <a:t> chiều rộng của lớp</a:t>
                      </a:r>
                      <a:endParaRPr lang="en-US" sz="32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vi-VN" sz="3200" dirty="0">
                          <a:latin typeface="+mj-lt"/>
                        </a:rPr>
                        <a:t>Khoảng ... dm</a:t>
                      </a:r>
                      <a:endParaRPr lang="en-US" sz="32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vi-VN" sz="3200" dirty="0">
                          <a:latin typeface="+mj-lt"/>
                        </a:rPr>
                        <a:t>... dm</a:t>
                      </a:r>
                      <a:endParaRPr lang="en-US" sz="3200" dirty="0">
                        <a:latin typeface="+mj-lt"/>
                      </a:endParaRPr>
                    </a:p>
                  </a:txBody>
                  <a:tcPr/>
                </a:tc>
                <a:extLst>
                  <a:ext uri="{0D108BD9-81ED-4DB2-BD59-A6C34878D82A}">
                    <a16:rowId xmlns:a16="http://schemas.microsoft.com/office/drawing/2014/main" val="10002"/>
                  </a:ext>
                </a:extLst>
              </a:tr>
              <a:tr h="1032522">
                <a:tc>
                  <a:txBody>
                    <a:bodyPr/>
                    <a:lstStyle/>
                    <a:p>
                      <a:pPr algn="ctr"/>
                      <a:r>
                        <a:rPr lang="vi-VN" sz="3200" dirty="0">
                          <a:latin typeface="+mj-lt"/>
                        </a:rPr>
                        <a:t>Đo</a:t>
                      </a:r>
                      <a:r>
                        <a:rPr lang="vi-VN" sz="3200" baseline="0" dirty="0">
                          <a:latin typeface="+mj-lt"/>
                        </a:rPr>
                        <a:t> chiều cao bàn học</a:t>
                      </a:r>
                      <a:endParaRPr lang="en-US" sz="32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vi-VN" sz="3200" dirty="0">
                          <a:latin typeface="+mj-lt"/>
                        </a:rPr>
                        <a:t>Khoảng ... dm</a:t>
                      </a:r>
                      <a:endParaRPr lang="en-US" sz="32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vi-VN" sz="3200" dirty="0">
                          <a:latin typeface="+mj-lt"/>
                        </a:rPr>
                        <a:t>... dm</a:t>
                      </a:r>
                      <a:endParaRPr lang="en-US" sz="3200" dirty="0">
                        <a:latin typeface="+mj-lt"/>
                      </a:endParaRPr>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113794" y="164123"/>
            <a:ext cx="11816862" cy="64008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6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8250" b="94900" l="5100" r="51900"/>
                    </a14:imgEffect>
                  </a14:imgLayer>
                </a14:imgProps>
              </a:ext>
              <a:ext uri="{28A0092B-C50C-407E-A947-70E740481C1C}">
                <a14:useLocalDpi xmlns:a14="http://schemas.microsoft.com/office/drawing/2010/main" val="0"/>
              </a:ext>
            </a:extLst>
          </a:blip>
          <a:srcRect t="49319" r="48853"/>
          <a:stretch>
            <a:fillRect/>
          </a:stretch>
        </p:blipFill>
        <p:spPr>
          <a:xfrm>
            <a:off x="-537894" y="4607252"/>
            <a:ext cx="2717738" cy="2692980"/>
          </a:xfrm>
          <a:prstGeom prst="rect">
            <a:avLst/>
          </a:prstGeom>
        </p:spPr>
      </p:pic>
      <p:pic>
        <p:nvPicPr>
          <p:cNvPr id="12" name="Picture 11"/>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050" b="44600" l="4800" r="48150"/>
                    </a14:imgEffect>
                  </a14:imgLayer>
                </a14:imgProps>
              </a:ext>
              <a:ext uri="{28A0092B-C50C-407E-A947-70E740481C1C}">
                <a14:useLocalDpi xmlns:a14="http://schemas.microsoft.com/office/drawing/2010/main" val="0"/>
              </a:ext>
            </a:extLst>
          </a:blip>
          <a:srcRect r="51138" b="50442"/>
          <a:stretch>
            <a:fillRect/>
          </a:stretch>
        </p:blipFill>
        <p:spPr>
          <a:xfrm>
            <a:off x="8353502" y="-289095"/>
            <a:ext cx="3866653" cy="3921754"/>
          </a:xfrm>
          <a:prstGeom prst="rect">
            <a:avLst/>
          </a:prstGeom>
        </p:spPr>
      </p:pic>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45600" b="94500" l="55150" r="95650"/>
                    </a14:imgEffect>
                  </a14:imgLayer>
                </a14:imgProps>
              </a:ext>
              <a:ext uri="{28A0092B-C50C-407E-A947-70E740481C1C}">
                <a14:useLocalDpi xmlns:a14="http://schemas.microsoft.com/office/drawing/2010/main" val="0"/>
              </a:ext>
            </a:extLst>
          </a:blip>
          <a:srcRect l="56667" t="45376"/>
          <a:stretch>
            <a:fillRect/>
          </a:stretch>
        </p:blipFill>
        <p:spPr>
          <a:xfrm>
            <a:off x="-3239729" y="-3188677"/>
            <a:ext cx="2971800" cy="3746091"/>
          </a:xfrm>
          <a:prstGeom prst="rect">
            <a:avLst/>
          </a:prstGeom>
        </p:spPr>
      </p:pic>
      <p:sp>
        <p:nvSpPr>
          <p:cNvPr id="9" name="Snip Diagonal Corner Rectangle 1"/>
          <p:cNvSpPr/>
          <p:nvPr/>
        </p:nvSpPr>
        <p:spPr>
          <a:xfrm>
            <a:off x="604401" y="394636"/>
            <a:ext cx="1840416" cy="1277146"/>
          </a:xfrm>
          <a:custGeom>
            <a:avLst/>
            <a:gdLst>
              <a:gd name="connsiteX0" fmla="*/ 0 w 11092473"/>
              <a:gd name="connsiteY0" fmla="*/ 324659 h 1947915"/>
              <a:gd name="connsiteX1" fmla="*/ 324659 w 11092473"/>
              <a:gd name="connsiteY1" fmla="*/ 0 h 1947915"/>
              <a:gd name="connsiteX2" fmla="*/ 800403 w 11092473"/>
              <a:gd name="connsiteY2" fmla="*/ 0 h 1947915"/>
              <a:gd name="connsiteX3" fmla="*/ 1067283 w 11092473"/>
              <a:gd name="connsiteY3" fmla="*/ 0 h 1947915"/>
              <a:gd name="connsiteX4" fmla="*/ 1751890 w 11092473"/>
              <a:gd name="connsiteY4" fmla="*/ 0 h 1947915"/>
              <a:gd name="connsiteX5" fmla="*/ 2436497 w 11092473"/>
              <a:gd name="connsiteY5" fmla="*/ 0 h 1947915"/>
              <a:gd name="connsiteX6" fmla="*/ 2912241 w 11092473"/>
              <a:gd name="connsiteY6" fmla="*/ 0 h 1947915"/>
              <a:gd name="connsiteX7" fmla="*/ 3179121 w 11092473"/>
              <a:gd name="connsiteY7" fmla="*/ 0 h 1947915"/>
              <a:gd name="connsiteX8" fmla="*/ 3968160 w 11092473"/>
              <a:gd name="connsiteY8" fmla="*/ 0 h 1947915"/>
              <a:gd name="connsiteX9" fmla="*/ 4339472 w 11092473"/>
              <a:gd name="connsiteY9" fmla="*/ 0 h 1947915"/>
              <a:gd name="connsiteX10" fmla="*/ 4815216 w 11092473"/>
              <a:gd name="connsiteY10" fmla="*/ 0 h 1947915"/>
              <a:gd name="connsiteX11" fmla="*/ 5499822 w 11092473"/>
              <a:gd name="connsiteY11" fmla="*/ 0 h 1947915"/>
              <a:gd name="connsiteX12" fmla="*/ 6184429 w 11092473"/>
              <a:gd name="connsiteY12" fmla="*/ 0 h 1947915"/>
              <a:gd name="connsiteX13" fmla="*/ 6555741 w 11092473"/>
              <a:gd name="connsiteY13" fmla="*/ 0 h 1947915"/>
              <a:gd name="connsiteX14" fmla="*/ 6927054 w 11092473"/>
              <a:gd name="connsiteY14" fmla="*/ 0 h 1947915"/>
              <a:gd name="connsiteX15" fmla="*/ 7716092 w 11092473"/>
              <a:gd name="connsiteY15" fmla="*/ 0 h 1947915"/>
              <a:gd name="connsiteX16" fmla="*/ 8087404 w 11092473"/>
              <a:gd name="connsiteY16" fmla="*/ 0 h 1947915"/>
              <a:gd name="connsiteX17" fmla="*/ 8772011 w 11092473"/>
              <a:gd name="connsiteY17" fmla="*/ 0 h 1947915"/>
              <a:gd name="connsiteX18" fmla="*/ 9561049 w 11092473"/>
              <a:gd name="connsiteY18" fmla="*/ 0 h 1947915"/>
              <a:gd name="connsiteX19" fmla="*/ 9827930 w 11092473"/>
              <a:gd name="connsiteY19" fmla="*/ 0 h 1947915"/>
              <a:gd name="connsiteX20" fmla="*/ 10094811 w 11092473"/>
              <a:gd name="connsiteY20" fmla="*/ 0 h 1947915"/>
              <a:gd name="connsiteX21" fmla="*/ 10767814 w 11092473"/>
              <a:gd name="connsiteY21" fmla="*/ 0 h 1947915"/>
              <a:gd name="connsiteX22" fmla="*/ 11092473 w 11092473"/>
              <a:gd name="connsiteY22" fmla="*/ 324659 h 1947915"/>
              <a:gd name="connsiteX23" fmla="*/ 11092473 w 11092473"/>
              <a:gd name="connsiteY23" fmla="*/ 770511 h 1947915"/>
              <a:gd name="connsiteX24" fmla="*/ 11092473 w 11092473"/>
              <a:gd name="connsiteY24" fmla="*/ 1190390 h 1947915"/>
              <a:gd name="connsiteX25" fmla="*/ 11092473 w 11092473"/>
              <a:gd name="connsiteY25" fmla="*/ 1623256 h 1947915"/>
              <a:gd name="connsiteX26" fmla="*/ 10767814 w 11092473"/>
              <a:gd name="connsiteY26" fmla="*/ 1947915 h 1947915"/>
              <a:gd name="connsiteX27" fmla="*/ 10292070 w 11092473"/>
              <a:gd name="connsiteY27" fmla="*/ 1947915 h 1947915"/>
              <a:gd name="connsiteX28" fmla="*/ 9503032 w 11092473"/>
              <a:gd name="connsiteY28" fmla="*/ 1947915 h 1947915"/>
              <a:gd name="connsiteX29" fmla="*/ 9027288 w 11092473"/>
              <a:gd name="connsiteY29" fmla="*/ 1947915 h 1947915"/>
              <a:gd name="connsiteX30" fmla="*/ 8551544 w 11092473"/>
              <a:gd name="connsiteY30" fmla="*/ 1947915 h 1947915"/>
              <a:gd name="connsiteX31" fmla="*/ 7971369 w 11092473"/>
              <a:gd name="connsiteY31" fmla="*/ 1947915 h 1947915"/>
              <a:gd name="connsiteX32" fmla="*/ 7495625 w 11092473"/>
              <a:gd name="connsiteY32" fmla="*/ 1947915 h 1947915"/>
              <a:gd name="connsiteX33" fmla="*/ 7019882 w 11092473"/>
              <a:gd name="connsiteY33" fmla="*/ 1947915 h 1947915"/>
              <a:gd name="connsiteX34" fmla="*/ 6335275 w 11092473"/>
              <a:gd name="connsiteY34" fmla="*/ 1947915 h 1947915"/>
              <a:gd name="connsiteX35" fmla="*/ 5963963 w 11092473"/>
              <a:gd name="connsiteY35" fmla="*/ 1947915 h 1947915"/>
              <a:gd name="connsiteX36" fmla="*/ 5174924 w 11092473"/>
              <a:gd name="connsiteY36" fmla="*/ 1947915 h 1947915"/>
              <a:gd name="connsiteX37" fmla="*/ 4490317 w 11092473"/>
              <a:gd name="connsiteY37" fmla="*/ 1947915 h 1947915"/>
              <a:gd name="connsiteX38" fmla="*/ 4223437 w 11092473"/>
              <a:gd name="connsiteY38" fmla="*/ 1947915 h 1947915"/>
              <a:gd name="connsiteX39" fmla="*/ 3434398 w 11092473"/>
              <a:gd name="connsiteY39" fmla="*/ 1947915 h 1947915"/>
              <a:gd name="connsiteX40" fmla="*/ 2958655 w 11092473"/>
              <a:gd name="connsiteY40" fmla="*/ 1947915 h 1947915"/>
              <a:gd name="connsiteX41" fmla="*/ 2274048 w 11092473"/>
              <a:gd name="connsiteY41" fmla="*/ 1947915 h 1947915"/>
              <a:gd name="connsiteX42" fmla="*/ 1485010 w 11092473"/>
              <a:gd name="connsiteY42" fmla="*/ 1947915 h 1947915"/>
              <a:gd name="connsiteX43" fmla="*/ 904834 w 11092473"/>
              <a:gd name="connsiteY43" fmla="*/ 1947915 h 1947915"/>
              <a:gd name="connsiteX44" fmla="*/ 324659 w 11092473"/>
              <a:gd name="connsiteY44" fmla="*/ 1947915 h 1947915"/>
              <a:gd name="connsiteX45" fmla="*/ 0 w 11092473"/>
              <a:gd name="connsiteY45" fmla="*/ 1623256 h 1947915"/>
              <a:gd name="connsiteX46" fmla="*/ 0 w 11092473"/>
              <a:gd name="connsiteY46" fmla="*/ 1177404 h 1947915"/>
              <a:gd name="connsiteX47" fmla="*/ 0 w 11092473"/>
              <a:gd name="connsiteY47" fmla="*/ 783497 h 1947915"/>
              <a:gd name="connsiteX48" fmla="*/ 0 w 11092473"/>
              <a:gd name="connsiteY48" fmla="*/ 324659 h 194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92473" h="1947915" fill="none" extrusionOk="0">
                <a:moveTo>
                  <a:pt x="0" y="324659"/>
                </a:moveTo>
                <a:cubicBezTo>
                  <a:pt x="-22148" y="180533"/>
                  <a:pt x="113019" y="13877"/>
                  <a:pt x="324659" y="0"/>
                </a:cubicBezTo>
                <a:cubicBezTo>
                  <a:pt x="516826" y="-29054"/>
                  <a:pt x="576723" y="12987"/>
                  <a:pt x="800403" y="0"/>
                </a:cubicBezTo>
                <a:cubicBezTo>
                  <a:pt x="1024083" y="-12987"/>
                  <a:pt x="947065" y="2014"/>
                  <a:pt x="1067283" y="0"/>
                </a:cubicBezTo>
                <a:cubicBezTo>
                  <a:pt x="1187501" y="-2014"/>
                  <a:pt x="1521843" y="2556"/>
                  <a:pt x="1751890" y="0"/>
                </a:cubicBezTo>
                <a:cubicBezTo>
                  <a:pt x="1981937" y="-2556"/>
                  <a:pt x="2139318" y="42271"/>
                  <a:pt x="2436497" y="0"/>
                </a:cubicBezTo>
                <a:cubicBezTo>
                  <a:pt x="2733676" y="-42271"/>
                  <a:pt x="2756575" y="25003"/>
                  <a:pt x="2912241" y="0"/>
                </a:cubicBezTo>
                <a:cubicBezTo>
                  <a:pt x="3067907" y="-25003"/>
                  <a:pt x="3048390" y="3504"/>
                  <a:pt x="3179121" y="0"/>
                </a:cubicBezTo>
                <a:cubicBezTo>
                  <a:pt x="3309852" y="-3504"/>
                  <a:pt x="3754858" y="35730"/>
                  <a:pt x="3968160" y="0"/>
                </a:cubicBezTo>
                <a:cubicBezTo>
                  <a:pt x="4181462" y="-35730"/>
                  <a:pt x="4162609" y="20232"/>
                  <a:pt x="4339472" y="0"/>
                </a:cubicBezTo>
                <a:cubicBezTo>
                  <a:pt x="4516335" y="-20232"/>
                  <a:pt x="4714518" y="15955"/>
                  <a:pt x="4815216" y="0"/>
                </a:cubicBezTo>
                <a:cubicBezTo>
                  <a:pt x="4915914" y="-15955"/>
                  <a:pt x="5243919" y="7273"/>
                  <a:pt x="5499822" y="0"/>
                </a:cubicBezTo>
                <a:cubicBezTo>
                  <a:pt x="5755725" y="-7273"/>
                  <a:pt x="6022660" y="2748"/>
                  <a:pt x="6184429" y="0"/>
                </a:cubicBezTo>
                <a:cubicBezTo>
                  <a:pt x="6346198" y="-2748"/>
                  <a:pt x="6452617" y="18892"/>
                  <a:pt x="6555741" y="0"/>
                </a:cubicBezTo>
                <a:cubicBezTo>
                  <a:pt x="6658865" y="-18892"/>
                  <a:pt x="6802897" y="44282"/>
                  <a:pt x="6927054" y="0"/>
                </a:cubicBezTo>
                <a:cubicBezTo>
                  <a:pt x="7051211" y="-44282"/>
                  <a:pt x="7526332" y="47612"/>
                  <a:pt x="7716092" y="0"/>
                </a:cubicBezTo>
                <a:cubicBezTo>
                  <a:pt x="7905852" y="-47612"/>
                  <a:pt x="8009954" y="39800"/>
                  <a:pt x="8087404" y="0"/>
                </a:cubicBezTo>
                <a:cubicBezTo>
                  <a:pt x="8164854" y="-39800"/>
                  <a:pt x="8540654" y="14054"/>
                  <a:pt x="8772011" y="0"/>
                </a:cubicBezTo>
                <a:cubicBezTo>
                  <a:pt x="9003368" y="-14054"/>
                  <a:pt x="9256677" y="35956"/>
                  <a:pt x="9561049" y="0"/>
                </a:cubicBezTo>
                <a:cubicBezTo>
                  <a:pt x="9865421" y="-35956"/>
                  <a:pt x="9697823" y="16101"/>
                  <a:pt x="9827930" y="0"/>
                </a:cubicBezTo>
                <a:cubicBezTo>
                  <a:pt x="9958037" y="-16101"/>
                  <a:pt x="9964579" y="15262"/>
                  <a:pt x="10094811" y="0"/>
                </a:cubicBezTo>
                <a:cubicBezTo>
                  <a:pt x="10225043" y="-15262"/>
                  <a:pt x="10462561" y="34965"/>
                  <a:pt x="10767814" y="0"/>
                </a:cubicBezTo>
                <a:cubicBezTo>
                  <a:pt x="10996513" y="-3404"/>
                  <a:pt x="11095565" y="141488"/>
                  <a:pt x="11092473" y="324659"/>
                </a:cubicBezTo>
                <a:cubicBezTo>
                  <a:pt x="11096155" y="445293"/>
                  <a:pt x="11054746" y="605854"/>
                  <a:pt x="11092473" y="770511"/>
                </a:cubicBezTo>
                <a:cubicBezTo>
                  <a:pt x="11130200" y="935168"/>
                  <a:pt x="11079718" y="1032341"/>
                  <a:pt x="11092473" y="1190390"/>
                </a:cubicBezTo>
                <a:cubicBezTo>
                  <a:pt x="11105228" y="1348439"/>
                  <a:pt x="11058047" y="1445324"/>
                  <a:pt x="11092473" y="1623256"/>
                </a:cubicBezTo>
                <a:cubicBezTo>
                  <a:pt x="11073737" y="1821557"/>
                  <a:pt x="10908861" y="1920241"/>
                  <a:pt x="10767814" y="1947915"/>
                </a:cubicBezTo>
                <a:cubicBezTo>
                  <a:pt x="10572024" y="1983915"/>
                  <a:pt x="10474367" y="1907799"/>
                  <a:pt x="10292070" y="1947915"/>
                </a:cubicBezTo>
                <a:cubicBezTo>
                  <a:pt x="10109773" y="1988031"/>
                  <a:pt x="9851283" y="1862976"/>
                  <a:pt x="9503032" y="1947915"/>
                </a:cubicBezTo>
                <a:cubicBezTo>
                  <a:pt x="9154781" y="2032854"/>
                  <a:pt x="9146286" y="1892002"/>
                  <a:pt x="9027288" y="1947915"/>
                </a:cubicBezTo>
                <a:cubicBezTo>
                  <a:pt x="8908290" y="2003828"/>
                  <a:pt x="8690494" y="1914145"/>
                  <a:pt x="8551544" y="1947915"/>
                </a:cubicBezTo>
                <a:cubicBezTo>
                  <a:pt x="8412594" y="1981685"/>
                  <a:pt x="8148290" y="1901092"/>
                  <a:pt x="7971369" y="1947915"/>
                </a:cubicBezTo>
                <a:cubicBezTo>
                  <a:pt x="7794449" y="1994738"/>
                  <a:pt x="7680781" y="1908492"/>
                  <a:pt x="7495625" y="1947915"/>
                </a:cubicBezTo>
                <a:cubicBezTo>
                  <a:pt x="7310469" y="1987338"/>
                  <a:pt x="7221766" y="1941536"/>
                  <a:pt x="7019882" y="1947915"/>
                </a:cubicBezTo>
                <a:cubicBezTo>
                  <a:pt x="6817998" y="1954294"/>
                  <a:pt x="6675820" y="1891992"/>
                  <a:pt x="6335275" y="1947915"/>
                </a:cubicBezTo>
                <a:cubicBezTo>
                  <a:pt x="5994730" y="2003838"/>
                  <a:pt x="6049710" y="1913491"/>
                  <a:pt x="5963963" y="1947915"/>
                </a:cubicBezTo>
                <a:cubicBezTo>
                  <a:pt x="5878216" y="1982339"/>
                  <a:pt x="5335824" y="1895879"/>
                  <a:pt x="5174924" y="1947915"/>
                </a:cubicBezTo>
                <a:cubicBezTo>
                  <a:pt x="5014024" y="1999951"/>
                  <a:pt x="4675013" y="1911151"/>
                  <a:pt x="4490317" y="1947915"/>
                </a:cubicBezTo>
                <a:cubicBezTo>
                  <a:pt x="4305621" y="1984679"/>
                  <a:pt x="4324492" y="1927244"/>
                  <a:pt x="4223437" y="1947915"/>
                </a:cubicBezTo>
                <a:cubicBezTo>
                  <a:pt x="4122382" y="1968586"/>
                  <a:pt x="3655411" y="1914313"/>
                  <a:pt x="3434398" y="1947915"/>
                </a:cubicBezTo>
                <a:cubicBezTo>
                  <a:pt x="3213385" y="1981517"/>
                  <a:pt x="3119109" y="1931362"/>
                  <a:pt x="2958655" y="1947915"/>
                </a:cubicBezTo>
                <a:cubicBezTo>
                  <a:pt x="2798201" y="1964468"/>
                  <a:pt x="2552168" y="1934832"/>
                  <a:pt x="2274048" y="1947915"/>
                </a:cubicBezTo>
                <a:cubicBezTo>
                  <a:pt x="1995928" y="1960998"/>
                  <a:pt x="1864314" y="1931573"/>
                  <a:pt x="1485010" y="1947915"/>
                </a:cubicBezTo>
                <a:cubicBezTo>
                  <a:pt x="1105706" y="1964257"/>
                  <a:pt x="1090498" y="1944862"/>
                  <a:pt x="904834" y="1947915"/>
                </a:cubicBezTo>
                <a:cubicBezTo>
                  <a:pt x="719170" y="1950968"/>
                  <a:pt x="596465" y="1904528"/>
                  <a:pt x="324659" y="1947915"/>
                </a:cubicBezTo>
                <a:cubicBezTo>
                  <a:pt x="136223" y="1964117"/>
                  <a:pt x="26267" y="1792774"/>
                  <a:pt x="0" y="1623256"/>
                </a:cubicBezTo>
                <a:cubicBezTo>
                  <a:pt x="-49257" y="1465752"/>
                  <a:pt x="4531" y="1292048"/>
                  <a:pt x="0" y="1177404"/>
                </a:cubicBezTo>
                <a:cubicBezTo>
                  <a:pt x="-4531" y="1062760"/>
                  <a:pt x="33119" y="945509"/>
                  <a:pt x="0" y="783497"/>
                </a:cubicBezTo>
                <a:cubicBezTo>
                  <a:pt x="-33119" y="621485"/>
                  <a:pt x="3494" y="473602"/>
                  <a:pt x="0" y="324659"/>
                </a:cubicBezTo>
                <a:close/>
              </a:path>
              <a:path w="11092473" h="1947915" stroke="0" extrusionOk="0">
                <a:moveTo>
                  <a:pt x="0" y="324659"/>
                </a:moveTo>
                <a:cubicBezTo>
                  <a:pt x="6182" y="142466"/>
                  <a:pt x="130383" y="13376"/>
                  <a:pt x="324659" y="0"/>
                </a:cubicBezTo>
                <a:cubicBezTo>
                  <a:pt x="411073" y="-16091"/>
                  <a:pt x="495914" y="23695"/>
                  <a:pt x="591540" y="0"/>
                </a:cubicBezTo>
                <a:cubicBezTo>
                  <a:pt x="687166" y="-23695"/>
                  <a:pt x="1076606" y="20415"/>
                  <a:pt x="1380578" y="0"/>
                </a:cubicBezTo>
                <a:cubicBezTo>
                  <a:pt x="1684550" y="-20415"/>
                  <a:pt x="1628388" y="3301"/>
                  <a:pt x="1751890" y="0"/>
                </a:cubicBezTo>
                <a:cubicBezTo>
                  <a:pt x="1875392" y="-3301"/>
                  <a:pt x="2177900" y="64341"/>
                  <a:pt x="2332065" y="0"/>
                </a:cubicBezTo>
                <a:cubicBezTo>
                  <a:pt x="2486230" y="-64341"/>
                  <a:pt x="2707546" y="48586"/>
                  <a:pt x="2807809" y="0"/>
                </a:cubicBezTo>
                <a:cubicBezTo>
                  <a:pt x="2908072" y="-48586"/>
                  <a:pt x="3323690" y="58287"/>
                  <a:pt x="3492416" y="0"/>
                </a:cubicBezTo>
                <a:cubicBezTo>
                  <a:pt x="3661142" y="-58287"/>
                  <a:pt x="3998510" y="86222"/>
                  <a:pt x="4281454" y="0"/>
                </a:cubicBezTo>
                <a:cubicBezTo>
                  <a:pt x="4564398" y="-86222"/>
                  <a:pt x="4880183" y="14129"/>
                  <a:pt x="5070493" y="0"/>
                </a:cubicBezTo>
                <a:cubicBezTo>
                  <a:pt x="5260803" y="-14129"/>
                  <a:pt x="5471527" y="2139"/>
                  <a:pt x="5755100" y="0"/>
                </a:cubicBezTo>
                <a:cubicBezTo>
                  <a:pt x="6038673" y="-2139"/>
                  <a:pt x="6181097" y="6762"/>
                  <a:pt x="6439706" y="0"/>
                </a:cubicBezTo>
                <a:cubicBezTo>
                  <a:pt x="6698315" y="-6762"/>
                  <a:pt x="6705707" y="17420"/>
                  <a:pt x="6811019" y="0"/>
                </a:cubicBezTo>
                <a:cubicBezTo>
                  <a:pt x="6916331" y="-17420"/>
                  <a:pt x="7422021" y="81374"/>
                  <a:pt x="7600057" y="0"/>
                </a:cubicBezTo>
                <a:cubicBezTo>
                  <a:pt x="7778093" y="-81374"/>
                  <a:pt x="7840184" y="29632"/>
                  <a:pt x="7971369" y="0"/>
                </a:cubicBezTo>
                <a:cubicBezTo>
                  <a:pt x="8102554" y="-29632"/>
                  <a:pt x="8248314" y="8696"/>
                  <a:pt x="8447113" y="0"/>
                </a:cubicBezTo>
                <a:cubicBezTo>
                  <a:pt x="8645912" y="-8696"/>
                  <a:pt x="8904434" y="13830"/>
                  <a:pt x="9131720" y="0"/>
                </a:cubicBezTo>
                <a:cubicBezTo>
                  <a:pt x="9359006" y="-13830"/>
                  <a:pt x="9652980" y="78441"/>
                  <a:pt x="9816327" y="0"/>
                </a:cubicBezTo>
                <a:cubicBezTo>
                  <a:pt x="9979674" y="-78441"/>
                  <a:pt x="10003369" y="19673"/>
                  <a:pt x="10083207" y="0"/>
                </a:cubicBezTo>
                <a:cubicBezTo>
                  <a:pt x="10163045" y="-19673"/>
                  <a:pt x="10525708" y="6366"/>
                  <a:pt x="10767814" y="0"/>
                </a:cubicBezTo>
                <a:cubicBezTo>
                  <a:pt x="10993376" y="474"/>
                  <a:pt x="11079514" y="178927"/>
                  <a:pt x="11092473" y="324659"/>
                </a:cubicBezTo>
                <a:cubicBezTo>
                  <a:pt x="11116508" y="438407"/>
                  <a:pt x="11072840" y="644923"/>
                  <a:pt x="11092473" y="783497"/>
                </a:cubicBezTo>
                <a:cubicBezTo>
                  <a:pt x="11112106" y="922071"/>
                  <a:pt x="11058873" y="1019518"/>
                  <a:pt x="11092473" y="1203376"/>
                </a:cubicBezTo>
                <a:cubicBezTo>
                  <a:pt x="11126073" y="1387234"/>
                  <a:pt x="11069656" y="1507254"/>
                  <a:pt x="11092473" y="1623256"/>
                </a:cubicBezTo>
                <a:cubicBezTo>
                  <a:pt x="11057184" y="1819458"/>
                  <a:pt x="10946852" y="1953375"/>
                  <a:pt x="10767814" y="1947915"/>
                </a:cubicBezTo>
                <a:cubicBezTo>
                  <a:pt x="10537179" y="1995957"/>
                  <a:pt x="10432909" y="1884350"/>
                  <a:pt x="10187639" y="1947915"/>
                </a:cubicBezTo>
                <a:cubicBezTo>
                  <a:pt x="9942370" y="2011480"/>
                  <a:pt x="10035361" y="1943440"/>
                  <a:pt x="9920758" y="1947915"/>
                </a:cubicBezTo>
                <a:cubicBezTo>
                  <a:pt x="9806155" y="1952390"/>
                  <a:pt x="9414682" y="1911593"/>
                  <a:pt x="9236151" y="1947915"/>
                </a:cubicBezTo>
                <a:cubicBezTo>
                  <a:pt x="9057620" y="1984237"/>
                  <a:pt x="8921847" y="1930911"/>
                  <a:pt x="8655976" y="1947915"/>
                </a:cubicBezTo>
                <a:cubicBezTo>
                  <a:pt x="8390105" y="1964919"/>
                  <a:pt x="8464605" y="1938321"/>
                  <a:pt x="8389095" y="1947915"/>
                </a:cubicBezTo>
                <a:cubicBezTo>
                  <a:pt x="8313585" y="1957509"/>
                  <a:pt x="8188242" y="1945343"/>
                  <a:pt x="8122215" y="1947915"/>
                </a:cubicBezTo>
                <a:cubicBezTo>
                  <a:pt x="8056188" y="1950487"/>
                  <a:pt x="7632890" y="1907270"/>
                  <a:pt x="7437608" y="1947915"/>
                </a:cubicBezTo>
                <a:cubicBezTo>
                  <a:pt x="7242326" y="1988560"/>
                  <a:pt x="7169354" y="1902563"/>
                  <a:pt x="6961864" y="1947915"/>
                </a:cubicBezTo>
                <a:cubicBezTo>
                  <a:pt x="6754374" y="1993267"/>
                  <a:pt x="6475033" y="1866859"/>
                  <a:pt x="6277257" y="1947915"/>
                </a:cubicBezTo>
                <a:cubicBezTo>
                  <a:pt x="6079481" y="2028971"/>
                  <a:pt x="5676822" y="1893195"/>
                  <a:pt x="5488219" y="1947915"/>
                </a:cubicBezTo>
                <a:cubicBezTo>
                  <a:pt x="5299616" y="2002635"/>
                  <a:pt x="5312580" y="1933580"/>
                  <a:pt x="5221338" y="1947915"/>
                </a:cubicBezTo>
                <a:cubicBezTo>
                  <a:pt x="5130096" y="1962250"/>
                  <a:pt x="4934751" y="1916005"/>
                  <a:pt x="4745595" y="1947915"/>
                </a:cubicBezTo>
                <a:cubicBezTo>
                  <a:pt x="4556439" y="1979825"/>
                  <a:pt x="4299527" y="1882214"/>
                  <a:pt x="4165419" y="1947915"/>
                </a:cubicBezTo>
                <a:cubicBezTo>
                  <a:pt x="4031311" y="2013616"/>
                  <a:pt x="3755151" y="1936912"/>
                  <a:pt x="3480813" y="1947915"/>
                </a:cubicBezTo>
                <a:cubicBezTo>
                  <a:pt x="3206475" y="1958918"/>
                  <a:pt x="3105734" y="1937803"/>
                  <a:pt x="3005069" y="1947915"/>
                </a:cubicBezTo>
                <a:cubicBezTo>
                  <a:pt x="2904404" y="1958027"/>
                  <a:pt x="2708967" y="1894109"/>
                  <a:pt x="2529325" y="1947915"/>
                </a:cubicBezTo>
                <a:cubicBezTo>
                  <a:pt x="2349683" y="2001721"/>
                  <a:pt x="2043196" y="1940808"/>
                  <a:pt x="1844718" y="1947915"/>
                </a:cubicBezTo>
                <a:cubicBezTo>
                  <a:pt x="1646240" y="1955022"/>
                  <a:pt x="1402586" y="1940092"/>
                  <a:pt x="1160111" y="1947915"/>
                </a:cubicBezTo>
                <a:cubicBezTo>
                  <a:pt x="917636" y="1955738"/>
                  <a:pt x="508302" y="1937862"/>
                  <a:pt x="324659" y="1947915"/>
                </a:cubicBezTo>
                <a:cubicBezTo>
                  <a:pt x="197255" y="1960404"/>
                  <a:pt x="31932" y="1815966"/>
                  <a:pt x="0" y="1623256"/>
                </a:cubicBezTo>
                <a:cubicBezTo>
                  <a:pt x="-11715" y="1516345"/>
                  <a:pt x="42990" y="1308675"/>
                  <a:pt x="0" y="1177404"/>
                </a:cubicBezTo>
                <a:cubicBezTo>
                  <a:pt x="-42990" y="1046133"/>
                  <a:pt x="15589" y="894567"/>
                  <a:pt x="0" y="731553"/>
                </a:cubicBezTo>
                <a:cubicBezTo>
                  <a:pt x="-15589" y="568539"/>
                  <a:pt x="1624" y="514673"/>
                  <a:pt x="0" y="324659"/>
                </a:cubicBezTo>
                <a:close/>
              </a:path>
            </a:pathLst>
          </a:custGeom>
          <a:solidFill>
            <a:srgbClr val="F9E3E6">
              <a:alpha val="93000"/>
            </a:srgbClr>
          </a:solidFill>
          <a:ln w="19050" cmpd="sng">
            <a:solidFill>
              <a:srgbClr val="CC2245"/>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 Số?</a:t>
            </a:r>
            <a:endPar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4" name="Snip Diagonal Corner Rectangle 1"/>
          <p:cNvSpPr/>
          <p:nvPr/>
        </p:nvSpPr>
        <p:spPr>
          <a:xfrm>
            <a:off x="574326" y="2523826"/>
            <a:ext cx="10341913" cy="2678692"/>
          </a:xfrm>
          <a:custGeom>
            <a:avLst/>
            <a:gdLst>
              <a:gd name="connsiteX0" fmla="*/ 0 w 3587586"/>
              <a:gd name="connsiteY0" fmla="*/ 318571 h 1911389"/>
              <a:gd name="connsiteX1" fmla="*/ 318571 w 3587586"/>
              <a:gd name="connsiteY1" fmla="*/ 0 h 1911389"/>
              <a:gd name="connsiteX2" fmla="*/ 938164 w 3587586"/>
              <a:gd name="connsiteY2" fmla="*/ 0 h 1911389"/>
              <a:gd name="connsiteX3" fmla="*/ 1439740 w 3587586"/>
              <a:gd name="connsiteY3" fmla="*/ 0 h 1911389"/>
              <a:gd name="connsiteX4" fmla="*/ 1941315 w 3587586"/>
              <a:gd name="connsiteY4" fmla="*/ 0 h 1911389"/>
              <a:gd name="connsiteX5" fmla="*/ 2560908 w 3587586"/>
              <a:gd name="connsiteY5" fmla="*/ 0 h 1911389"/>
              <a:gd name="connsiteX6" fmla="*/ 3269015 w 3587586"/>
              <a:gd name="connsiteY6" fmla="*/ 0 h 1911389"/>
              <a:gd name="connsiteX7" fmla="*/ 3587586 w 3587586"/>
              <a:gd name="connsiteY7" fmla="*/ 318571 h 1911389"/>
              <a:gd name="connsiteX8" fmla="*/ 3587586 w 3587586"/>
              <a:gd name="connsiteY8" fmla="*/ 730578 h 1911389"/>
              <a:gd name="connsiteX9" fmla="*/ 3587586 w 3587586"/>
              <a:gd name="connsiteY9" fmla="*/ 1142584 h 1911389"/>
              <a:gd name="connsiteX10" fmla="*/ 3587586 w 3587586"/>
              <a:gd name="connsiteY10" fmla="*/ 1592818 h 1911389"/>
              <a:gd name="connsiteX11" fmla="*/ 3269015 w 3587586"/>
              <a:gd name="connsiteY11" fmla="*/ 1911389 h 1911389"/>
              <a:gd name="connsiteX12" fmla="*/ 2767440 w 3587586"/>
              <a:gd name="connsiteY12" fmla="*/ 1911389 h 1911389"/>
              <a:gd name="connsiteX13" fmla="*/ 2177351 w 3587586"/>
              <a:gd name="connsiteY13" fmla="*/ 1911389 h 1911389"/>
              <a:gd name="connsiteX14" fmla="*/ 1557757 w 3587586"/>
              <a:gd name="connsiteY14" fmla="*/ 1911389 h 1911389"/>
              <a:gd name="connsiteX15" fmla="*/ 997173 w 3587586"/>
              <a:gd name="connsiteY15" fmla="*/ 1911389 h 1911389"/>
              <a:gd name="connsiteX16" fmla="*/ 318571 w 3587586"/>
              <a:gd name="connsiteY16" fmla="*/ 1911389 h 1911389"/>
              <a:gd name="connsiteX17" fmla="*/ 0 w 3587586"/>
              <a:gd name="connsiteY17" fmla="*/ 1592818 h 1911389"/>
              <a:gd name="connsiteX18" fmla="*/ 0 w 3587586"/>
              <a:gd name="connsiteY18" fmla="*/ 1168069 h 1911389"/>
              <a:gd name="connsiteX19" fmla="*/ 0 w 3587586"/>
              <a:gd name="connsiteY19" fmla="*/ 730578 h 1911389"/>
              <a:gd name="connsiteX20" fmla="*/ 0 w 3587586"/>
              <a:gd name="connsiteY20" fmla="*/ 318571 h 191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7586" h="1911389" fill="none" extrusionOk="0">
                <a:moveTo>
                  <a:pt x="0" y="318571"/>
                </a:moveTo>
                <a:cubicBezTo>
                  <a:pt x="5565" y="107257"/>
                  <a:pt x="142391" y="-49372"/>
                  <a:pt x="318571" y="0"/>
                </a:cubicBezTo>
                <a:cubicBezTo>
                  <a:pt x="506012" y="-5620"/>
                  <a:pt x="767382" y="46237"/>
                  <a:pt x="938164" y="0"/>
                </a:cubicBezTo>
                <a:cubicBezTo>
                  <a:pt x="1108946" y="-46237"/>
                  <a:pt x="1226240" y="433"/>
                  <a:pt x="1439740" y="0"/>
                </a:cubicBezTo>
                <a:cubicBezTo>
                  <a:pt x="1653240" y="-433"/>
                  <a:pt x="1750537" y="21156"/>
                  <a:pt x="1941315" y="0"/>
                </a:cubicBezTo>
                <a:cubicBezTo>
                  <a:pt x="2132093" y="-21156"/>
                  <a:pt x="2358941" y="34243"/>
                  <a:pt x="2560908" y="0"/>
                </a:cubicBezTo>
                <a:cubicBezTo>
                  <a:pt x="2762875" y="-34243"/>
                  <a:pt x="2937491" y="7610"/>
                  <a:pt x="3269015" y="0"/>
                </a:cubicBezTo>
                <a:cubicBezTo>
                  <a:pt x="3397491" y="15027"/>
                  <a:pt x="3595951" y="140704"/>
                  <a:pt x="3587586" y="318571"/>
                </a:cubicBezTo>
                <a:cubicBezTo>
                  <a:pt x="3590066" y="429870"/>
                  <a:pt x="3566412" y="596383"/>
                  <a:pt x="3587586" y="730578"/>
                </a:cubicBezTo>
                <a:cubicBezTo>
                  <a:pt x="3608760" y="864773"/>
                  <a:pt x="3582582" y="985862"/>
                  <a:pt x="3587586" y="1142584"/>
                </a:cubicBezTo>
                <a:cubicBezTo>
                  <a:pt x="3592590" y="1299306"/>
                  <a:pt x="3538636" y="1435986"/>
                  <a:pt x="3587586" y="1592818"/>
                </a:cubicBezTo>
                <a:cubicBezTo>
                  <a:pt x="3594848" y="1792479"/>
                  <a:pt x="3410576" y="1948236"/>
                  <a:pt x="3269015" y="1911389"/>
                </a:cubicBezTo>
                <a:cubicBezTo>
                  <a:pt x="3041449" y="1919235"/>
                  <a:pt x="2890781" y="1911243"/>
                  <a:pt x="2767440" y="1911389"/>
                </a:cubicBezTo>
                <a:cubicBezTo>
                  <a:pt x="2644099" y="1911535"/>
                  <a:pt x="2454092" y="1910521"/>
                  <a:pt x="2177351" y="1911389"/>
                </a:cubicBezTo>
                <a:cubicBezTo>
                  <a:pt x="1900610" y="1912257"/>
                  <a:pt x="1754803" y="1838063"/>
                  <a:pt x="1557757" y="1911389"/>
                </a:cubicBezTo>
                <a:cubicBezTo>
                  <a:pt x="1360711" y="1984715"/>
                  <a:pt x="1236858" y="1890410"/>
                  <a:pt x="997173" y="1911389"/>
                </a:cubicBezTo>
                <a:cubicBezTo>
                  <a:pt x="757488" y="1932368"/>
                  <a:pt x="549178" y="1910718"/>
                  <a:pt x="318571" y="1911389"/>
                </a:cubicBezTo>
                <a:cubicBezTo>
                  <a:pt x="160252" y="1950541"/>
                  <a:pt x="-6978" y="1792124"/>
                  <a:pt x="0" y="1592818"/>
                </a:cubicBezTo>
                <a:cubicBezTo>
                  <a:pt x="-13367" y="1391485"/>
                  <a:pt x="45473" y="1281522"/>
                  <a:pt x="0" y="1168069"/>
                </a:cubicBezTo>
                <a:cubicBezTo>
                  <a:pt x="-45473" y="1054616"/>
                  <a:pt x="43512" y="927674"/>
                  <a:pt x="0" y="730578"/>
                </a:cubicBezTo>
                <a:cubicBezTo>
                  <a:pt x="-43512" y="533482"/>
                  <a:pt x="30544" y="418993"/>
                  <a:pt x="0" y="318571"/>
                </a:cubicBezTo>
                <a:close/>
              </a:path>
              <a:path w="3587586" h="1911389" stroke="0" extrusionOk="0">
                <a:moveTo>
                  <a:pt x="0" y="318571"/>
                </a:moveTo>
                <a:cubicBezTo>
                  <a:pt x="13659" y="136245"/>
                  <a:pt x="129360" y="11854"/>
                  <a:pt x="318571" y="0"/>
                </a:cubicBezTo>
                <a:cubicBezTo>
                  <a:pt x="508348" y="-117"/>
                  <a:pt x="680957" y="52782"/>
                  <a:pt x="820146" y="0"/>
                </a:cubicBezTo>
                <a:cubicBezTo>
                  <a:pt x="959336" y="-52782"/>
                  <a:pt x="1263532" y="25133"/>
                  <a:pt x="1469244" y="0"/>
                </a:cubicBezTo>
                <a:cubicBezTo>
                  <a:pt x="1674956" y="-25133"/>
                  <a:pt x="1825752" y="42999"/>
                  <a:pt x="2000324" y="0"/>
                </a:cubicBezTo>
                <a:cubicBezTo>
                  <a:pt x="2174896" y="-42999"/>
                  <a:pt x="2458634" y="39186"/>
                  <a:pt x="2590413" y="0"/>
                </a:cubicBezTo>
                <a:cubicBezTo>
                  <a:pt x="2722192" y="-39186"/>
                  <a:pt x="3004231" y="63279"/>
                  <a:pt x="3269015" y="0"/>
                </a:cubicBezTo>
                <a:cubicBezTo>
                  <a:pt x="3410187" y="-5369"/>
                  <a:pt x="3639064" y="141110"/>
                  <a:pt x="3587586" y="318571"/>
                </a:cubicBezTo>
                <a:cubicBezTo>
                  <a:pt x="3614034" y="421252"/>
                  <a:pt x="3566257" y="561364"/>
                  <a:pt x="3587586" y="730578"/>
                </a:cubicBezTo>
                <a:cubicBezTo>
                  <a:pt x="3608915" y="899792"/>
                  <a:pt x="3537053" y="1066730"/>
                  <a:pt x="3587586" y="1168069"/>
                </a:cubicBezTo>
                <a:cubicBezTo>
                  <a:pt x="3638119" y="1269408"/>
                  <a:pt x="3579252" y="1420418"/>
                  <a:pt x="3587586" y="1592818"/>
                </a:cubicBezTo>
                <a:cubicBezTo>
                  <a:pt x="3589501" y="1717342"/>
                  <a:pt x="3451931" y="1912653"/>
                  <a:pt x="3269015" y="1911389"/>
                </a:cubicBezTo>
                <a:cubicBezTo>
                  <a:pt x="3031845" y="1956520"/>
                  <a:pt x="2955987" y="1905200"/>
                  <a:pt x="2737935" y="1911389"/>
                </a:cubicBezTo>
                <a:cubicBezTo>
                  <a:pt x="2519883" y="1917578"/>
                  <a:pt x="2325186" y="1892493"/>
                  <a:pt x="2177351" y="1911389"/>
                </a:cubicBezTo>
                <a:cubicBezTo>
                  <a:pt x="2029516" y="1930285"/>
                  <a:pt x="1732480" y="1888702"/>
                  <a:pt x="1557757" y="1911389"/>
                </a:cubicBezTo>
                <a:cubicBezTo>
                  <a:pt x="1383034" y="1934076"/>
                  <a:pt x="1242542" y="1876130"/>
                  <a:pt x="938164" y="1911389"/>
                </a:cubicBezTo>
                <a:cubicBezTo>
                  <a:pt x="633786" y="1946648"/>
                  <a:pt x="574314" y="1906794"/>
                  <a:pt x="318571" y="1911389"/>
                </a:cubicBezTo>
                <a:cubicBezTo>
                  <a:pt x="138826" y="1910705"/>
                  <a:pt x="719" y="1794650"/>
                  <a:pt x="0" y="1592818"/>
                </a:cubicBezTo>
                <a:cubicBezTo>
                  <a:pt x="-40150" y="1498131"/>
                  <a:pt x="26174" y="1306805"/>
                  <a:pt x="0" y="1155327"/>
                </a:cubicBezTo>
                <a:cubicBezTo>
                  <a:pt x="-26174" y="1003849"/>
                  <a:pt x="38437" y="903890"/>
                  <a:pt x="0" y="768805"/>
                </a:cubicBezTo>
                <a:cubicBezTo>
                  <a:pt x="-38437" y="633720"/>
                  <a:pt x="49315" y="501240"/>
                  <a:pt x="0" y="318571"/>
                </a:cubicBezTo>
                <a:close/>
              </a:path>
            </a:pathLst>
          </a:custGeom>
          <a:solidFill>
            <a:srgbClr val="F9E3E6">
              <a:alpha val="93000"/>
            </a:srgbClr>
          </a:solidFill>
          <a:ln w="50800" cmpd="sng">
            <a:solidFill>
              <a:srgbClr val="0070C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0" marR="0" lvl="0" indent="-1143000" algn="l" defTabSz="914400" rtl="0" eaLnBrk="1" fontAlgn="auto" latinLnBrk="0" hangingPunct="1">
              <a:lnSpc>
                <a:spcPct val="100000"/>
              </a:lnSpc>
              <a:spcBef>
                <a:spcPts val="0"/>
              </a:spcBef>
              <a:spcAft>
                <a:spcPts val="0"/>
              </a:spcAft>
              <a:buClrTx/>
              <a:buSzTx/>
              <a:buFontTx/>
              <a:buAutoNum type="alphaLcParenR"/>
              <a:tabLst/>
              <a:defRPr/>
            </a:pPr>
            <a:r>
              <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Em hãy quan sát rồi ước lượng: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Cổng trường em rộng khoảng ... m.</a:t>
            </a:r>
            <a:endPar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Tòa nhà em học cao khoảng ... 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5981" y="217293"/>
            <a:ext cx="11788878" cy="6518787"/>
          </a:xfrm>
          <a:prstGeom prst="roundRect">
            <a:avLst/>
          </a:prstGeom>
          <a:solidFill>
            <a:schemeClr val="bg1">
              <a:alpha val="51000"/>
            </a:schemeClr>
          </a:solidFill>
          <a:ln>
            <a:solidFill>
              <a:srgbClr val="F48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50" b="44600" l="4800" r="48150"/>
                    </a14:imgEffect>
                  </a14:imgLayer>
                </a14:imgProps>
              </a:ext>
              <a:ext uri="{28A0092B-C50C-407E-A947-70E740481C1C}">
                <a14:useLocalDpi xmlns:a14="http://schemas.microsoft.com/office/drawing/2010/main" val="0"/>
              </a:ext>
            </a:extLst>
          </a:blip>
          <a:srcRect r="51138" b="50442"/>
          <a:stretch>
            <a:fillRect/>
          </a:stretch>
        </p:blipFill>
        <p:spPr>
          <a:xfrm>
            <a:off x="6688736" y="1922448"/>
            <a:ext cx="5499211" cy="5577577"/>
          </a:xfrm>
          <a:prstGeom prst="rect">
            <a:avLst/>
          </a:prstGeom>
        </p:spPr>
      </p:pic>
      <p:sp>
        <p:nvSpPr>
          <p:cNvPr id="7" name="Snip Diagonal Corner Rectangle 1"/>
          <p:cNvSpPr/>
          <p:nvPr/>
        </p:nvSpPr>
        <p:spPr>
          <a:xfrm>
            <a:off x="604401" y="394636"/>
            <a:ext cx="1840416" cy="1277146"/>
          </a:xfrm>
          <a:custGeom>
            <a:avLst/>
            <a:gdLst>
              <a:gd name="connsiteX0" fmla="*/ 0 w 11092473"/>
              <a:gd name="connsiteY0" fmla="*/ 324659 h 1947915"/>
              <a:gd name="connsiteX1" fmla="*/ 324659 w 11092473"/>
              <a:gd name="connsiteY1" fmla="*/ 0 h 1947915"/>
              <a:gd name="connsiteX2" fmla="*/ 800403 w 11092473"/>
              <a:gd name="connsiteY2" fmla="*/ 0 h 1947915"/>
              <a:gd name="connsiteX3" fmla="*/ 1067283 w 11092473"/>
              <a:gd name="connsiteY3" fmla="*/ 0 h 1947915"/>
              <a:gd name="connsiteX4" fmla="*/ 1751890 w 11092473"/>
              <a:gd name="connsiteY4" fmla="*/ 0 h 1947915"/>
              <a:gd name="connsiteX5" fmla="*/ 2436497 w 11092473"/>
              <a:gd name="connsiteY5" fmla="*/ 0 h 1947915"/>
              <a:gd name="connsiteX6" fmla="*/ 2912241 w 11092473"/>
              <a:gd name="connsiteY6" fmla="*/ 0 h 1947915"/>
              <a:gd name="connsiteX7" fmla="*/ 3179121 w 11092473"/>
              <a:gd name="connsiteY7" fmla="*/ 0 h 1947915"/>
              <a:gd name="connsiteX8" fmla="*/ 3968160 w 11092473"/>
              <a:gd name="connsiteY8" fmla="*/ 0 h 1947915"/>
              <a:gd name="connsiteX9" fmla="*/ 4339472 w 11092473"/>
              <a:gd name="connsiteY9" fmla="*/ 0 h 1947915"/>
              <a:gd name="connsiteX10" fmla="*/ 4815216 w 11092473"/>
              <a:gd name="connsiteY10" fmla="*/ 0 h 1947915"/>
              <a:gd name="connsiteX11" fmla="*/ 5499822 w 11092473"/>
              <a:gd name="connsiteY11" fmla="*/ 0 h 1947915"/>
              <a:gd name="connsiteX12" fmla="*/ 6184429 w 11092473"/>
              <a:gd name="connsiteY12" fmla="*/ 0 h 1947915"/>
              <a:gd name="connsiteX13" fmla="*/ 6555741 w 11092473"/>
              <a:gd name="connsiteY13" fmla="*/ 0 h 1947915"/>
              <a:gd name="connsiteX14" fmla="*/ 6927054 w 11092473"/>
              <a:gd name="connsiteY14" fmla="*/ 0 h 1947915"/>
              <a:gd name="connsiteX15" fmla="*/ 7716092 w 11092473"/>
              <a:gd name="connsiteY15" fmla="*/ 0 h 1947915"/>
              <a:gd name="connsiteX16" fmla="*/ 8087404 w 11092473"/>
              <a:gd name="connsiteY16" fmla="*/ 0 h 1947915"/>
              <a:gd name="connsiteX17" fmla="*/ 8772011 w 11092473"/>
              <a:gd name="connsiteY17" fmla="*/ 0 h 1947915"/>
              <a:gd name="connsiteX18" fmla="*/ 9561049 w 11092473"/>
              <a:gd name="connsiteY18" fmla="*/ 0 h 1947915"/>
              <a:gd name="connsiteX19" fmla="*/ 9827930 w 11092473"/>
              <a:gd name="connsiteY19" fmla="*/ 0 h 1947915"/>
              <a:gd name="connsiteX20" fmla="*/ 10094811 w 11092473"/>
              <a:gd name="connsiteY20" fmla="*/ 0 h 1947915"/>
              <a:gd name="connsiteX21" fmla="*/ 10767814 w 11092473"/>
              <a:gd name="connsiteY21" fmla="*/ 0 h 1947915"/>
              <a:gd name="connsiteX22" fmla="*/ 11092473 w 11092473"/>
              <a:gd name="connsiteY22" fmla="*/ 324659 h 1947915"/>
              <a:gd name="connsiteX23" fmla="*/ 11092473 w 11092473"/>
              <a:gd name="connsiteY23" fmla="*/ 770511 h 1947915"/>
              <a:gd name="connsiteX24" fmla="*/ 11092473 w 11092473"/>
              <a:gd name="connsiteY24" fmla="*/ 1190390 h 1947915"/>
              <a:gd name="connsiteX25" fmla="*/ 11092473 w 11092473"/>
              <a:gd name="connsiteY25" fmla="*/ 1623256 h 1947915"/>
              <a:gd name="connsiteX26" fmla="*/ 10767814 w 11092473"/>
              <a:gd name="connsiteY26" fmla="*/ 1947915 h 1947915"/>
              <a:gd name="connsiteX27" fmla="*/ 10292070 w 11092473"/>
              <a:gd name="connsiteY27" fmla="*/ 1947915 h 1947915"/>
              <a:gd name="connsiteX28" fmla="*/ 9503032 w 11092473"/>
              <a:gd name="connsiteY28" fmla="*/ 1947915 h 1947915"/>
              <a:gd name="connsiteX29" fmla="*/ 9027288 w 11092473"/>
              <a:gd name="connsiteY29" fmla="*/ 1947915 h 1947915"/>
              <a:gd name="connsiteX30" fmla="*/ 8551544 w 11092473"/>
              <a:gd name="connsiteY30" fmla="*/ 1947915 h 1947915"/>
              <a:gd name="connsiteX31" fmla="*/ 7971369 w 11092473"/>
              <a:gd name="connsiteY31" fmla="*/ 1947915 h 1947915"/>
              <a:gd name="connsiteX32" fmla="*/ 7495625 w 11092473"/>
              <a:gd name="connsiteY32" fmla="*/ 1947915 h 1947915"/>
              <a:gd name="connsiteX33" fmla="*/ 7019882 w 11092473"/>
              <a:gd name="connsiteY33" fmla="*/ 1947915 h 1947915"/>
              <a:gd name="connsiteX34" fmla="*/ 6335275 w 11092473"/>
              <a:gd name="connsiteY34" fmla="*/ 1947915 h 1947915"/>
              <a:gd name="connsiteX35" fmla="*/ 5963963 w 11092473"/>
              <a:gd name="connsiteY35" fmla="*/ 1947915 h 1947915"/>
              <a:gd name="connsiteX36" fmla="*/ 5174924 w 11092473"/>
              <a:gd name="connsiteY36" fmla="*/ 1947915 h 1947915"/>
              <a:gd name="connsiteX37" fmla="*/ 4490317 w 11092473"/>
              <a:gd name="connsiteY37" fmla="*/ 1947915 h 1947915"/>
              <a:gd name="connsiteX38" fmla="*/ 4223437 w 11092473"/>
              <a:gd name="connsiteY38" fmla="*/ 1947915 h 1947915"/>
              <a:gd name="connsiteX39" fmla="*/ 3434398 w 11092473"/>
              <a:gd name="connsiteY39" fmla="*/ 1947915 h 1947915"/>
              <a:gd name="connsiteX40" fmla="*/ 2958655 w 11092473"/>
              <a:gd name="connsiteY40" fmla="*/ 1947915 h 1947915"/>
              <a:gd name="connsiteX41" fmla="*/ 2274048 w 11092473"/>
              <a:gd name="connsiteY41" fmla="*/ 1947915 h 1947915"/>
              <a:gd name="connsiteX42" fmla="*/ 1485010 w 11092473"/>
              <a:gd name="connsiteY42" fmla="*/ 1947915 h 1947915"/>
              <a:gd name="connsiteX43" fmla="*/ 904834 w 11092473"/>
              <a:gd name="connsiteY43" fmla="*/ 1947915 h 1947915"/>
              <a:gd name="connsiteX44" fmla="*/ 324659 w 11092473"/>
              <a:gd name="connsiteY44" fmla="*/ 1947915 h 1947915"/>
              <a:gd name="connsiteX45" fmla="*/ 0 w 11092473"/>
              <a:gd name="connsiteY45" fmla="*/ 1623256 h 1947915"/>
              <a:gd name="connsiteX46" fmla="*/ 0 w 11092473"/>
              <a:gd name="connsiteY46" fmla="*/ 1177404 h 1947915"/>
              <a:gd name="connsiteX47" fmla="*/ 0 w 11092473"/>
              <a:gd name="connsiteY47" fmla="*/ 783497 h 1947915"/>
              <a:gd name="connsiteX48" fmla="*/ 0 w 11092473"/>
              <a:gd name="connsiteY48" fmla="*/ 324659 h 194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92473" h="1947915" fill="none" extrusionOk="0">
                <a:moveTo>
                  <a:pt x="0" y="324659"/>
                </a:moveTo>
                <a:cubicBezTo>
                  <a:pt x="-22148" y="180533"/>
                  <a:pt x="113019" y="13877"/>
                  <a:pt x="324659" y="0"/>
                </a:cubicBezTo>
                <a:cubicBezTo>
                  <a:pt x="516826" y="-29054"/>
                  <a:pt x="576723" y="12987"/>
                  <a:pt x="800403" y="0"/>
                </a:cubicBezTo>
                <a:cubicBezTo>
                  <a:pt x="1024083" y="-12987"/>
                  <a:pt x="947065" y="2014"/>
                  <a:pt x="1067283" y="0"/>
                </a:cubicBezTo>
                <a:cubicBezTo>
                  <a:pt x="1187501" y="-2014"/>
                  <a:pt x="1521843" y="2556"/>
                  <a:pt x="1751890" y="0"/>
                </a:cubicBezTo>
                <a:cubicBezTo>
                  <a:pt x="1981937" y="-2556"/>
                  <a:pt x="2139318" y="42271"/>
                  <a:pt x="2436497" y="0"/>
                </a:cubicBezTo>
                <a:cubicBezTo>
                  <a:pt x="2733676" y="-42271"/>
                  <a:pt x="2756575" y="25003"/>
                  <a:pt x="2912241" y="0"/>
                </a:cubicBezTo>
                <a:cubicBezTo>
                  <a:pt x="3067907" y="-25003"/>
                  <a:pt x="3048390" y="3504"/>
                  <a:pt x="3179121" y="0"/>
                </a:cubicBezTo>
                <a:cubicBezTo>
                  <a:pt x="3309852" y="-3504"/>
                  <a:pt x="3754858" y="35730"/>
                  <a:pt x="3968160" y="0"/>
                </a:cubicBezTo>
                <a:cubicBezTo>
                  <a:pt x="4181462" y="-35730"/>
                  <a:pt x="4162609" y="20232"/>
                  <a:pt x="4339472" y="0"/>
                </a:cubicBezTo>
                <a:cubicBezTo>
                  <a:pt x="4516335" y="-20232"/>
                  <a:pt x="4714518" y="15955"/>
                  <a:pt x="4815216" y="0"/>
                </a:cubicBezTo>
                <a:cubicBezTo>
                  <a:pt x="4915914" y="-15955"/>
                  <a:pt x="5243919" y="7273"/>
                  <a:pt x="5499822" y="0"/>
                </a:cubicBezTo>
                <a:cubicBezTo>
                  <a:pt x="5755725" y="-7273"/>
                  <a:pt x="6022660" y="2748"/>
                  <a:pt x="6184429" y="0"/>
                </a:cubicBezTo>
                <a:cubicBezTo>
                  <a:pt x="6346198" y="-2748"/>
                  <a:pt x="6452617" y="18892"/>
                  <a:pt x="6555741" y="0"/>
                </a:cubicBezTo>
                <a:cubicBezTo>
                  <a:pt x="6658865" y="-18892"/>
                  <a:pt x="6802897" y="44282"/>
                  <a:pt x="6927054" y="0"/>
                </a:cubicBezTo>
                <a:cubicBezTo>
                  <a:pt x="7051211" y="-44282"/>
                  <a:pt x="7526332" y="47612"/>
                  <a:pt x="7716092" y="0"/>
                </a:cubicBezTo>
                <a:cubicBezTo>
                  <a:pt x="7905852" y="-47612"/>
                  <a:pt x="8009954" y="39800"/>
                  <a:pt x="8087404" y="0"/>
                </a:cubicBezTo>
                <a:cubicBezTo>
                  <a:pt x="8164854" y="-39800"/>
                  <a:pt x="8540654" y="14054"/>
                  <a:pt x="8772011" y="0"/>
                </a:cubicBezTo>
                <a:cubicBezTo>
                  <a:pt x="9003368" y="-14054"/>
                  <a:pt x="9256677" y="35956"/>
                  <a:pt x="9561049" y="0"/>
                </a:cubicBezTo>
                <a:cubicBezTo>
                  <a:pt x="9865421" y="-35956"/>
                  <a:pt x="9697823" y="16101"/>
                  <a:pt x="9827930" y="0"/>
                </a:cubicBezTo>
                <a:cubicBezTo>
                  <a:pt x="9958037" y="-16101"/>
                  <a:pt x="9964579" y="15262"/>
                  <a:pt x="10094811" y="0"/>
                </a:cubicBezTo>
                <a:cubicBezTo>
                  <a:pt x="10225043" y="-15262"/>
                  <a:pt x="10462561" y="34965"/>
                  <a:pt x="10767814" y="0"/>
                </a:cubicBezTo>
                <a:cubicBezTo>
                  <a:pt x="10996513" y="-3404"/>
                  <a:pt x="11095565" y="141488"/>
                  <a:pt x="11092473" y="324659"/>
                </a:cubicBezTo>
                <a:cubicBezTo>
                  <a:pt x="11096155" y="445293"/>
                  <a:pt x="11054746" y="605854"/>
                  <a:pt x="11092473" y="770511"/>
                </a:cubicBezTo>
                <a:cubicBezTo>
                  <a:pt x="11130200" y="935168"/>
                  <a:pt x="11079718" y="1032341"/>
                  <a:pt x="11092473" y="1190390"/>
                </a:cubicBezTo>
                <a:cubicBezTo>
                  <a:pt x="11105228" y="1348439"/>
                  <a:pt x="11058047" y="1445324"/>
                  <a:pt x="11092473" y="1623256"/>
                </a:cubicBezTo>
                <a:cubicBezTo>
                  <a:pt x="11073737" y="1821557"/>
                  <a:pt x="10908861" y="1920241"/>
                  <a:pt x="10767814" y="1947915"/>
                </a:cubicBezTo>
                <a:cubicBezTo>
                  <a:pt x="10572024" y="1983915"/>
                  <a:pt x="10474367" y="1907799"/>
                  <a:pt x="10292070" y="1947915"/>
                </a:cubicBezTo>
                <a:cubicBezTo>
                  <a:pt x="10109773" y="1988031"/>
                  <a:pt x="9851283" y="1862976"/>
                  <a:pt x="9503032" y="1947915"/>
                </a:cubicBezTo>
                <a:cubicBezTo>
                  <a:pt x="9154781" y="2032854"/>
                  <a:pt x="9146286" y="1892002"/>
                  <a:pt x="9027288" y="1947915"/>
                </a:cubicBezTo>
                <a:cubicBezTo>
                  <a:pt x="8908290" y="2003828"/>
                  <a:pt x="8690494" y="1914145"/>
                  <a:pt x="8551544" y="1947915"/>
                </a:cubicBezTo>
                <a:cubicBezTo>
                  <a:pt x="8412594" y="1981685"/>
                  <a:pt x="8148290" y="1901092"/>
                  <a:pt x="7971369" y="1947915"/>
                </a:cubicBezTo>
                <a:cubicBezTo>
                  <a:pt x="7794449" y="1994738"/>
                  <a:pt x="7680781" y="1908492"/>
                  <a:pt x="7495625" y="1947915"/>
                </a:cubicBezTo>
                <a:cubicBezTo>
                  <a:pt x="7310469" y="1987338"/>
                  <a:pt x="7221766" y="1941536"/>
                  <a:pt x="7019882" y="1947915"/>
                </a:cubicBezTo>
                <a:cubicBezTo>
                  <a:pt x="6817998" y="1954294"/>
                  <a:pt x="6675820" y="1891992"/>
                  <a:pt x="6335275" y="1947915"/>
                </a:cubicBezTo>
                <a:cubicBezTo>
                  <a:pt x="5994730" y="2003838"/>
                  <a:pt x="6049710" y="1913491"/>
                  <a:pt x="5963963" y="1947915"/>
                </a:cubicBezTo>
                <a:cubicBezTo>
                  <a:pt x="5878216" y="1982339"/>
                  <a:pt x="5335824" y="1895879"/>
                  <a:pt x="5174924" y="1947915"/>
                </a:cubicBezTo>
                <a:cubicBezTo>
                  <a:pt x="5014024" y="1999951"/>
                  <a:pt x="4675013" y="1911151"/>
                  <a:pt x="4490317" y="1947915"/>
                </a:cubicBezTo>
                <a:cubicBezTo>
                  <a:pt x="4305621" y="1984679"/>
                  <a:pt x="4324492" y="1927244"/>
                  <a:pt x="4223437" y="1947915"/>
                </a:cubicBezTo>
                <a:cubicBezTo>
                  <a:pt x="4122382" y="1968586"/>
                  <a:pt x="3655411" y="1914313"/>
                  <a:pt x="3434398" y="1947915"/>
                </a:cubicBezTo>
                <a:cubicBezTo>
                  <a:pt x="3213385" y="1981517"/>
                  <a:pt x="3119109" y="1931362"/>
                  <a:pt x="2958655" y="1947915"/>
                </a:cubicBezTo>
                <a:cubicBezTo>
                  <a:pt x="2798201" y="1964468"/>
                  <a:pt x="2552168" y="1934832"/>
                  <a:pt x="2274048" y="1947915"/>
                </a:cubicBezTo>
                <a:cubicBezTo>
                  <a:pt x="1995928" y="1960998"/>
                  <a:pt x="1864314" y="1931573"/>
                  <a:pt x="1485010" y="1947915"/>
                </a:cubicBezTo>
                <a:cubicBezTo>
                  <a:pt x="1105706" y="1964257"/>
                  <a:pt x="1090498" y="1944862"/>
                  <a:pt x="904834" y="1947915"/>
                </a:cubicBezTo>
                <a:cubicBezTo>
                  <a:pt x="719170" y="1950968"/>
                  <a:pt x="596465" y="1904528"/>
                  <a:pt x="324659" y="1947915"/>
                </a:cubicBezTo>
                <a:cubicBezTo>
                  <a:pt x="136223" y="1964117"/>
                  <a:pt x="26267" y="1792774"/>
                  <a:pt x="0" y="1623256"/>
                </a:cubicBezTo>
                <a:cubicBezTo>
                  <a:pt x="-49257" y="1465752"/>
                  <a:pt x="4531" y="1292048"/>
                  <a:pt x="0" y="1177404"/>
                </a:cubicBezTo>
                <a:cubicBezTo>
                  <a:pt x="-4531" y="1062760"/>
                  <a:pt x="33119" y="945509"/>
                  <a:pt x="0" y="783497"/>
                </a:cubicBezTo>
                <a:cubicBezTo>
                  <a:pt x="-33119" y="621485"/>
                  <a:pt x="3494" y="473602"/>
                  <a:pt x="0" y="324659"/>
                </a:cubicBezTo>
                <a:close/>
              </a:path>
              <a:path w="11092473" h="1947915" stroke="0" extrusionOk="0">
                <a:moveTo>
                  <a:pt x="0" y="324659"/>
                </a:moveTo>
                <a:cubicBezTo>
                  <a:pt x="6182" y="142466"/>
                  <a:pt x="130383" y="13376"/>
                  <a:pt x="324659" y="0"/>
                </a:cubicBezTo>
                <a:cubicBezTo>
                  <a:pt x="411073" y="-16091"/>
                  <a:pt x="495914" y="23695"/>
                  <a:pt x="591540" y="0"/>
                </a:cubicBezTo>
                <a:cubicBezTo>
                  <a:pt x="687166" y="-23695"/>
                  <a:pt x="1076606" y="20415"/>
                  <a:pt x="1380578" y="0"/>
                </a:cubicBezTo>
                <a:cubicBezTo>
                  <a:pt x="1684550" y="-20415"/>
                  <a:pt x="1628388" y="3301"/>
                  <a:pt x="1751890" y="0"/>
                </a:cubicBezTo>
                <a:cubicBezTo>
                  <a:pt x="1875392" y="-3301"/>
                  <a:pt x="2177900" y="64341"/>
                  <a:pt x="2332065" y="0"/>
                </a:cubicBezTo>
                <a:cubicBezTo>
                  <a:pt x="2486230" y="-64341"/>
                  <a:pt x="2707546" y="48586"/>
                  <a:pt x="2807809" y="0"/>
                </a:cubicBezTo>
                <a:cubicBezTo>
                  <a:pt x="2908072" y="-48586"/>
                  <a:pt x="3323690" y="58287"/>
                  <a:pt x="3492416" y="0"/>
                </a:cubicBezTo>
                <a:cubicBezTo>
                  <a:pt x="3661142" y="-58287"/>
                  <a:pt x="3998510" y="86222"/>
                  <a:pt x="4281454" y="0"/>
                </a:cubicBezTo>
                <a:cubicBezTo>
                  <a:pt x="4564398" y="-86222"/>
                  <a:pt x="4880183" y="14129"/>
                  <a:pt x="5070493" y="0"/>
                </a:cubicBezTo>
                <a:cubicBezTo>
                  <a:pt x="5260803" y="-14129"/>
                  <a:pt x="5471527" y="2139"/>
                  <a:pt x="5755100" y="0"/>
                </a:cubicBezTo>
                <a:cubicBezTo>
                  <a:pt x="6038673" y="-2139"/>
                  <a:pt x="6181097" y="6762"/>
                  <a:pt x="6439706" y="0"/>
                </a:cubicBezTo>
                <a:cubicBezTo>
                  <a:pt x="6698315" y="-6762"/>
                  <a:pt x="6705707" y="17420"/>
                  <a:pt x="6811019" y="0"/>
                </a:cubicBezTo>
                <a:cubicBezTo>
                  <a:pt x="6916331" y="-17420"/>
                  <a:pt x="7422021" y="81374"/>
                  <a:pt x="7600057" y="0"/>
                </a:cubicBezTo>
                <a:cubicBezTo>
                  <a:pt x="7778093" y="-81374"/>
                  <a:pt x="7840184" y="29632"/>
                  <a:pt x="7971369" y="0"/>
                </a:cubicBezTo>
                <a:cubicBezTo>
                  <a:pt x="8102554" y="-29632"/>
                  <a:pt x="8248314" y="8696"/>
                  <a:pt x="8447113" y="0"/>
                </a:cubicBezTo>
                <a:cubicBezTo>
                  <a:pt x="8645912" y="-8696"/>
                  <a:pt x="8904434" y="13830"/>
                  <a:pt x="9131720" y="0"/>
                </a:cubicBezTo>
                <a:cubicBezTo>
                  <a:pt x="9359006" y="-13830"/>
                  <a:pt x="9652980" y="78441"/>
                  <a:pt x="9816327" y="0"/>
                </a:cubicBezTo>
                <a:cubicBezTo>
                  <a:pt x="9979674" y="-78441"/>
                  <a:pt x="10003369" y="19673"/>
                  <a:pt x="10083207" y="0"/>
                </a:cubicBezTo>
                <a:cubicBezTo>
                  <a:pt x="10163045" y="-19673"/>
                  <a:pt x="10525708" y="6366"/>
                  <a:pt x="10767814" y="0"/>
                </a:cubicBezTo>
                <a:cubicBezTo>
                  <a:pt x="10993376" y="474"/>
                  <a:pt x="11079514" y="178927"/>
                  <a:pt x="11092473" y="324659"/>
                </a:cubicBezTo>
                <a:cubicBezTo>
                  <a:pt x="11116508" y="438407"/>
                  <a:pt x="11072840" y="644923"/>
                  <a:pt x="11092473" y="783497"/>
                </a:cubicBezTo>
                <a:cubicBezTo>
                  <a:pt x="11112106" y="922071"/>
                  <a:pt x="11058873" y="1019518"/>
                  <a:pt x="11092473" y="1203376"/>
                </a:cubicBezTo>
                <a:cubicBezTo>
                  <a:pt x="11126073" y="1387234"/>
                  <a:pt x="11069656" y="1507254"/>
                  <a:pt x="11092473" y="1623256"/>
                </a:cubicBezTo>
                <a:cubicBezTo>
                  <a:pt x="11057184" y="1819458"/>
                  <a:pt x="10946852" y="1953375"/>
                  <a:pt x="10767814" y="1947915"/>
                </a:cubicBezTo>
                <a:cubicBezTo>
                  <a:pt x="10537179" y="1995957"/>
                  <a:pt x="10432909" y="1884350"/>
                  <a:pt x="10187639" y="1947915"/>
                </a:cubicBezTo>
                <a:cubicBezTo>
                  <a:pt x="9942370" y="2011480"/>
                  <a:pt x="10035361" y="1943440"/>
                  <a:pt x="9920758" y="1947915"/>
                </a:cubicBezTo>
                <a:cubicBezTo>
                  <a:pt x="9806155" y="1952390"/>
                  <a:pt x="9414682" y="1911593"/>
                  <a:pt x="9236151" y="1947915"/>
                </a:cubicBezTo>
                <a:cubicBezTo>
                  <a:pt x="9057620" y="1984237"/>
                  <a:pt x="8921847" y="1930911"/>
                  <a:pt x="8655976" y="1947915"/>
                </a:cubicBezTo>
                <a:cubicBezTo>
                  <a:pt x="8390105" y="1964919"/>
                  <a:pt x="8464605" y="1938321"/>
                  <a:pt x="8389095" y="1947915"/>
                </a:cubicBezTo>
                <a:cubicBezTo>
                  <a:pt x="8313585" y="1957509"/>
                  <a:pt x="8188242" y="1945343"/>
                  <a:pt x="8122215" y="1947915"/>
                </a:cubicBezTo>
                <a:cubicBezTo>
                  <a:pt x="8056188" y="1950487"/>
                  <a:pt x="7632890" y="1907270"/>
                  <a:pt x="7437608" y="1947915"/>
                </a:cubicBezTo>
                <a:cubicBezTo>
                  <a:pt x="7242326" y="1988560"/>
                  <a:pt x="7169354" y="1902563"/>
                  <a:pt x="6961864" y="1947915"/>
                </a:cubicBezTo>
                <a:cubicBezTo>
                  <a:pt x="6754374" y="1993267"/>
                  <a:pt x="6475033" y="1866859"/>
                  <a:pt x="6277257" y="1947915"/>
                </a:cubicBezTo>
                <a:cubicBezTo>
                  <a:pt x="6079481" y="2028971"/>
                  <a:pt x="5676822" y="1893195"/>
                  <a:pt x="5488219" y="1947915"/>
                </a:cubicBezTo>
                <a:cubicBezTo>
                  <a:pt x="5299616" y="2002635"/>
                  <a:pt x="5312580" y="1933580"/>
                  <a:pt x="5221338" y="1947915"/>
                </a:cubicBezTo>
                <a:cubicBezTo>
                  <a:pt x="5130096" y="1962250"/>
                  <a:pt x="4934751" y="1916005"/>
                  <a:pt x="4745595" y="1947915"/>
                </a:cubicBezTo>
                <a:cubicBezTo>
                  <a:pt x="4556439" y="1979825"/>
                  <a:pt x="4299527" y="1882214"/>
                  <a:pt x="4165419" y="1947915"/>
                </a:cubicBezTo>
                <a:cubicBezTo>
                  <a:pt x="4031311" y="2013616"/>
                  <a:pt x="3755151" y="1936912"/>
                  <a:pt x="3480813" y="1947915"/>
                </a:cubicBezTo>
                <a:cubicBezTo>
                  <a:pt x="3206475" y="1958918"/>
                  <a:pt x="3105734" y="1937803"/>
                  <a:pt x="3005069" y="1947915"/>
                </a:cubicBezTo>
                <a:cubicBezTo>
                  <a:pt x="2904404" y="1958027"/>
                  <a:pt x="2708967" y="1894109"/>
                  <a:pt x="2529325" y="1947915"/>
                </a:cubicBezTo>
                <a:cubicBezTo>
                  <a:pt x="2349683" y="2001721"/>
                  <a:pt x="2043196" y="1940808"/>
                  <a:pt x="1844718" y="1947915"/>
                </a:cubicBezTo>
                <a:cubicBezTo>
                  <a:pt x="1646240" y="1955022"/>
                  <a:pt x="1402586" y="1940092"/>
                  <a:pt x="1160111" y="1947915"/>
                </a:cubicBezTo>
                <a:cubicBezTo>
                  <a:pt x="917636" y="1955738"/>
                  <a:pt x="508302" y="1937862"/>
                  <a:pt x="324659" y="1947915"/>
                </a:cubicBezTo>
                <a:cubicBezTo>
                  <a:pt x="197255" y="1960404"/>
                  <a:pt x="31932" y="1815966"/>
                  <a:pt x="0" y="1623256"/>
                </a:cubicBezTo>
                <a:cubicBezTo>
                  <a:pt x="-11715" y="1516345"/>
                  <a:pt x="42990" y="1308675"/>
                  <a:pt x="0" y="1177404"/>
                </a:cubicBezTo>
                <a:cubicBezTo>
                  <a:pt x="-42990" y="1046133"/>
                  <a:pt x="15589" y="894567"/>
                  <a:pt x="0" y="731553"/>
                </a:cubicBezTo>
                <a:cubicBezTo>
                  <a:pt x="-15589" y="568539"/>
                  <a:pt x="1624" y="514673"/>
                  <a:pt x="0" y="324659"/>
                </a:cubicBezTo>
                <a:close/>
              </a:path>
            </a:pathLst>
          </a:custGeom>
          <a:solidFill>
            <a:srgbClr val="F9E3E6">
              <a:alpha val="93000"/>
            </a:srgbClr>
          </a:solidFill>
          <a:ln w="19050" cmpd="sng">
            <a:solidFill>
              <a:srgbClr val="CC2245"/>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 Số?</a:t>
            </a:r>
            <a:endPar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Snip Diagonal Corner Rectangle 1"/>
          <p:cNvSpPr/>
          <p:nvPr/>
        </p:nvSpPr>
        <p:spPr>
          <a:xfrm>
            <a:off x="662521" y="1922448"/>
            <a:ext cx="10895798" cy="2678692"/>
          </a:xfrm>
          <a:custGeom>
            <a:avLst/>
            <a:gdLst>
              <a:gd name="connsiteX0" fmla="*/ 0 w 3587586"/>
              <a:gd name="connsiteY0" fmla="*/ 318571 h 1911389"/>
              <a:gd name="connsiteX1" fmla="*/ 318571 w 3587586"/>
              <a:gd name="connsiteY1" fmla="*/ 0 h 1911389"/>
              <a:gd name="connsiteX2" fmla="*/ 938164 w 3587586"/>
              <a:gd name="connsiteY2" fmla="*/ 0 h 1911389"/>
              <a:gd name="connsiteX3" fmla="*/ 1439740 w 3587586"/>
              <a:gd name="connsiteY3" fmla="*/ 0 h 1911389"/>
              <a:gd name="connsiteX4" fmla="*/ 1941315 w 3587586"/>
              <a:gd name="connsiteY4" fmla="*/ 0 h 1911389"/>
              <a:gd name="connsiteX5" fmla="*/ 2560908 w 3587586"/>
              <a:gd name="connsiteY5" fmla="*/ 0 h 1911389"/>
              <a:gd name="connsiteX6" fmla="*/ 3269015 w 3587586"/>
              <a:gd name="connsiteY6" fmla="*/ 0 h 1911389"/>
              <a:gd name="connsiteX7" fmla="*/ 3587586 w 3587586"/>
              <a:gd name="connsiteY7" fmla="*/ 318571 h 1911389"/>
              <a:gd name="connsiteX8" fmla="*/ 3587586 w 3587586"/>
              <a:gd name="connsiteY8" fmla="*/ 730578 h 1911389"/>
              <a:gd name="connsiteX9" fmla="*/ 3587586 w 3587586"/>
              <a:gd name="connsiteY9" fmla="*/ 1142584 h 1911389"/>
              <a:gd name="connsiteX10" fmla="*/ 3587586 w 3587586"/>
              <a:gd name="connsiteY10" fmla="*/ 1592818 h 1911389"/>
              <a:gd name="connsiteX11" fmla="*/ 3269015 w 3587586"/>
              <a:gd name="connsiteY11" fmla="*/ 1911389 h 1911389"/>
              <a:gd name="connsiteX12" fmla="*/ 2767440 w 3587586"/>
              <a:gd name="connsiteY12" fmla="*/ 1911389 h 1911389"/>
              <a:gd name="connsiteX13" fmla="*/ 2177351 w 3587586"/>
              <a:gd name="connsiteY13" fmla="*/ 1911389 h 1911389"/>
              <a:gd name="connsiteX14" fmla="*/ 1557757 w 3587586"/>
              <a:gd name="connsiteY14" fmla="*/ 1911389 h 1911389"/>
              <a:gd name="connsiteX15" fmla="*/ 997173 w 3587586"/>
              <a:gd name="connsiteY15" fmla="*/ 1911389 h 1911389"/>
              <a:gd name="connsiteX16" fmla="*/ 318571 w 3587586"/>
              <a:gd name="connsiteY16" fmla="*/ 1911389 h 1911389"/>
              <a:gd name="connsiteX17" fmla="*/ 0 w 3587586"/>
              <a:gd name="connsiteY17" fmla="*/ 1592818 h 1911389"/>
              <a:gd name="connsiteX18" fmla="*/ 0 w 3587586"/>
              <a:gd name="connsiteY18" fmla="*/ 1168069 h 1911389"/>
              <a:gd name="connsiteX19" fmla="*/ 0 w 3587586"/>
              <a:gd name="connsiteY19" fmla="*/ 730578 h 1911389"/>
              <a:gd name="connsiteX20" fmla="*/ 0 w 3587586"/>
              <a:gd name="connsiteY20" fmla="*/ 318571 h 191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7586" h="1911389" fill="none" extrusionOk="0">
                <a:moveTo>
                  <a:pt x="0" y="318571"/>
                </a:moveTo>
                <a:cubicBezTo>
                  <a:pt x="5565" y="107257"/>
                  <a:pt x="142391" y="-49372"/>
                  <a:pt x="318571" y="0"/>
                </a:cubicBezTo>
                <a:cubicBezTo>
                  <a:pt x="506012" y="-5620"/>
                  <a:pt x="767382" y="46237"/>
                  <a:pt x="938164" y="0"/>
                </a:cubicBezTo>
                <a:cubicBezTo>
                  <a:pt x="1108946" y="-46237"/>
                  <a:pt x="1226240" y="433"/>
                  <a:pt x="1439740" y="0"/>
                </a:cubicBezTo>
                <a:cubicBezTo>
                  <a:pt x="1653240" y="-433"/>
                  <a:pt x="1750537" y="21156"/>
                  <a:pt x="1941315" y="0"/>
                </a:cubicBezTo>
                <a:cubicBezTo>
                  <a:pt x="2132093" y="-21156"/>
                  <a:pt x="2358941" y="34243"/>
                  <a:pt x="2560908" y="0"/>
                </a:cubicBezTo>
                <a:cubicBezTo>
                  <a:pt x="2762875" y="-34243"/>
                  <a:pt x="2937491" y="7610"/>
                  <a:pt x="3269015" y="0"/>
                </a:cubicBezTo>
                <a:cubicBezTo>
                  <a:pt x="3397491" y="15027"/>
                  <a:pt x="3595951" y="140704"/>
                  <a:pt x="3587586" y="318571"/>
                </a:cubicBezTo>
                <a:cubicBezTo>
                  <a:pt x="3590066" y="429870"/>
                  <a:pt x="3566412" y="596383"/>
                  <a:pt x="3587586" y="730578"/>
                </a:cubicBezTo>
                <a:cubicBezTo>
                  <a:pt x="3608760" y="864773"/>
                  <a:pt x="3582582" y="985862"/>
                  <a:pt x="3587586" y="1142584"/>
                </a:cubicBezTo>
                <a:cubicBezTo>
                  <a:pt x="3592590" y="1299306"/>
                  <a:pt x="3538636" y="1435986"/>
                  <a:pt x="3587586" y="1592818"/>
                </a:cubicBezTo>
                <a:cubicBezTo>
                  <a:pt x="3594848" y="1792479"/>
                  <a:pt x="3410576" y="1948236"/>
                  <a:pt x="3269015" y="1911389"/>
                </a:cubicBezTo>
                <a:cubicBezTo>
                  <a:pt x="3041449" y="1919235"/>
                  <a:pt x="2890781" y="1911243"/>
                  <a:pt x="2767440" y="1911389"/>
                </a:cubicBezTo>
                <a:cubicBezTo>
                  <a:pt x="2644099" y="1911535"/>
                  <a:pt x="2454092" y="1910521"/>
                  <a:pt x="2177351" y="1911389"/>
                </a:cubicBezTo>
                <a:cubicBezTo>
                  <a:pt x="1900610" y="1912257"/>
                  <a:pt x="1754803" y="1838063"/>
                  <a:pt x="1557757" y="1911389"/>
                </a:cubicBezTo>
                <a:cubicBezTo>
                  <a:pt x="1360711" y="1984715"/>
                  <a:pt x="1236858" y="1890410"/>
                  <a:pt x="997173" y="1911389"/>
                </a:cubicBezTo>
                <a:cubicBezTo>
                  <a:pt x="757488" y="1932368"/>
                  <a:pt x="549178" y="1910718"/>
                  <a:pt x="318571" y="1911389"/>
                </a:cubicBezTo>
                <a:cubicBezTo>
                  <a:pt x="160252" y="1950541"/>
                  <a:pt x="-6978" y="1792124"/>
                  <a:pt x="0" y="1592818"/>
                </a:cubicBezTo>
                <a:cubicBezTo>
                  <a:pt x="-13367" y="1391485"/>
                  <a:pt x="45473" y="1281522"/>
                  <a:pt x="0" y="1168069"/>
                </a:cubicBezTo>
                <a:cubicBezTo>
                  <a:pt x="-45473" y="1054616"/>
                  <a:pt x="43512" y="927674"/>
                  <a:pt x="0" y="730578"/>
                </a:cubicBezTo>
                <a:cubicBezTo>
                  <a:pt x="-43512" y="533482"/>
                  <a:pt x="30544" y="418993"/>
                  <a:pt x="0" y="318571"/>
                </a:cubicBezTo>
                <a:close/>
              </a:path>
              <a:path w="3587586" h="1911389" stroke="0" extrusionOk="0">
                <a:moveTo>
                  <a:pt x="0" y="318571"/>
                </a:moveTo>
                <a:cubicBezTo>
                  <a:pt x="13659" y="136245"/>
                  <a:pt x="129360" y="11854"/>
                  <a:pt x="318571" y="0"/>
                </a:cubicBezTo>
                <a:cubicBezTo>
                  <a:pt x="508348" y="-117"/>
                  <a:pt x="680957" y="52782"/>
                  <a:pt x="820146" y="0"/>
                </a:cubicBezTo>
                <a:cubicBezTo>
                  <a:pt x="959336" y="-52782"/>
                  <a:pt x="1263532" y="25133"/>
                  <a:pt x="1469244" y="0"/>
                </a:cubicBezTo>
                <a:cubicBezTo>
                  <a:pt x="1674956" y="-25133"/>
                  <a:pt x="1825752" y="42999"/>
                  <a:pt x="2000324" y="0"/>
                </a:cubicBezTo>
                <a:cubicBezTo>
                  <a:pt x="2174896" y="-42999"/>
                  <a:pt x="2458634" y="39186"/>
                  <a:pt x="2590413" y="0"/>
                </a:cubicBezTo>
                <a:cubicBezTo>
                  <a:pt x="2722192" y="-39186"/>
                  <a:pt x="3004231" y="63279"/>
                  <a:pt x="3269015" y="0"/>
                </a:cubicBezTo>
                <a:cubicBezTo>
                  <a:pt x="3410187" y="-5369"/>
                  <a:pt x="3639064" y="141110"/>
                  <a:pt x="3587586" y="318571"/>
                </a:cubicBezTo>
                <a:cubicBezTo>
                  <a:pt x="3614034" y="421252"/>
                  <a:pt x="3566257" y="561364"/>
                  <a:pt x="3587586" y="730578"/>
                </a:cubicBezTo>
                <a:cubicBezTo>
                  <a:pt x="3608915" y="899792"/>
                  <a:pt x="3537053" y="1066730"/>
                  <a:pt x="3587586" y="1168069"/>
                </a:cubicBezTo>
                <a:cubicBezTo>
                  <a:pt x="3638119" y="1269408"/>
                  <a:pt x="3579252" y="1420418"/>
                  <a:pt x="3587586" y="1592818"/>
                </a:cubicBezTo>
                <a:cubicBezTo>
                  <a:pt x="3589501" y="1717342"/>
                  <a:pt x="3451931" y="1912653"/>
                  <a:pt x="3269015" y="1911389"/>
                </a:cubicBezTo>
                <a:cubicBezTo>
                  <a:pt x="3031845" y="1956520"/>
                  <a:pt x="2955987" y="1905200"/>
                  <a:pt x="2737935" y="1911389"/>
                </a:cubicBezTo>
                <a:cubicBezTo>
                  <a:pt x="2519883" y="1917578"/>
                  <a:pt x="2325186" y="1892493"/>
                  <a:pt x="2177351" y="1911389"/>
                </a:cubicBezTo>
                <a:cubicBezTo>
                  <a:pt x="2029516" y="1930285"/>
                  <a:pt x="1732480" y="1888702"/>
                  <a:pt x="1557757" y="1911389"/>
                </a:cubicBezTo>
                <a:cubicBezTo>
                  <a:pt x="1383034" y="1934076"/>
                  <a:pt x="1242542" y="1876130"/>
                  <a:pt x="938164" y="1911389"/>
                </a:cubicBezTo>
                <a:cubicBezTo>
                  <a:pt x="633786" y="1946648"/>
                  <a:pt x="574314" y="1906794"/>
                  <a:pt x="318571" y="1911389"/>
                </a:cubicBezTo>
                <a:cubicBezTo>
                  <a:pt x="138826" y="1910705"/>
                  <a:pt x="719" y="1794650"/>
                  <a:pt x="0" y="1592818"/>
                </a:cubicBezTo>
                <a:cubicBezTo>
                  <a:pt x="-40150" y="1498131"/>
                  <a:pt x="26174" y="1306805"/>
                  <a:pt x="0" y="1155327"/>
                </a:cubicBezTo>
                <a:cubicBezTo>
                  <a:pt x="-26174" y="1003849"/>
                  <a:pt x="38437" y="903890"/>
                  <a:pt x="0" y="768805"/>
                </a:cubicBezTo>
                <a:cubicBezTo>
                  <a:pt x="-38437" y="633720"/>
                  <a:pt x="49315" y="501240"/>
                  <a:pt x="0" y="318571"/>
                </a:cubicBezTo>
                <a:close/>
              </a:path>
            </a:pathLst>
          </a:custGeom>
          <a:solidFill>
            <a:srgbClr val="F9E3E6">
              <a:alpha val="93000"/>
            </a:srgbClr>
          </a:solidFill>
          <a:ln w="50800" cmpd="sng">
            <a:solidFill>
              <a:srgbClr val="0070C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Em hãy đo rồi ghi lại: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Cổng trường em rộng ... 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Hai cây ở sân trường cách nhau ... 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197</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8</vt:i4>
      </vt:variant>
    </vt:vector>
  </HeadingPairs>
  <TitlesOfParts>
    <vt:vector size="18" baseType="lpstr">
      <vt:lpstr>Aptos</vt:lpstr>
      <vt:lpstr>Aptos Display</vt:lpstr>
      <vt:lpstr>Arial</vt:lpstr>
      <vt:lpstr>Calibri</vt:lpstr>
      <vt:lpstr>Times New Roman</vt:lpstr>
      <vt:lpstr>自定义设计方案</vt:lpstr>
      <vt:lpstr>Office 主题​​</vt:lpstr>
      <vt:lpstr>Custom Design</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40</cp:revision>
  <dcterms:created xsi:type="dcterms:W3CDTF">2021-07-09T06:30:31Z</dcterms:created>
  <dcterms:modified xsi:type="dcterms:W3CDTF">2026-04-13T04:42:14Z</dcterms:modified>
</cp:coreProperties>
</file>