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740" r:id="rId3"/>
    <p:sldMasterId id="2147483752" r:id="rId4"/>
    <p:sldMasterId id="2147483779" r:id="rId5"/>
    <p:sldMasterId id="2147483791" r:id="rId6"/>
  </p:sldMasterIdLst>
  <p:notesMasterIdLst>
    <p:notesMasterId r:id="rId21"/>
  </p:notesMasterIdLst>
  <p:sldIdLst>
    <p:sldId id="341" r:id="rId7"/>
    <p:sldId id="312" r:id="rId8"/>
    <p:sldId id="286" r:id="rId9"/>
    <p:sldId id="2655" r:id="rId10"/>
    <p:sldId id="2649" r:id="rId11"/>
    <p:sldId id="2667" r:id="rId12"/>
    <p:sldId id="272" r:id="rId13"/>
    <p:sldId id="273" r:id="rId14"/>
    <p:sldId id="287" r:id="rId15"/>
    <p:sldId id="288" r:id="rId16"/>
    <p:sldId id="289" r:id="rId17"/>
    <p:sldId id="278" r:id="rId18"/>
    <p:sldId id="290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5T02:25:3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57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1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5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1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5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93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7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8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5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6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319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594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294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9063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116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161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821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248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641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33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884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0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8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6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5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3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06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3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64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7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821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B56177C-6FC1-422F-9B66-4331E2C614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1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7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18" Type="http://schemas.microsoft.com/office/2007/relationships/hdphoto" Target="../media/hdphoto4.wdp"/><Relationship Id="rId3" Type="http://schemas.openxmlformats.org/officeDocument/2006/relationships/tags" Target="../tags/tag15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tags" Target="../tags/tag14.xml"/><Relationship Id="rId16" Type="http://schemas.microsoft.com/office/2007/relationships/hdphoto" Target="../media/hdphoto3.wdp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2.png"/><Relationship Id="rId5" Type="http://schemas.openxmlformats.org/officeDocument/2006/relationships/audio" Target="../media/media1.mp3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microsoft.com/office/2007/relationships/media" Target="../media/media1.mp3"/><Relationship Id="rId9" Type="http://schemas.openxmlformats.org/officeDocument/2006/relationships/image" Target="../media/image30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hdphoto" Target="../media/hdphoto5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4.xml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tags" Target="../tags/tag5.xml"/><Relationship Id="rId9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9.xml"/><Relationship Id="rId7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19DCC3-355C-9A36-F6F8-3C39139DE4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5" y="2826519"/>
            <a:ext cx="7540348" cy="2543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6309F6-784A-66F5-E4C3-741A7A940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794" y="2237194"/>
            <a:ext cx="2261812" cy="85961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526 + 32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3947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815 + 60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207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3A505-D848-42DA-BDFD-C868A1760395}"/>
              </a:ext>
            </a:extLst>
          </p:cNvPr>
          <p:cNvGrpSpPr/>
          <p:nvPr/>
        </p:nvGrpSpPr>
        <p:grpSpPr>
          <a:xfrm>
            <a:off x="1183086" y="842708"/>
            <a:ext cx="6344549" cy="1372775"/>
            <a:chOff x="4115164" y="4732269"/>
            <a:chExt cx="4742644" cy="1795793"/>
          </a:xfrm>
        </p:grpSpPr>
        <p:sp>
          <p:nvSpPr>
            <p:cNvPr id="19" name="Rounded Rectangular Callout 4">
              <a:extLst>
                <a:ext uri="{FF2B5EF4-FFF2-40B4-BE49-F238E27FC236}">
                  <a16:creationId xmlns:a16="http://schemas.microsoft.com/office/drawing/2014/main" id="{FE01C5C7-4A73-4992-A700-A7B78403DE67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3BDFFB1-8EC4-4360-AB9E-5B60B11D2D95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173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FCEF9-676E-4746-990E-D071AC9E4483}"/>
              </a:ext>
            </a:extLst>
          </p:cNvPr>
          <p:cNvSpPr/>
          <p:nvPr/>
        </p:nvSpPr>
        <p:spPr>
          <a:xfrm>
            <a:off x="211756" y="2596915"/>
            <a:ext cx="11733196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8C81E-4A89-4414-965C-130702BA6D59}"/>
              </a:ext>
            </a:extLst>
          </p:cNvPr>
          <p:cNvSpPr txBox="1"/>
          <p:nvPr/>
        </p:nvSpPr>
        <p:spPr>
          <a:xfrm>
            <a:off x="1183086" y="3069192"/>
            <a:ext cx="11393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460 + 231     375 + 622       800 + 37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27471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419115" y="1778173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012797" y="3814769"/>
            <a:ext cx="57390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970384" y="164051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490426" y="164051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9167159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10852206" y="16821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22037" y="1725635"/>
            <a:ext cx="895203" cy="99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10440" y="466960"/>
            <a:ext cx="1135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622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 flipV="1">
            <a:off x="6951946" y="1735610"/>
            <a:ext cx="926672" cy="15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617143" y="454734"/>
            <a:ext cx="123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37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10239260" y="466960"/>
            <a:ext cx="209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6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764342" y="1725635"/>
            <a:ext cx="885709" cy="99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10260878" y="1735610"/>
            <a:ext cx="1033887" cy="115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685096" y="1650571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7207047" y="164732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913325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10572105" y="16821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9732" y="707385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7752" y="778015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49459" y="708322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02151" y="670444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7052" y="1653770"/>
            <a:ext cx="302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919185" y="164732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654763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10292004" y="167980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0596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98593 0.01343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  <p:bldP spid="45" grpId="0"/>
      <p:bldP spid="47" grpId="0"/>
      <p:bldP spid="51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id="{6AF99587-FD88-42A4-9119-CD509772A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562367"/>
            <a:ext cx="2325467" cy="1162735"/>
          </a:xfrm>
          <a:prstGeom prst="rect">
            <a:avLst/>
          </a:prstGeom>
        </p:spPr>
      </p:pic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846C823-A7C9-4F02-A4C9-3F4A4E6957B8}"/>
              </a:ext>
            </a:extLst>
          </p:cNvPr>
          <p:cNvGrpSpPr/>
          <p:nvPr/>
        </p:nvGrpSpPr>
        <p:grpSpPr>
          <a:xfrm>
            <a:off x="5938983" y="543569"/>
            <a:ext cx="5692899" cy="1200329"/>
            <a:chOff x="993510" y="1631456"/>
            <a:chExt cx="9139976" cy="1200329"/>
          </a:xfrm>
        </p:grpSpPr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4A05EE6-1B51-44E6-B900-D3800D27DD63}"/>
                </a:ext>
              </a:extLst>
            </p:cNvPr>
            <p:cNvSpPr txBox="1"/>
            <p:nvPr/>
          </p:nvSpPr>
          <p:spPr>
            <a:xfrm>
              <a:off x="1866914" y="1631456"/>
              <a:ext cx="8266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E807EB3E-2BC8-4CEB-9965-D5D139A25EE5}"/>
                </a:ext>
              </a:extLst>
            </p:cNvPr>
            <p:cNvSpPr/>
            <p:nvPr/>
          </p:nvSpPr>
          <p:spPr>
            <a:xfrm>
              <a:off x="993510" y="1647588"/>
              <a:ext cx="873407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13" name="Picture 212">
            <a:extLst>
              <a:ext uri="{FF2B5EF4-FFF2-40B4-BE49-F238E27FC236}">
                <a16:creationId xmlns:a16="http://schemas.microsoft.com/office/drawing/2014/main" id="{183C7AF9-1EA0-4AD7-843E-447F5CD93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214" name="Picture 213" descr="Screen Clipping">
            <a:extLst>
              <a:ext uri="{FF2B5EF4-FFF2-40B4-BE49-F238E27FC236}">
                <a16:creationId xmlns:a16="http://schemas.microsoft.com/office/drawing/2014/main" id="{AF942A07-7776-4585-9B1E-AAD16DFFFE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215" name="Picture 214" descr="Screen Clipping">
            <a:extLst>
              <a:ext uri="{FF2B5EF4-FFF2-40B4-BE49-F238E27FC236}">
                <a16:creationId xmlns:a16="http://schemas.microsoft.com/office/drawing/2014/main" id="{B0382C0D-DECB-4ADF-A8CC-7491E8C058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216" name="Picture 215" descr="Screen Clipping">
            <a:extLst>
              <a:ext uri="{FF2B5EF4-FFF2-40B4-BE49-F238E27FC236}">
                <a16:creationId xmlns:a16="http://schemas.microsoft.com/office/drawing/2014/main" id="{A37BA98B-E42B-464B-B46C-CB1E1F5C54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217" name="Picture 216" descr="Screen Clipping">
            <a:extLst>
              <a:ext uri="{FF2B5EF4-FFF2-40B4-BE49-F238E27FC236}">
                <a16:creationId xmlns:a16="http://schemas.microsoft.com/office/drawing/2014/main" id="{1EA81021-732D-4C71-A34B-50D847C04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05EBB1C-638A-41FF-B2B6-561DE544E830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D2011F2B-5DB7-4B74-B148-F47311F2F5B3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ECDA7871-CC4D-4C1C-B451-270C1DF9AA64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A7413A5-C834-4BB6-BC14-3593B6C81B23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CDA9861-B84E-43AE-B8B3-89007AC6EFB8}"/>
              </a:ext>
            </a:extLst>
          </p:cNvPr>
          <p:cNvGrpSpPr/>
          <p:nvPr/>
        </p:nvGrpSpPr>
        <p:grpSpPr>
          <a:xfrm>
            <a:off x="6210987" y="1968893"/>
            <a:ext cx="1122900" cy="491303"/>
            <a:chOff x="1999127" y="1726873"/>
            <a:chExt cx="1122900" cy="491303"/>
          </a:xfrm>
        </p:grpSpPr>
        <p:sp>
          <p:nvSpPr>
            <p:cNvPr id="223" name="Rounded Rectangle 26">
              <a:extLst>
                <a:ext uri="{FF2B5EF4-FFF2-40B4-BE49-F238E27FC236}">
                  <a16:creationId xmlns:a16="http://schemas.microsoft.com/office/drawing/2014/main" id="{9F4783C9-02D0-45B6-82C8-9825200CFCC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F0A91204-B70E-43EA-A1D1-51C70FB21A34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E7C2A9E2-ABFB-4FD2-B332-A1D2959B84DE}"/>
              </a:ext>
            </a:extLst>
          </p:cNvPr>
          <p:cNvSpPr txBox="1"/>
          <p:nvPr/>
        </p:nvSpPr>
        <p:spPr>
          <a:xfrm>
            <a:off x="6210987" y="2604928"/>
            <a:ext cx="5477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?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?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000" t="17422" r="-1353" b="14049"/>
          <a:stretch/>
        </p:blipFill>
        <p:spPr>
          <a:xfrm>
            <a:off x="10532027" y="4913252"/>
            <a:ext cx="1191976" cy="1642358"/>
          </a:xfrm>
          <a:prstGeom prst="rect">
            <a:avLst/>
          </a:prstGeom>
        </p:spPr>
      </p:pic>
      <p:sp>
        <p:nvSpPr>
          <p:cNvPr id="231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5873862" y="5241035"/>
            <a:ext cx="4587247" cy="1412854"/>
          </a:xfrm>
          <a:prstGeom prst="wedgeEllipseCallout">
            <a:avLst>
              <a:gd name="adj1" fmla="val 60358"/>
              <a:gd name="adj2" fmla="val -542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95394" y="4315877"/>
            <a:ext cx="2021881" cy="4525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 + 233 = 478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3296063" y="4315877"/>
            <a:ext cx="2021881" cy="4525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+ 307 = 457</a:t>
            </a:r>
          </a:p>
        </p:txBody>
      </p:sp>
      <p:sp>
        <p:nvSpPr>
          <p:cNvPr id="233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10783682" y="2696098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D4B57114-8135-4ED5-82AC-D101178AF6E5}"/>
              </a:ext>
            </a:extLst>
          </p:cNvPr>
          <p:cNvSpPr txBox="1"/>
          <p:nvPr/>
        </p:nvSpPr>
        <p:spPr>
          <a:xfrm>
            <a:off x="10933506" y="2782987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235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5938983" y="4315877"/>
            <a:ext cx="74727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637229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31" grpId="0" animBg="1"/>
      <p:bldP spid="2" grpId="0" animBg="1"/>
      <p:bldP spid="232" grpId="0" animBg="1"/>
      <p:bldP spid="233" grpId="0" animBg="1"/>
      <p:bldP spid="234" grpId="0" animBg="1"/>
      <p:bldP spid="2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1244A16-AC34-A308-B61B-F4C4BBEA8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6" y="2502660"/>
            <a:ext cx="5050008" cy="37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32891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3" name="TextBox 522">
            <a:extLst>
              <a:ext uri="{FF2B5EF4-FFF2-40B4-BE49-F238E27FC236}">
                <a16:creationId xmlns:a16="http://schemas.microsoft.com/office/drawing/2014/main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5" name="TextBox 614">
            <a:extLst>
              <a:ext uri="{FF2B5EF4-FFF2-40B4-BE49-F238E27FC236}">
                <a16:creationId xmlns:a16="http://schemas.microsoft.com/office/drawing/2014/main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616" name="TextBox 615">
            <a:extLst>
              <a:ext uri="{FF2B5EF4-FFF2-40B4-BE49-F238E27FC236}">
                <a16:creationId xmlns:a16="http://schemas.microsoft.com/office/drawing/2014/main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617" name="Straight Connector 616">
            <a:extLst>
              <a:ext uri="{FF2B5EF4-FFF2-40B4-BE49-F238E27FC236}">
                <a16:creationId xmlns:a16="http://schemas.microsoft.com/office/drawing/2014/main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" name="TextBox 617">
            <a:extLst>
              <a:ext uri="{FF2B5EF4-FFF2-40B4-BE49-F238E27FC236}">
                <a16:creationId xmlns:a16="http://schemas.microsoft.com/office/drawing/2014/main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9" name="TextBox 618">
            <a:extLst>
              <a:ext uri="{FF2B5EF4-FFF2-40B4-BE49-F238E27FC236}">
                <a16:creationId xmlns:a16="http://schemas.microsoft.com/office/drawing/2014/main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16785944-9BE3-4EA1-8DAF-8DCE6234B35C}"/>
              </a:ext>
            </a:extLst>
          </p:cNvPr>
          <p:cNvGrpSpPr/>
          <p:nvPr/>
        </p:nvGrpSpPr>
        <p:grpSpPr>
          <a:xfrm>
            <a:off x="6981751" y="4168945"/>
            <a:ext cx="4126491" cy="894562"/>
            <a:chOff x="6881370" y="4140177"/>
            <a:chExt cx="4126491" cy="894562"/>
          </a:xfrm>
        </p:grpSpPr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68EA221E-0D6A-4F18-AC69-E9DBC3EADEE0}"/>
                </a:ext>
              </a:extLst>
            </p:cNvPr>
            <p:cNvSpPr txBox="1"/>
            <p:nvPr/>
          </p:nvSpPr>
          <p:spPr>
            <a:xfrm>
              <a:off x="7259289" y="4171959"/>
              <a:ext cx="37485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264 + 312 = 576</a:t>
              </a:r>
            </a:p>
          </p:txBody>
        </p:sp>
        <p:sp>
          <p:nvSpPr>
            <p:cNvPr id="624" name="Rounded Rectangle 790">
              <a:extLst>
                <a:ext uri="{FF2B5EF4-FFF2-40B4-BE49-F238E27FC236}">
                  <a16:creationId xmlns:a16="http://schemas.microsoft.com/office/drawing/2014/main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23" grpId="0"/>
      <p:bldP spid="524" grpId="0"/>
      <p:bldP spid="526" grpId="0"/>
      <p:bldP spid="527" grpId="0"/>
      <p:bldP spid="528" grpId="0"/>
      <p:bldP spid="615" grpId="0"/>
      <p:bldP spid="616" grpId="0"/>
      <p:bldP spid="618" grpId="0"/>
      <p:bldP spid="619" grpId="0"/>
      <p:bldP spid="620" grpId="0"/>
      <p:bldP spid="62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B880E-A247-3C1F-8ABC-927D668320FC}"/>
              </a:ext>
            </a:extLst>
          </p:cNvPr>
          <p:cNvSpPr txBox="1"/>
          <p:nvPr/>
        </p:nvSpPr>
        <p:spPr>
          <a:xfrm>
            <a:off x="134561" y="645021"/>
            <a:ext cx="241316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 HỌC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051FDB-31F4-DF7A-0DF6-6B319073A34E}"/>
              </a:ext>
            </a:extLst>
          </p:cNvPr>
          <p:cNvGrpSpPr/>
          <p:nvPr/>
        </p:nvGrpSpPr>
        <p:grpSpPr>
          <a:xfrm>
            <a:off x="3912781" y="0"/>
            <a:ext cx="3955312" cy="948690"/>
            <a:chOff x="209550" y="2038350"/>
            <a:chExt cx="2724142" cy="94869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66C85C-FB3B-74B7-09A5-430A5E54C462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86FC04C-4598-CA67-245A-5508F45E3AAE}"/>
                </a:ext>
              </a:extLst>
            </p:cNvPr>
            <p:cNvSpPr/>
            <p:nvPr/>
          </p:nvSpPr>
          <p:spPr>
            <a:xfrm>
              <a:off x="209550" y="203835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8741ED1-B891-E20E-CE52-77653D34A91C}"/>
                </a:ext>
              </a:extLst>
            </p:cNvPr>
            <p:cNvSpPr txBox="1"/>
            <p:nvPr/>
          </p:nvSpPr>
          <p:spPr>
            <a:xfrm>
              <a:off x="238761" y="2080736"/>
              <a:ext cx="260705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7A09633-91AB-CD0A-3C67-A77959D78F9A}"/>
              </a:ext>
            </a:extLst>
          </p:cNvPr>
          <p:cNvGrpSpPr/>
          <p:nvPr/>
        </p:nvGrpSpPr>
        <p:grpSpPr>
          <a:xfrm>
            <a:off x="2481263" y="1484145"/>
            <a:ext cx="9711074" cy="5198538"/>
            <a:chOff x="3073388" y="1647825"/>
            <a:chExt cx="8890012" cy="5198538"/>
          </a:xfrm>
        </p:grpSpPr>
        <p:sp>
          <p:nvSpPr>
            <p:cNvPr id="90" name="Rectangle: Top Corners Rounded 89">
              <a:extLst>
                <a:ext uri="{FF2B5EF4-FFF2-40B4-BE49-F238E27FC236}">
                  <a16:creationId xmlns:a16="http://schemas.microsoft.com/office/drawing/2014/main" id="{B5833341-624C-97B7-50C7-5F61074748E8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E6F491E3-4071-1B3B-EB23-42DF0B92EF53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202058" y="1816609"/>
              <a:ext cx="8623377" cy="5029754"/>
            </a:xfrm>
            <a:prstGeom prst="round2SameRect">
              <a:avLst/>
            </a:prstGeom>
            <a:blipFill dpi="0" rotWithShape="0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Canh Thang - 9Slide.vn">
            <a:extLst>
              <a:ext uri="{FF2B5EF4-FFF2-40B4-BE49-F238E27FC236}">
                <a16:creationId xmlns:a16="http://schemas.microsoft.com/office/drawing/2014/main" id="{E7DA3725-BB42-3D96-79BA-37D595321865}"/>
              </a:ext>
            </a:extLst>
          </p:cNvPr>
          <p:cNvSpPr/>
          <p:nvPr/>
        </p:nvSpPr>
        <p:spPr>
          <a:xfrm>
            <a:off x="4311473" y="2018314"/>
            <a:ext cx="588404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5" name="TextBox 624">
            <a:extLst>
              <a:ext uri="{FF2B5EF4-FFF2-40B4-BE49-F238E27FC236}">
                <a16:creationId xmlns:a16="http://schemas.microsoft.com/office/drawing/2014/main" id="{2E9374E5-BC20-CC46-A702-AAB39358A723}"/>
              </a:ext>
            </a:extLst>
          </p:cNvPr>
          <p:cNvSpPr txBox="1"/>
          <p:nvPr/>
        </p:nvSpPr>
        <p:spPr>
          <a:xfrm>
            <a:off x="5616625" y="2095500"/>
            <a:ext cx="6374457" cy="2960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kia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6" name="TextBox 625">
            <a:extLst>
              <a:ext uri="{FF2B5EF4-FFF2-40B4-BE49-F238E27FC236}">
                <a16:creationId xmlns:a16="http://schemas.microsoft.com/office/drawing/2014/main" id="{1107B9D0-B045-53B8-A92C-E467D1C5C894}"/>
              </a:ext>
            </a:extLst>
          </p:cNvPr>
          <p:cNvSpPr txBox="1"/>
          <p:nvPr/>
        </p:nvSpPr>
        <p:spPr>
          <a:xfrm>
            <a:off x="2703582" y="1858730"/>
            <a:ext cx="21717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264</a:t>
            </a: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id="{9F9BB6E5-566C-71C6-3F74-BDAD0E70DDD8}"/>
              </a:ext>
            </a:extLst>
          </p:cNvPr>
          <p:cNvSpPr txBox="1"/>
          <p:nvPr/>
        </p:nvSpPr>
        <p:spPr>
          <a:xfrm>
            <a:off x="2670265" y="2879344"/>
            <a:ext cx="224311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312</a:t>
            </a:r>
          </a:p>
        </p:txBody>
      </p:sp>
      <p:cxnSp>
        <p:nvCxnSpPr>
          <p:cNvPr id="628" name="Straight Connector 627">
            <a:extLst>
              <a:ext uri="{FF2B5EF4-FFF2-40B4-BE49-F238E27FC236}">
                <a16:creationId xmlns:a16="http://schemas.microsoft.com/office/drawing/2014/main" id="{DFBBC8DC-80CA-3268-B0E9-E93BA8BC26E9}"/>
              </a:ext>
            </a:extLst>
          </p:cNvPr>
          <p:cNvCxnSpPr>
            <a:cxnSpLocks/>
          </p:cNvCxnSpPr>
          <p:nvPr/>
        </p:nvCxnSpPr>
        <p:spPr>
          <a:xfrm>
            <a:off x="2736846" y="4076226"/>
            <a:ext cx="2310373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" name="Plus Sign 628">
            <a:extLst>
              <a:ext uri="{FF2B5EF4-FFF2-40B4-BE49-F238E27FC236}">
                <a16:creationId xmlns:a16="http://schemas.microsoft.com/office/drawing/2014/main" id="{4A97DAB8-7FC3-DF6B-0604-AECA6C9980B1}"/>
              </a:ext>
            </a:extLst>
          </p:cNvPr>
          <p:cNvSpPr/>
          <p:nvPr/>
        </p:nvSpPr>
        <p:spPr>
          <a:xfrm>
            <a:off x="2737595" y="2786896"/>
            <a:ext cx="476088" cy="476088"/>
          </a:xfrm>
          <a:prstGeom prst="mathPl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F22D2CAC-6FD9-AE27-E93D-AA2EC9E0A043}"/>
              </a:ext>
            </a:extLst>
          </p:cNvPr>
          <p:cNvSpPr txBox="1"/>
          <p:nvPr/>
        </p:nvSpPr>
        <p:spPr>
          <a:xfrm>
            <a:off x="5657486" y="4903264"/>
            <a:ext cx="2466766" cy="684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3EA2738B-0ED0-F7FD-0952-3093EAD9FC3A}"/>
              </a:ext>
            </a:extLst>
          </p:cNvPr>
          <p:cNvSpPr txBox="1"/>
          <p:nvPr/>
        </p:nvSpPr>
        <p:spPr>
          <a:xfrm>
            <a:off x="5648642" y="5739132"/>
            <a:ext cx="2567113" cy="684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2" name="Big Bullet  - 9Slide.vn">
            <a:extLst>
              <a:ext uri="{FF2B5EF4-FFF2-40B4-BE49-F238E27FC236}">
                <a16:creationId xmlns:a16="http://schemas.microsoft.com/office/drawing/2014/main" id="{1D70E36D-713A-DA4B-470A-8C10642A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734" y="2330122"/>
            <a:ext cx="316196" cy="394028"/>
          </a:xfrm>
          <a:prstGeom prst="rect">
            <a:avLst/>
          </a:prstGeom>
        </p:spPr>
      </p:pic>
      <p:pic>
        <p:nvPicPr>
          <p:cNvPr id="633" name="Big Bullet  - 9Slide.vn">
            <a:extLst>
              <a:ext uri="{FF2B5EF4-FFF2-40B4-BE49-F238E27FC236}">
                <a16:creationId xmlns:a16="http://schemas.microsoft.com/office/drawing/2014/main" id="{6DE69594-0BD9-0A2A-AC52-CE61D00FE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257" y="5110285"/>
            <a:ext cx="316196" cy="394028"/>
          </a:xfrm>
          <a:prstGeom prst="rect">
            <a:avLst/>
          </a:prstGeom>
        </p:spPr>
      </p:pic>
      <p:pic>
        <p:nvPicPr>
          <p:cNvPr id="634" name="Big Bullet  - 9Slide.vn">
            <a:extLst>
              <a:ext uri="{FF2B5EF4-FFF2-40B4-BE49-F238E27FC236}">
                <a16:creationId xmlns:a16="http://schemas.microsoft.com/office/drawing/2014/main" id="{9992B8A4-3A1D-048D-5A9C-9A143E2A9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943" y="5969969"/>
            <a:ext cx="316196" cy="394028"/>
          </a:xfrm>
          <a:prstGeom prst="rect">
            <a:avLst/>
          </a:prstGeom>
        </p:spPr>
      </p:pic>
      <p:sp>
        <p:nvSpPr>
          <p:cNvPr id="635" name="Rectangle: Rounded Corners 634">
            <a:extLst>
              <a:ext uri="{FF2B5EF4-FFF2-40B4-BE49-F238E27FC236}">
                <a16:creationId xmlns:a16="http://schemas.microsoft.com/office/drawing/2014/main" id="{51CBE217-9522-08F4-940A-E7B67EC72167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749338" y="1988564"/>
            <a:ext cx="565389" cy="2031571"/>
          </a:xfrm>
          <a:prstGeom prst="roundRect">
            <a:avLst>
              <a:gd name="adj" fmla="val 25241"/>
            </a:avLst>
          </a:prstGeom>
          <a:solidFill>
            <a:srgbClr val="F6BCB4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6" name="Rectangle: Rounded Corners 635">
            <a:extLst>
              <a:ext uri="{FF2B5EF4-FFF2-40B4-BE49-F238E27FC236}">
                <a16:creationId xmlns:a16="http://schemas.microsoft.com/office/drawing/2014/main" id="{1F2D20BA-9C08-0570-EE7C-B8CCC1F26C6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206806" y="1972081"/>
            <a:ext cx="524709" cy="2011019"/>
          </a:xfrm>
          <a:prstGeom prst="roundRect">
            <a:avLst>
              <a:gd name="adj" fmla="val 25241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37" name="Ink 636">
                <a:extLst>
                  <a:ext uri="{FF2B5EF4-FFF2-40B4-BE49-F238E27FC236}">
                    <a16:creationId xmlns:a16="http://schemas.microsoft.com/office/drawing/2014/main" id="{F6BB28F7-8598-BE0D-7F18-2768F9685753}"/>
                  </a:ext>
                </a:extLst>
              </p14:cNvPr>
              <p14:cNvContentPartPr/>
              <p14:nvPr/>
            </p14:nvContentPartPr>
            <p14:xfrm>
              <a:off x="14005937" y="3961909"/>
              <a:ext cx="360" cy="360"/>
            </p14:xfrm>
          </p:contentPart>
        </mc:Choice>
        <mc:Fallback xmlns="">
          <p:pic>
            <p:nvPicPr>
              <p:cNvPr id="637" name="Ink 636">
                <a:extLst>
                  <a:ext uri="{FF2B5EF4-FFF2-40B4-BE49-F238E27FC236}">
                    <a16:creationId xmlns:a16="http://schemas.microsoft.com/office/drawing/2014/main" id="{F6BB28F7-8598-BE0D-7F18-2768F96857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996937" y="395290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341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625" grpId="0"/>
      <p:bldP spid="626" grpId="0"/>
      <p:bldP spid="627" grpId="0"/>
      <p:bldP spid="629" grpId="0" animBg="1"/>
      <p:bldP spid="630" grpId="0"/>
      <p:bldP spid="631" grpId="0"/>
      <p:bldP spid="635" grpId="0" animBg="1"/>
      <p:bldP spid="6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DAB1B9-FB16-D207-602E-1E371942CCB5}"/>
              </a:ext>
            </a:extLst>
          </p:cNvPr>
          <p:cNvSpPr txBox="1"/>
          <p:nvPr/>
        </p:nvSpPr>
        <p:spPr>
          <a:xfrm>
            <a:off x="914400" y="435429"/>
            <a:ext cx="10464800" cy="70788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1000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9D8852-459A-290F-A138-1B59922DB558}"/>
              </a:ext>
            </a:extLst>
          </p:cNvPr>
          <p:cNvSpPr/>
          <p:nvPr/>
        </p:nvSpPr>
        <p:spPr>
          <a:xfrm>
            <a:off x="769257" y="1596571"/>
            <a:ext cx="3338286" cy="9144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FBDE49-7FC9-5B8D-65C9-60A9FF405FFA}"/>
              </a:ext>
            </a:extLst>
          </p:cNvPr>
          <p:cNvSpPr/>
          <p:nvPr/>
        </p:nvSpPr>
        <p:spPr>
          <a:xfrm>
            <a:off x="188685" y="2888344"/>
            <a:ext cx="5065486" cy="2927084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AA9D5D-2D78-6531-6E1C-63D1D4114011}"/>
              </a:ext>
            </a:extLst>
          </p:cNvPr>
          <p:cNvSpPr/>
          <p:nvPr/>
        </p:nvSpPr>
        <p:spPr>
          <a:xfrm>
            <a:off x="7235372" y="1596571"/>
            <a:ext cx="3338286" cy="9144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877B0-3358-5C92-5436-06CEDEA1F936}"/>
              </a:ext>
            </a:extLst>
          </p:cNvPr>
          <p:cNvSpPr txBox="1"/>
          <p:nvPr/>
        </p:nvSpPr>
        <p:spPr>
          <a:xfrm>
            <a:off x="500742" y="3112087"/>
            <a:ext cx="4441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98CAD-0693-6224-57EB-BEA1630DA6F8}"/>
              </a:ext>
            </a:extLst>
          </p:cNvPr>
          <p:cNvSpPr txBox="1"/>
          <p:nvPr/>
        </p:nvSpPr>
        <p:spPr>
          <a:xfrm>
            <a:off x="507996" y="3826752"/>
            <a:ext cx="4441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D988C-E9A5-4433-51CD-8DCF1A50BE75}"/>
              </a:ext>
            </a:extLst>
          </p:cNvPr>
          <p:cNvSpPr txBox="1"/>
          <p:nvPr/>
        </p:nvSpPr>
        <p:spPr>
          <a:xfrm>
            <a:off x="500741" y="4440509"/>
            <a:ext cx="4441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30BE6B38-756A-117C-69CB-5955F15038B1}"/>
              </a:ext>
            </a:extLst>
          </p:cNvPr>
          <p:cNvSpPr/>
          <p:nvPr/>
        </p:nvSpPr>
        <p:spPr>
          <a:xfrm>
            <a:off x="5987142" y="2888343"/>
            <a:ext cx="5065486" cy="2988000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5DC8F8-B020-26DD-2DB3-25BB65175846}"/>
              </a:ext>
            </a:extLst>
          </p:cNvPr>
          <p:cNvSpPr txBox="1"/>
          <p:nvPr/>
        </p:nvSpPr>
        <p:spPr>
          <a:xfrm>
            <a:off x="6400800" y="3264487"/>
            <a:ext cx="4651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9FE13A-FDF5-036D-9167-BBA3A178F868}"/>
              </a:ext>
            </a:extLst>
          </p:cNvPr>
          <p:cNvSpPr txBox="1"/>
          <p:nvPr/>
        </p:nvSpPr>
        <p:spPr>
          <a:xfrm>
            <a:off x="6400800" y="4693976"/>
            <a:ext cx="4695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56CE91FE-36A3-E4BF-3AA4-8F5711C2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1" y="4601176"/>
            <a:ext cx="2258955" cy="22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5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87" grpId="0" animBg="1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308599D6-7618-D76C-B7F1-38E5A4DBB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25" y="3272555"/>
            <a:ext cx="6209416" cy="21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1336123" y="1934970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3100C3-7C93-4787-8034-3608F2BC0BFA}"/>
              </a:ext>
            </a:extLst>
          </p:cNvPr>
          <p:cNvGrpSpPr/>
          <p:nvPr/>
        </p:nvGrpSpPr>
        <p:grpSpPr>
          <a:xfrm>
            <a:off x="1906711" y="2641826"/>
            <a:ext cx="1147790" cy="1384995"/>
            <a:chOff x="1566470" y="2095726"/>
            <a:chExt cx="1147790" cy="138499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828B5C-4746-488D-A3E8-9B79FAE33A2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117AC0-F047-4C4A-B0B8-D2726D7E32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3F3EE2-A70F-4B8B-AD73-8B829D75C02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E54E5E-DB54-4CCE-A3F7-82D55091335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ADFE54-30F8-4E35-87FA-8B55F29A2EE7}"/>
              </a:ext>
            </a:extLst>
          </p:cNvPr>
          <p:cNvGrpSpPr/>
          <p:nvPr/>
        </p:nvGrpSpPr>
        <p:grpSpPr>
          <a:xfrm>
            <a:off x="4417928" y="2641826"/>
            <a:ext cx="1147790" cy="1384995"/>
            <a:chOff x="1566470" y="2095726"/>
            <a:chExt cx="1147790" cy="138499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F952DD-FAF3-4D5E-958B-659BF1BDFF1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D786C17-7A0E-478E-98FF-FB3A561E3D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CF5F0F-3AB2-4CD5-9444-41344C06FFB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B0D67A-46FE-4BA1-B515-AECD7115C00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9B24CB-239D-468C-8EE8-A28B005026D9}"/>
              </a:ext>
            </a:extLst>
          </p:cNvPr>
          <p:cNvGrpSpPr/>
          <p:nvPr/>
        </p:nvGrpSpPr>
        <p:grpSpPr>
          <a:xfrm>
            <a:off x="6929146" y="2641826"/>
            <a:ext cx="1147790" cy="1384995"/>
            <a:chOff x="1566470" y="2095726"/>
            <a:chExt cx="1147790" cy="138499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2BE6ACF-3406-409B-A7DE-165AB61BACE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26BA2C3-74D8-4DA4-950A-9AE6F0821F1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32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F1AE8CA-2651-44A4-BAE3-2C3D503AB69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958A977-CB25-4EE3-BCA9-8CF611EE6AC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C7DADF-E215-46E5-B099-7A9B1DD46320}"/>
              </a:ext>
            </a:extLst>
          </p:cNvPr>
          <p:cNvGrpSpPr/>
          <p:nvPr/>
        </p:nvGrpSpPr>
        <p:grpSpPr>
          <a:xfrm>
            <a:off x="9272711" y="2641826"/>
            <a:ext cx="1147790" cy="1384995"/>
            <a:chOff x="1566470" y="2095726"/>
            <a:chExt cx="1147790" cy="138499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5AACC07-7D38-46B2-BE61-FB654507034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809CEC9-2635-42F8-8DCD-705E572B47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60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76AE54-6E74-432C-999C-FF11B1D72D1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2A69C16-9D0E-4620-8D15-BF17C9A96F7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F11C0F90-2E46-4244-8974-52BB33CAAA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52865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247 + 351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0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703 + 204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2689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1C7BA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348</Words>
  <Application>Microsoft Office PowerPoint</Application>
  <PresentationFormat>Widescreen</PresentationFormat>
  <Paragraphs>125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iCiel Cadena</vt:lpstr>
      <vt:lpstr>Times New Roman</vt:lpstr>
      <vt:lpstr>字魂59号-创粗黑</vt:lpstr>
      <vt:lpstr>1_Office 主题​​</vt:lpstr>
      <vt:lpstr>2_Office Theme</vt:lpstr>
      <vt:lpstr>Custom Design</vt:lpstr>
      <vt:lpstr>Office 主题​​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62</cp:revision>
  <dcterms:created xsi:type="dcterms:W3CDTF">2021-11-16T14:11:33Z</dcterms:created>
  <dcterms:modified xsi:type="dcterms:W3CDTF">2026-04-13T04:51:00Z</dcterms:modified>
</cp:coreProperties>
</file>