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32"/>
  </p:notesMasterIdLst>
  <p:sldIdLst>
    <p:sldId id="257" r:id="rId6"/>
    <p:sldId id="263" r:id="rId7"/>
    <p:sldId id="258" r:id="rId8"/>
    <p:sldId id="259" r:id="rId9"/>
    <p:sldId id="2007577123" r:id="rId10"/>
    <p:sldId id="316" r:id="rId11"/>
    <p:sldId id="272" r:id="rId12"/>
    <p:sldId id="256" r:id="rId13"/>
    <p:sldId id="331" r:id="rId14"/>
    <p:sldId id="332" r:id="rId15"/>
    <p:sldId id="264" r:id="rId16"/>
    <p:sldId id="2007577135" r:id="rId17"/>
    <p:sldId id="2007577124" r:id="rId18"/>
    <p:sldId id="2632" r:id="rId19"/>
    <p:sldId id="2007577125" r:id="rId20"/>
    <p:sldId id="2007577127" r:id="rId21"/>
    <p:sldId id="2007577128" r:id="rId22"/>
    <p:sldId id="2007577129" r:id="rId23"/>
    <p:sldId id="2007577130" r:id="rId24"/>
    <p:sldId id="281" r:id="rId25"/>
    <p:sldId id="2007577131" r:id="rId26"/>
    <p:sldId id="2007577132" r:id="rId27"/>
    <p:sldId id="2889" r:id="rId28"/>
    <p:sldId id="2007577134" r:id="rId29"/>
    <p:sldId id="2007577133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png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304" y="1722697"/>
            <a:ext cx="7401065" cy="955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bạn đã đến với hiệu bánh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 Quốc Bánh Ngọt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413" y="2897369"/>
            <a:ext cx="6934726" cy="45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5180" y="2065688"/>
            <a:ext cx="4786759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</a:t>
            </a:r>
            <a:b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97139" y="1255295"/>
              <a:ext cx="21977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856982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348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42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70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94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36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71" y="5225026"/>
            <a:ext cx="452732" cy="4591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05600" y="2992657"/>
            <a:ext cx="3962400" cy="1933105"/>
            <a:chOff x="4636578" y="3024848"/>
            <a:chExt cx="3962400" cy="1933105"/>
          </a:xfrm>
        </p:grpSpPr>
        <p:sp>
          <p:nvSpPr>
            <p:cNvPr id="24" name="Speech Bubble: Rectangle with Corners Rounded 23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57055"/>
                <a:gd name="adj2" fmla="val 27020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404" y="3674556"/>
              <a:ext cx="274434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u="none" strike="noStrike" cap="none" dirty="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586 – 254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56" y="282307"/>
            <a:ext cx="8000849" cy="1933105"/>
            <a:chOff x="469556" y="282307"/>
            <a:chExt cx="8000849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961" y="749186"/>
              <a:ext cx="734803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 NHAU TÌM CÁCH NHÉ!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7D5D-1386-8C89-9CF9-9808A1D8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4809715096164453446">
            <a:hlinkClick r:id="" action="ppaction://media"/>
            <a:extLst>
              <a:ext uri="{FF2B5EF4-FFF2-40B4-BE49-F238E27FC236}">
                <a16:creationId xmlns:a16="http://schemas.microsoft.com/office/drawing/2014/main" id="{5B75D07E-2BFD-3EC3-EA2E-977EF934B2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4057" b="34875"/>
          <a:stretch/>
        </p:blipFill>
        <p:spPr>
          <a:xfrm>
            <a:off x="-1" y="-1"/>
            <a:ext cx="121663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769513" y="5169219"/>
            <a:ext cx="50549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967563" y="1796902"/>
            <a:ext cx="10056817" cy="30333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B8F89D-0C32-4005-B287-15CFD5E606B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C511A5-4FBB-424F-8437-19F29798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540E42-5960-452B-BCF9-0E43BE9A3AE2}"/>
              </a:ext>
            </a:extLst>
          </p:cNvPr>
          <p:cNvGrpSpPr/>
          <p:nvPr/>
        </p:nvGrpSpPr>
        <p:grpSpPr>
          <a:xfrm>
            <a:off x="777451" y="537365"/>
            <a:ext cx="10838471" cy="1592674"/>
            <a:chOff x="675399" y="914400"/>
            <a:chExt cx="10838471" cy="15926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55F014-9045-4D93-A81E-AB07B5BC8239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63ACD8-DF5C-44D3-B858-8B5691FFFD3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838162-23C2-40C5-9DAE-B21E4D4A2A81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1E781-E327-4CC0-A575-3CAF1A25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F9019-BE17-4F26-80F5-9B2E95BA7253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lò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nướng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C65B5-CC11-4590-85D0-4939DE45B4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406400" y="3106269"/>
            <a:ext cx="573952" cy="64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3FDEE-EED4-4C04-8D61-D4BAFB00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904095" y="3106269"/>
            <a:ext cx="573952" cy="64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E9522-E3D9-4A11-B92A-C786B0AB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9311906" y="3195973"/>
            <a:ext cx="573952" cy="645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73BED-C7C9-4574-8EC9-57C6D026E8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6494034" y="4528980"/>
            <a:ext cx="573952" cy="64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5DF29-F02A-4B71-A3B3-098878E3D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601D1-CF78-472F-B4E6-B0270392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0B472-CFAC-47E2-A693-25A74486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211A2-7366-44B7-A821-63292000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B9FF1-8BF0-48F8-BA6C-069701FD3332}"/>
              </a:ext>
            </a:extLst>
          </p:cNvPr>
          <p:cNvSpPr txBox="1"/>
          <p:nvPr/>
        </p:nvSpPr>
        <p:spPr>
          <a:xfrm>
            <a:off x="1246845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B173C-6042-41FF-A5F6-7632ABB368CA}"/>
              </a:ext>
            </a:extLst>
          </p:cNvPr>
          <p:cNvSpPr txBox="1"/>
          <p:nvPr/>
        </p:nvSpPr>
        <p:spPr>
          <a:xfrm>
            <a:off x="4732971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20FF0-B10F-4A13-B358-CA2BAECBCAC7}"/>
              </a:ext>
            </a:extLst>
          </p:cNvPr>
          <p:cNvSpPr txBox="1"/>
          <p:nvPr/>
        </p:nvSpPr>
        <p:spPr>
          <a:xfrm>
            <a:off x="8280374" y="2333123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78235-EE1D-4963-98E5-DE5E0C5FAD52}"/>
              </a:ext>
            </a:extLst>
          </p:cNvPr>
          <p:cNvSpPr txBox="1"/>
          <p:nvPr/>
        </p:nvSpPr>
        <p:spPr>
          <a:xfrm>
            <a:off x="5396110" y="3729435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991 - 530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9E102-79AA-495D-86E4-801677997AA7}"/>
              </a:ext>
            </a:extLst>
          </p:cNvPr>
          <p:cNvGrpSpPr/>
          <p:nvPr/>
        </p:nvGrpSpPr>
        <p:grpSpPr>
          <a:xfrm>
            <a:off x="4243243" y="5269783"/>
            <a:ext cx="3435786" cy="1563461"/>
            <a:chOff x="3722255" y="1490091"/>
            <a:chExt cx="5046771" cy="2074467"/>
          </a:xfrm>
        </p:grpSpPr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21BB9397-DA42-4327-952C-A344C6A3278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25400A-0604-462B-88B3-578C8B2CBA62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797DD34D-67B9-4F54-9C3A-75D3DE244D8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60BCE273-7748-4922-ABEE-E3AE5006376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829C53E-069A-4040-B131-A445BBC16FF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F195E36-BADA-4568-B19D-4FED5D17AD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279C9A80-AEC4-4F07-8779-9CFE659EBAD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2D76A030-CDC4-4AC5-AB3C-2613CC5522E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3B91929-DF95-4542-B3E6-8CC9C9D7BE6C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9DD85069-576C-4067-8D0D-833C2B4B0AD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9B3EE3F5-54E3-45DD-8308-B3F8B68926C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B8A6CF-A878-4516-91E2-6A1C345A90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208923-1DD7-4E01-934C-401484794E7F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113240-6981-406A-BA36-B4ABFA5DE84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26C41-6FB5-498F-B39D-BC7A606AF8BF}"/>
                </a:ext>
              </a:extLst>
            </p:cNvPr>
            <p:cNvSpPr txBox="1"/>
            <p:nvPr/>
          </p:nvSpPr>
          <p:spPr>
            <a:xfrm>
              <a:off x="4913235" y="1617920"/>
              <a:ext cx="3113474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1693703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1762057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1776371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464173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54175" y="2796149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1304618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8338147" y="2077809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1762057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1236021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8828705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8897059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9379451" y="528734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8897059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8371023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 rồi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cho được số bánh vào lò nướng:</a:t>
              </a:r>
              <a:endPara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0890B-9EFD-4568-A58D-327DB4795ED7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7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1364094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1432448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1446762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134564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6451487" y="2817414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1432448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906412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725229" y="328275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93583" y="429842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807897" y="529798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93583" y="521236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67547" y="369799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5926017" y="329339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5994371" y="430905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6476763" y="5308613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5994371" y="522299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5468335" y="3708629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928124" y="1959062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595544" y="1916531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260444" y="1937796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8737830" y="1916531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8551703" y="328286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8620057" y="429853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8634371" y="52980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22173" y="2840324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8620057" y="5212470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8094021" y="369810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57756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314831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3B3DB-31DD-9850-04AC-24DB68008DBA}"/>
              </a:ext>
            </a:extLst>
          </p:cNvPr>
          <p:cNvGrpSpPr/>
          <p:nvPr/>
        </p:nvGrpSpPr>
        <p:grpSpPr>
          <a:xfrm>
            <a:off x="761132" y="1692829"/>
            <a:ext cx="4303237" cy="4432147"/>
            <a:chOff x="469035" y="1707893"/>
            <a:chExt cx="3408022" cy="42184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2DAFD8-6CAD-092C-DD57-C5A5AC4A61C4}"/>
                </a:ext>
              </a:extLst>
            </p:cNvPr>
            <p:cNvSpPr/>
            <p:nvPr/>
          </p:nvSpPr>
          <p:spPr>
            <a:xfrm>
              <a:off x="469035" y="1707893"/>
              <a:ext cx="3408022" cy="4218432"/>
            </a:xfrm>
            <a:prstGeom prst="roundRect">
              <a:avLst/>
            </a:prstGeom>
            <a:solidFill>
              <a:srgbClr val="BA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EE704-BABC-D097-48CB-203736961C2E}"/>
                </a:ext>
              </a:extLst>
            </p:cNvPr>
            <p:cNvSpPr/>
            <p:nvPr/>
          </p:nvSpPr>
          <p:spPr>
            <a:xfrm>
              <a:off x="469035" y="1831950"/>
              <a:ext cx="3408022" cy="381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580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Hình ảnh 7">
            <a:extLst>
              <a:ext uri="{FF2B5EF4-FFF2-40B4-BE49-F238E27FC236}">
                <a16:creationId xmlns:a16="http://schemas.microsoft.com/office/drawing/2014/main" id="{97A5F567-DED2-5EDE-6868-2D96E865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1542901"/>
            <a:ext cx="6635262" cy="4432148"/>
          </a:xfrm>
          <a:prstGeom prst="rect">
            <a:avLst/>
          </a:prstGeom>
        </p:spPr>
      </p:pic>
      <p:pic>
        <p:nvPicPr>
          <p:cNvPr id="13" name="Hình ảnh 8">
            <a:extLst>
              <a:ext uri="{FF2B5EF4-FFF2-40B4-BE49-F238E27FC236}">
                <a16:creationId xmlns:a16="http://schemas.microsoft.com/office/drawing/2014/main" id="{46A74E6E-825F-7B65-DBC1-F7975A4B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09599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CC16307A-A9CE-A8E2-38A5-EB5046D7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6" y="1067824"/>
            <a:ext cx="5134256" cy="3429523"/>
          </a:xfrm>
          <a:prstGeom prst="rect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C084843-E893-E123-3F16-FE4BF00926CC}"/>
              </a:ext>
            </a:extLst>
          </p:cNvPr>
          <p:cNvSpPr txBox="1"/>
          <p:nvPr/>
        </p:nvSpPr>
        <p:spPr>
          <a:xfrm>
            <a:off x="599468" y="2256444"/>
            <a:ext cx="6014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tắt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Sơn: 580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ít hơn bác Sơn: 40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Hùng: ...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E73765CE-5CFC-3A33-1A6A-69BF0BEF9D1B}"/>
              </a:ext>
            </a:extLst>
          </p:cNvPr>
          <p:cNvSpPr txBox="1"/>
          <p:nvPr/>
        </p:nvSpPr>
        <p:spPr>
          <a:xfrm>
            <a:off x="2249159" y="4389718"/>
            <a:ext cx="7308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vi-VN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được số ki-lô-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 là: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580 – 40 = 540 (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540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45C399-746F-C44B-866C-C6493163D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99911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ilet, vector graphics&#10;&#10;Description automatically generated">
            <a:extLst>
              <a:ext uri="{FF2B5EF4-FFF2-40B4-BE49-F238E27FC236}">
                <a16:creationId xmlns:a16="http://schemas.microsoft.com/office/drawing/2014/main" id="{6A55DC2E-3AB0-44F0-A49E-ED2E7B7B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6" y="1185225"/>
            <a:ext cx="6096012" cy="609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955C8-AACF-4D8A-85AE-B58C32E4EBDD}"/>
              </a:ext>
            </a:extLst>
          </p:cNvPr>
          <p:cNvGrpSpPr/>
          <p:nvPr/>
        </p:nvGrpSpPr>
        <p:grpSpPr>
          <a:xfrm>
            <a:off x="2489812" y="0"/>
            <a:ext cx="7060531" cy="1759726"/>
            <a:chOff x="437263" y="445235"/>
            <a:chExt cx="4971839" cy="23669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88233-45B5-4D61-9A97-6D7A169E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315D7-95B8-487D-AABC-D5A22F16ECE7}"/>
                </a:ext>
              </a:extLst>
            </p:cNvPr>
            <p:cNvSpPr txBox="1"/>
            <p:nvPr/>
          </p:nvSpPr>
          <p:spPr>
            <a:xfrm>
              <a:off x="709876" y="690736"/>
              <a:ext cx="43148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Wow. Bánh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0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77" y="2065688"/>
            <a:ext cx="5362366" cy="2458302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979" y="762370"/>
            <a:ext cx="540853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68195" y="762370"/>
              <a:ext cx="603210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263 + 14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278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412" y="762370"/>
            <a:ext cx="66556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+ 214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đã giúp mình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897" y="1607804"/>
            <a:ext cx="7644809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0842" y="2223703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0A7FC845-C2AE-5608-EC5F-FD1530910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233" y="2815400"/>
            <a:ext cx="4611116" cy="131687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96E3E0E0-A1A8-6C77-DBF3-6411D42F2E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4827" y="4092478"/>
            <a:ext cx="5629017" cy="6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519</Words>
  <Application>Microsoft Office PowerPoint</Application>
  <PresentationFormat>Widescreen</PresentationFormat>
  <Paragraphs>149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等线</vt:lpstr>
      <vt:lpstr>#9Slide02 Noi dung dai</vt:lpstr>
      <vt:lpstr>#9Slide03 BoosterNextFYBlack</vt:lpstr>
      <vt:lpstr>Arial</vt:lpstr>
      <vt:lpstr>Arial-Rounded</vt:lpstr>
      <vt:lpstr>Calibri</vt:lpstr>
      <vt:lpstr>Cambria</vt:lpstr>
      <vt:lpstr>iCiel Cadena</vt:lpstr>
      <vt:lpstr>Tahoma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57</cp:revision>
  <dcterms:created xsi:type="dcterms:W3CDTF">2021-07-09T06:30:31Z</dcterms:created>
  <dcterms:modified xsi:type="dcterms:W3CDTF">2026-04-13T04:56:17Z</dcterms:modified>
</cp:coreProperties>
</file>