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1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717" r:id="rId3"/>
    <p:sldMasterId id="2147483721" r:id="rId4"/>
    <p:sldMasterId id="2147483733" r:id="rId5"/>
    <p:sldMasterId id="2147483756" r:id="rId6"/>
  </p:sldMasterIdLst>
  <p:notesMasterIdLst>
    <p:notesMasterId r:id="rId23"/>
  </p:notesMasterIdLst>
  <p:sldIdLst>
    <p:sldId id="315" r:id="rId7"/>
    <p:sldId id="294" r:id="rId8"/>
    <p:sldId id="2690" r:id="rId9"/>
    <p:sldId id="2691" r:id="rId10"/>
    <p:sldId id="2692" r:id="rId11"/>
    <p:sldId id="2688" r:id="rId12"/>
    <p:sldId id="343" r:id="rId13"/>
    <p:sldId id="2694" r:id="rId14"/>
    <p:sldId id="2695" r:id="rId15"/>
    <p:sldId id="2696" r:id="rId16"/>
    <p:sldId id="2634" r:id="rId17"/>
    <p:sldId id="2007577138" r:id="rId18"/>
    <p:sldId id="2007577139" r:id="rId19"/>
    <p:sldId id="2007577140" r:id="rId20"/>
    <p:sldId id="2007577141" r:id="rId21"/>
    <p:sldId id="34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842" autoAdjust="0"/>
  </p:normalViewPr>
  <p:slideViewPr>
    <p:cSldViewPr snapToGrid="0">
      <p:cViewPr varScale="1">
        <p:scale>
          <a:sx n="85" d="100"/>
          <a:sy n="85" d="100"/>
        </p:scale>
        <p:origin x="590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178ACA-8E32-45DD-9D80-EA7002A00DA8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E2763C-948D-444B-A4FC-333B10445F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5417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691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19297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17115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11120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80157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235261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56480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79340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00899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2050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64073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08921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09664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34491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3946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7258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282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55458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24910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363952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63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61932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02576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31061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6961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0719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39150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13898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54240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7932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954831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846432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688282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38730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199619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23263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993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571050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04842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155909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30579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0176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37541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19916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06794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725558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90332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91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148143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457347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6819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1408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22733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5F562A-2662-4C64-8AD5-538C142999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4388FE-A6ED-BE3E-A7CD-C84557A61CC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95195-B9C6-83E9-AE76-DEBFF1F1F0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742F88-70F6-8800-4A66-848581605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4E3AB0-2EC5-9E07-31ED-C8C4DE6D7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343600"/>
      </p:ext>
    </p:extLst>
  </p:cSld>
  <p:clrMapOvr>
    <a:masterClrMapping/>
  </p:clrMapOvr>
  <p:transition spd="slow">
    <p:wip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D76BE3-7B01-2D09-0D19-436C85651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B8A866-2A4D-5337-CAD3-C6043AC491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28B7F6-7E1C-4A38-E699-B2DB5DC0D8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44F7BD-841D-846E-341E-A7D9277ECD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DEEE4B-0AE5-7B57-817E-C6EA41814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64618"/>
      </p:ext>
    </p:extLst>
  </p:cSld>
  <p:clrMapOvr>
    <a:masterClrMapping/>
  </p:clrMapOvr>
  <p:transition spd="slow">
    <p:wip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2F817D-D220-DB0D-DDDA-4CA82F0567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1E708-7011-BE3F-FBBC-5400905C99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BA2D38-393A-C001-677C-A9F85FDAA5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6ABEA-CFE0-7D7C-ACD9-70785C33E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26BBAA-2FB7-F831-14BA-F5DC6C1B7C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557555"/>
      </p:ext>
    </p:extLst>
  </p:cSld>
  <p:clrMapOvr>
    <a:masterClrMapping/>
  </p:clrMapOvr>
  <p:transition spd="slow">
    <p:wip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FB6B55-9EC1-B3AA-8F7F-77DC40EBC6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4D1DCF-C15B-37D0-6887-1B574FF3C3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45928B-1C0D-12E5-8697-2F66803681E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87D97C-2F38-948A-5C1C-94875AE1FE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48883-5627-FC00-EF01-E555D125AA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C16EB2-54BB-0BB6-F11F-AF5320F247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6141996"/>
      </p:ext>
    </p:extLst>
  </p:cSld>
  <p:clrMapOvr>
    <a:masterClrMapping/>
  </p:clrMapOvr>
  <p:transition spd="slow">
    <p:wip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3A2E8A-1F33-4BC9-B36A-8055ED2BE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F7B9C-2700-371C-A279-8D7E186EBD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058C3E-8A95-C79C-62D1-C5EA988130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B0A5C3F-BD54-32D3-BC8F-F983104E5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2CEB576-1869-54EE-2205-9DDD24D64A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01157A-F558-2B59-41EC-C61081819C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9A1C07-340E-C679-D714-6078A2145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24F4983-8A76-E97E-70FF-8D5BC4C76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7814034"/>
      </p:ext>
    </p:extLst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4759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145749-6281-84E6-261C-A59E0EB4A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703BAB-10B6-FB83-8A51-9AE25F565F2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754B35-5957-57DD-4BA1-CAEA0DCA7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81ED9A-BD95-A5A3-0FF2-92E56FBFD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11100"/>
      </p:ext>
    </p:extLst>
  </p:cSld>
  <p:clrMapOvr>
    <a:masterClrMapping/>
  </p:clrMapOvr>
  <p:transition spd="slow">
    <p:wip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EA75DFD-9C1E-55D2-DBB4-74DFD05A63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45A8F2-ABCE-3987-30E0-93B48C1C68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07FB22-AA6C-582C-18F2-E51A6CE299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215381"/>
      </p:ext>
    </p:extLst>
  </p:cSld>
  <p:clrMapOvr>
    <a:masterClrMapping/>
  </p:clrMapOvr>
  <p:transition spd="slow">
    <p:wip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169EA4-E694-15C2-CA64-F8A5D74C4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D538B2-C674-08B6-B045-4EAEED530D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639F49-50C1-9BA9-0461-73AC6D0DFCD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85F7335-B04E-E528-ADC5-73AFF6D91C1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877AC7-69A0-CB72-FDFF-9142302ED1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A2990-B979-8FED-B551-18FEDBBF5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130215"/>
      </p:ext>
    </p:extLst>
  </p:cSld>
  <p:clrMapOvr>
    <a:masterClrMapping/>
  </p:clrMapOvr>
  <p:transition spd="slow">
    <p:wip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FCE07E-D506-6B06-58F8-C33F4007B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825E13-E610-426F-E11A-782BE7CE23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93C509-BA87-F395-00D1-D0BD79510F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8FDC4A-7C7E-9A9E-C5A2-28B395C2D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DBA1CD-BF86-E64B-AE00-6664F779D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59D4DB-B795-19E6-7113-7FD5CFC48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7853942"/>
      </p:ext>
    </p:extLst>
  </p:cSld>
  <p:clrMapOvr>
    <a:masterClrMapping/>
  </p:clrMapOvr>
  <p:transition spd="slow">
    <p:wip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709478-1EAF-F2D9-E892-DD03C737D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5544032-D8F4-F498-49F3-857E631A0E6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AC246B-799F-B346-7E6A-87A423A86D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3B8C8-514C-1B43-692A-0F717E59DA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8EB416-D94E-B777-3CA2-31888989C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93426"/>
      </p:ext>
    </p:extLst>
  </p:cSld>
  <p:clrMapOvr>
    <a:masterClrMapping/>
  </p:clrMapOvr>
  <p:transition spd="slow">
    <p:wip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0B3C156-B75B-7328-EFDC-A8E3547F1C7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512704-6335-0414-AF56-A8EFB01F42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9200A9-72F6-ECB1-7D17-670A961A2B5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B40EB5-B3E9-168D-CFDB-674CAFA3A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2B769-11F8-14ED-8A3B-CD1BC403E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136531"/>
      </p:ext>
    </p:extLst>
  </p:cSld>
  <p:clrMapOvr>
    <a:masterClrMapping/>
  </p:clrMapOvr>
  <p:transition spd="slow">
    <p:wip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70012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09711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47793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246956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19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0904076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7849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1868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32657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23654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94490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06237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16357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15915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9013265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8588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4027529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38709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725258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590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18685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53810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82287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844908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67FD09-0DF6-6119-3253-7675435F0D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C3F00C7-C843-4B49-1576-293EDF4C323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6E7D88-0F03-DC31-F375-4FCA3C3308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E807EB-5CF6-E907-B1E1-1872B9BF89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FC05A1-D9BF-F3EC-9083-2C16BA99E2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83923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5D2895-825D-A943-BDA2-C0BCFBA409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A1CF23-5278-BBAA-151C-4FF7AF0885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6D133A-9CC7-B0F3-6BCA-5BBEEADCEE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50B99-D936-0B0A-4A7F-67B3828EA0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2FF36B-0920-9F24-870C-F89617207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4443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2584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FB4FF1-7680-120B-687F-5D9617D8D8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0327FD-C359-D4B0-7834-D5A589E39E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327739-8802-479E-E764-D722CBCB8E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E147F3-3225-0455-92A0-8C1C33BD12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87DE12-AC6D-13D7-ECC5-342F9D18A1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95061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6A0238-68A3-6CF1-F85C-1578F2BD34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958FD7-7FE4-03C2-E2A5-FED115D06BF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A771F1-C384-4301-9194-95224EAEA7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A44DCA-8ED3-C7C7-801F-5B9574EEDC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AEE1F42-5C00-59C9-CDFA-3F280F011F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C12A84-AC45-BD10-CDF7-B0F35442C4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13212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657A23-E667-1FDA-DFE9-4A347E2BC3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902225-EB39-6113-D28C-0828F5909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CCE90D-A954-1AE3-7B6B-B64EFF437B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598F9A4-ACC1-66E8-E807-BC8D9F81F0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96297AC-8A45-7E57-5C3F-DF82D0C91D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99877FC-BB13-02D2-D561-56FD8DAA6B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EC495AD-BF89-B8CC-3ADD-11D1E0189A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27435F-8348-3B29-D879-0926779FB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04063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37A00B-DA68-C357-324E-515696D1D1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BEB0F5-ACD2-D54E-3C34-C8297FFC9C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0697DF-D060-7EC3-CA9B-CF470F68EC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0762F90-220E-A3EF-EFB9-52280BD85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43764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4E87929-98BF-86DD-2032-D444ED70F9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F40958-85D6-B5CA-7EEA-F8350853D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D80857-15F9-5415-5DD3-9C656E1F08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798031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50EF5F-77B4-16C5-578E-9EEFB92379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EF77E8-5B1A-A5DA-4B2D-6D3D1432CA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DCC12C8-1A79-9A92-CAB3-DBBE64F423A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C27B52-4533-1763-B350-85E1AAD34C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8804737-29DC-4C65-B3F2-16D4DFD414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36D88A2-35DD-C94D-A1F7-F5D067AB0C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38930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764AE2-7643-FE29-2110-E1FAC2BAB8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3B4E80E-BEE2-8C85-D507-8138703DAD5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FA9A525-29A1-9975-9019-DF934D17ED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42696EE-7C76-4BE0-2745-C01CFDB86A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8D489F-F217-7DE2-444F-5F27A697B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584CB00-6740-92D3-0C5B-27C038803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02153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A2E2D4-89EE-EDB4-F872-17E6B6E87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39B5FEA-EEC7-E6F2-B55B-5723D82AD2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C617C8-35ED-A2E2-093A-56CC3BD86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7DE7F1-C68F-06FC-8808-FE46A43B18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30238B-8A5B-1B3A-3D68-B407E1D2A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09008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0F048AE-289A-B0EC-62F8-6CB3143B7C2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1974B35-48A1-66A1-BA8B-66F2E73C48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40A100-5608-5EBA-83EC-59716F88D8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F5E3E4-A74B-6D23-39AF-8452B6350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718FF0-BDD2-DC28-3A48-C9440C69E0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8246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5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76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Relationship Id="rId22" Type="http://schemas.openxmlformats.org/officeDocument/2006/relationships/slideLayout" Target="../slideLayouts/slideLayout7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EB71375-6196-3ED8-3C6C-65CEFAD9B05D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0657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1B9C564-33C3-5A9A-879D-A2D85B17394D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0570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  <p:sldLayoutId id="2147483700" r:id="rId20"/>
    <p:sldLayoutId id="2147483701" r:id="rId21"/>
    <p:sldLayoutId id="2147483702" r:id="rId22"/>
    <p:sldLayoutId id="2147483703" r:id="rId23"/>
    <p:sldLayoutId id="2147483704" r:id="rId24"/>
    <p:sldLayoutId id="2147483705" r:id="rId25"/>
    <p:sldLayoutId id="2147483706" r:id="rId26"/>
    <p:sldLayoutId id="2147483707" r:id="rId27"/>
    <p:sldLayoutId id="2147483708" r:id="rId28"/>
    <p:sldLayoutId id="2147483709" r:id="rId29"/>
    <p:sldLayoutId id="214748371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9474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447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9842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  <p:sldLayoutId id="2147483746" r:id="rId13"/>
    <p:sldLayoutId id="2147483747" r:id="rId14"/>
    <p:sldLayoutId id="2147483748" r:id="rId15"/>
    <p:sldLayoutId id="2147483749" r:id="rId16"/>
    <p:sldLayoutId id="2147483750" r:id="rId17"/>
    <p:sldLayoutId id="2147483751" r:id="rId18"/>
    <p:sldLayoutId id="2147483752" r:id="rId19"/>
    <p:sldLayoutId id="2147483753" r:id="rId20"/>
    <p:sldLayoutId id="2147483754" r:id="rId21"/>
    <p:sldLayoutId id="2147483755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9186124-AA95-E932-E327-36323A84E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37ADD0-C02E-C17E-438F-365B1BB59D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A158-627B-98CF-4920-C04D9D527EF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A2B8A0-3C28-CA04-1785-F761724239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DF3A4D-FF13-B7B9-E49C-9271D97E5A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326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8.xml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13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8.xml"/><Relationship Id="rId1" Type="http://schemas.openxmlformats.org/officeDocument/2006/relationships/tags" Target="../tags/tag1.xml"/><Relationship Id="rId5" Type="http://schemas.openxmlformats.org/officeDocument/2006/relationships/image" Target="../media/image18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BA11B2-43A2-CEC2-7B6C-3491F27A1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40418" y="-266098"/>
            <a:ext cx="7968163" cy="369449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Google Shape;3105;p7">
            <a:extLst>
              <a:ext uri="{FF2B5EF4-FFF2-40B4-BE49-F238E27FC236}">
                <a16:creationId xmlns:a16="http://schemas.microsoft.com/office/drawing/2014/main" id="{3CC80641-88A4-517D-0A01-B7CD5435C830}"/>
              </a:ext>
            </a:extLst>
          </p:cNvPr>
          <p:cNvSpPr/>
          <p:nvPr/>
        </p:nvSpPr>
        <p:spPr>
          <a:xfrm>
            <a:off x="603504" y="2117636"/>
            <a:ext cx="11009376" cy="15924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Google Shape;3133;p7">
            <a:extLst>
              <a:ext uri="{FF2B5EF4-FFF2-40B4-BE49-F238E27FC236}">
                <a16:creationId xmlns:a16="http://schemas.microsoft.com/office/drawing/2014/main" id="{0D94667D-E200-11FC-2693-007DD6CFDE82}"/>
              </a:ext>
            </a:extLst>
          </p:cNvPr>
          <p:cNvSpPr txBox="1"/>
          <p:nvPr/>
        </p:nvSpPr>
        <p:spPr>
          <a:xfrm>
            <a:off x="853592" y="2536284"/>
            <a:ext cx="1073185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362 – 36           485 – 128             651 - 635           780 - 68 </a:t>
            </a:r>
            <a:endParaRPr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E9D3C3-C0CB-8F1F-BB7A-D2641A862E8A}"/>
              </a:ext>
            </a:extLst>
          </p:cNvPr>
          <p:cNvGrpSpPr/>
          <p:nvPr/>
        </p:nvGrpSpPr>
        <p:grpSpPr>
          <a:xfrm>
            <a:off x="633420" y="765932"/>
            <a:ext cx="5639364" cy="828041"/>
            <a:chOff x="633420" y="765932"/>
            <a:chExt cx="5639364" cy="828041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B8A3578-FF72-C87D-4128-ED3FD7CC35D6}"/>
                </a:ext>
              </a:extLst>
            </p:cNvPr>
            <p:cNvGrpSpPr/>
            <p:nvPr/>
          </p:nvGrpSpPr>
          <p:grpSpPr>
            <a:xfrm>
              <a:off x="633420" y="765932"/>
              <a:ext cx="775575" cy="828041"/>
              <a:chOff x="983" y="313"/>
              <a:chExt cx="756" cy="97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E3AD187-2F5A-C542-8E50-AFEDC809B4BA}"/>
                  </a:ext>
                </a:extLst>
              </p:cNvPr>
              <p:cNvSpPr/>
              <p:nvPr/>
            </p:nvSpPr>
            <p:spPr>
              <a:xfrm>
                <a:off x="983" y="442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28485907-7F20-67E2-234A-A774B98F1712}"/>
                  </a:ext>
                </a:extLst>
              </p:cNvPr>
              <p:cNvSpPr txBox="1"/>
              <p:nvPr/>
            </p:nvSpPr>
            <p:spPr>
              <a:xfrm>
                <a:off x="1055" y="313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9ADA75-EAFD-26F1-EEC8-40C8131426E7}"/>
                </a:ext>
              </a:extLst>
            </p:cNvPr>
            <p:cNvSpPr txBox="1"/>
            <p:nvPr/>
          </p:nvSpPr>
          <p:spPr>
            <a:xfrm>
              <a:off x="1389888" y="877824"/>
              <a:ext cx="488289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err="1">
                  <a:solidFill>
                    <a:srgbClr val="002060"/>
                  </a:solidFill>
                </a:rPr>
                <a:t>Đặt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tính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rồi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tính</a:t>
              </a:r>
              <a:endParaRPr lang="en-US" sz="4000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14920A5-172E-D311-0CF5-FC7F643F35EA}"/>
              </a:ext>
            </a:extLst>
          </p:cNvPr>
          <p:cNvGrpSpPr/>
          <p:nvPr/>
        </p:nvGrpSpPr>
        <p:grpSpPr>
          <a:xfrm>
            <a:off x="3143933" y="2914695"/>
            <a:ext cx="5524107" cy="3943305"/>
            <a:chOff x="3393649" y="3053084"/>
            <a:chExt cx="5524107" cy="3943305"/>
          </a:xfrm>
        </p:grpSpPr>
        <p:pic>
          <p:nvPicPr>
            <p:cNvPr id="23" name="Picture 22" descr="A picture containing text&#10;&#10;Description automatically generated">
              <a:extLst>
                <a:ext uri="{FF2B5EF4-FFF2-40B4-BE49-F238E27FC236}">
                  <a16:creationId xmlns:a16="http://schemas.microsoft.com/office/drawing/2014/main" id="{4FE2F869-BC75-6C24-89B1-56290B3EADA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3649" y="3053084"/>
              <a:ext cx="5524107" cy="3943305"/>
            </a:xfrm>
            <a:prstGeom prst="rect">
              <a:avLst/>
            </a:prstGeom>
          </p:spPr>
        </p:pic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05D0D8-9B75-29BA-CC54-8C8F2B88F21A}"/>
                </a:ext>
              </a:extLst>
            </p:cNvPr>
            <p:cNvSpPr txBox="1"/>
            <p:nvPr/>
          </p:nvSpPr>
          <p:spPr>
            <a:xfrm>
              <a:off x="5184742" y="3572759"/>
              <a:ext cx="2516957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defRPr/>
              </a:pP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defRPr/>
              </a:pP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bảng</a:t>
              </a:r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5735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362 – 36 = ?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3413106" y="1338755"/>
            <a:ext cx="5969020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733926" y="1388347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362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524500" y="2624949"/>
            <a:ext cx="43820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396942" y="284189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4991101" y="4019550"/>
            <a:ext cx="2438400" cy="14414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6273504" y="3887194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5565158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796111" y="271494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4841258" y="386987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167033436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70" grpId="0"/>
      <p:bldP spid="71" grpId="0"/>
      <p:bldP spid="77" grpId="0" animBg="1"/>
      <p:bldP spid="77" grpId="1" animBg="1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485 – 128 = ?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3413106" y="1338755"/>
            <a:ext cx="5969020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733926" y="1388347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485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743450" y="2624949"/>
            <a:ext cx="51630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128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396942" y="284189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4745736" y="4010406"/>
            <a:ext cx="2711197" cy="9525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6227784" y="390548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5565158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796111" y="271494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4841258" y="386987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595648114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70" grpId="0"/>
      <p:bldP spid="71" grpId="0"/>
      <p:bldP spid="77" grpId="0" animBg="1"/>
      <p:bldP spid="77" grpId="1" animBg="1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651 - 635 = ?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3413106" y="1338755"/>
            <a:ext cx="5969020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733926" y="1388347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651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743450" y="2624949"/>
            <a:ext cx="51630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635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396942" y="284189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4991101" y="4019550"/>
            <a:ext cx="2438400" cy="14414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6227784" y="390548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5565158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796111" y="271494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3789508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70" grpId="0"/>
      <p:bldP spid="71" grpId="0"/>
      <p:bldP spid="77" grpId="0" animBg="1"/>
      <p:bldP spid="77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780 - 68 = ?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3413106" y="1338755"/>
            <a:ext cx="5969020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733926" y="1388347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780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591174" y="2624949"/>
            <a:ext cx="43153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68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396942" y="284189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4991101" y="4019550"/>
            <a:ext cx="2438400" cy="14414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6310080" y="3887194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5565158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796111" y="271494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1AE25E3-9252-5D22-BE24-7CDE430F5647}"/>
              </a:ext>
            </a:extLst>
          </p:cNvPr>
          <p:cNvSpPr txBox="1"/>
          <p:nvPr/>
        </p:nvSpPr>
        <p:spPr>
          <a:xfrm>
            <a:off x="4879358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240549054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70" grpId="0"/>
      <p:bldP spid="71" grpId="0"/>
      <p:bldP spid="77" grpId="0" animBg="1"/>
      <p:bldP spid="77" grpId="1" animBg="1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E9D3C3-C0CB-8F1F-BB7A-D2641A862E8A}"/>
              </a:ext>
            </a:extLst>
          </p:cNvPr>
          <p:cNvGrpSpPr/>
          <p:nvPr/>
        </p:nvGrpSpPr>
        <p:grpSpPr>
          <a:xfrm>
            <a:off x="642564" y="402336"/>
            <a:ext cx="10933740" cy="1754326"/>
            <a:chOff x="633420" y="749808"/>
            <a:chExt cx="10933740" cy="175432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B8A3578-FF72-C87D-4128-ED3FD7CC35D6}"/>
                </a:ext>
              </a:extLst>
            </p:cNvPr>
            <p:cNvGrpSpPr/>
            <p:nvPr/>
          </p:nvGrpSpPr>
          <p:grpSpPr>
            <a:xfrm>
              <a:off x="633420" y="765932"/>
              <a:ext cx="775575" cy="828041"/>
              <a:chOff x="983" y="313"/>
              <a:chExt cx="756" cy="97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E3AD187-2F5A-C542-8E50-AFEDC809B4BA}"/>
                  </a:ext>
                </a:extLst>
              </p:cNvPr>
              <p:cNvSpPr/>
              <p:nvPr/>
            </p:nvSpPr>
            <p:spPr>
              <a:xfrm>
                <a:off x="983" y="442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28485907-7F20-67E2-234A-A774B98F1712}"/>
                  </a:ext>
                </a:extLst>
              </p:cNvPr>
              <p:cNvSpPr txBox="1"/>
              <p:nvPr/>
            </p:nvSpPr>
            <p:spPr>
              <a:xfrm>
                <a:off x="1055" y="313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9ADA75-EAFD-26F1-EEC8-40C8131426E7}"/>
                </a:ext>
              </a:extLst>
            </p:cNvPr>
            <p:cNvSpPr txBox="1"/>
            <p:nvPr/>
          </p:nvSpPr>
          <p:spPr>
            <a:xfrm>
              <a:off x="1371600" y="749808"/>
              <a:ext cx="1019556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ea typeface="Arial"/>
                  <a:cs typeface="Calibri" panose="020F0502020204030204" pitchFamily="34" charset="0"/>
                  <a:sym typeface="Arial"/>
                </a:rPr>
                <a:t>Trong vườn ươm có 456 cây giống. Người ta lấy đi 148 cây giống để tr</a:t>
              </a: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ồ</a:t>
              </a: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ea typeface="Arial"/>
                  <a:cs typeface="Calibri" panose="020F0502020204030204" pitchFamily="34" charset="0"/>
                  <a:sym typeface="Arial"/>
                </a:rPr>
                <a:t>ng rừng. Hỏi trong vườn ươm còn lại bao nhiêu cây giống?</a:t>
              </a:r>
              <a:endParaRPr lang="vi-VN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EDD3F7-A6D6-315B-E782-E50AC90E36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1346" y="1570482"/>
            <a:ext cx="4229100" cy="4229100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047CB6A-37D4-43B0-E753-9DA457F82290}"/>
              </a:ext>
            </a:extLst>
          </p:cNvPr>
          <p:cNvCxnSpPr/>
          <p:nvPr/>
        </p:nvCxnSpPr>
        <p:spPr>
          <a:xfrm>
            <a:off x="5056632" y="932688"/>
            <a:ext cx="320954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823358D-850C-1E43-F8A3-79960F6B1333}"/>
              </a:ext>
            </a:extLst>
          </p:cNvPr>
          <p:cNvCxnSpPr>
            <a:cxnSpLocks/>
          </p:cNvCxnSpPr>
          <p:nvPr/>
        </p:nvCxnSpPr>
        <p:spPr>
          <a:xfrm>
            <a:off x="10460736" y="932688"/>
            <a:ext cx="1143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F788217-4FE8-F9EA-34F4-C75B1CCFBA92}"/>
              </a:ext>
            </a:extLst>
          </p:cNvPr>
          <p:cNvCxnSpPr>
            <a:cxnSpLocks/>
          </p:cNvCxnSpPr>
          <p:nvPr/>
        </p:nvCxnSpPr>
        <p:spPr>
          <a:xfrm>
            <a:off x="1472184" y="1517904"/>
            <a:ext cx="264261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1D8FF64-4843-9870-7121-CC38EF6676EC}"/>
              </a:ext>
            </a:extLst>
          </p:cNvPr>
          <p:cNvCxnSpPr>
            <a:cxnSpLocks/>
          </p:cNvCxnSpPr>
          <p:nvPr/>
        </p:nvCxnSpPr>
        <p:spPr>
          <a:xfrm>
            <a:off x="1463040" y="2039112"/>
            <a:ext cx="503834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Google Shape;3141;p8">
            <a:extLst>
              <a:ext uri="{FF2B5EF4-FFF2-40B4-BE49-F238E27FC236}">
                <a16:creationId xmlns:a16="http://schemas.microsoft.com/office/drawing/2014/main" id="{07AA0E99-AA7D-994C-C304-9EC3D07DE96D}"/>
              </a:ext>
            </a:extLst>
          </p:cNvPr>
          <p:cNvSpPr txBox="1"/>
          <p:nvPr/>
        </p:nvSpPr>
        <p:spPr>
          <a:xfrm>
            <a:off x="2089819" y="2305252"/>
            <a:ext cx="3497165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Tóm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tắt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:</a:t>
            </a:r>
            <a:endParaRPr b="1" dirty="0">
              <a:solidFill>
                <a:srgbClr val="002060"/>
              </a:solidFill>
              <a:latin typeface="A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      : 456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endParaRPr b="1" dirty="0">
              <a:solidFill>
                <a:srgbClr val="002060"/>
              </a:solidFill>
              <a:latin typeface="A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Lấy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 : 148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endParaRPr sz="2800" b="1" dirty="0">
              <a:solidFill>
                <a:srgbClr val="002060"/>
              </a:solidFill>
              <a:latin typeface="A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Còn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lại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: ….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?</a:t>
            </a:r>
            <a:endParaRPr b="1" dirty="0">
              <a:solidFill>
                <a:srgbClr val="002060"/>
              </a:solidFill>
              <a:latin typeface="A"/>
            </a:endParaRPr>
          </a:p>
        </p:txBody>
      </p:sp>
      <p:sp>
        <p:nvSpPr>
          <p:cNvPr id="27" name="Google Shape;3142;p8">
            <a:extLst>
              <a:ext uri="{FF2B5EF4-FFF2-40B4-BE49-F238E27FC236}">
                <a16:creationId xmlns:a16="http://schemas.microsoft.com/office/drawing/2014/main" id="{4D822BD1-EE3A-7A3D-830B-D00B0EBF9E32}"/>
              </a:ext>
            </a:extLst>
          </p:cNvPr>
          <p:cNvSpPr txBox="1"/>
          <p:nvPr/>
        </p:nvSpPr>
        <p:spPr>
          <a:xfrm>
            <a:off x="903508" y="4369301"/>
            <a:ext cx="7293344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Bài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giải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</a:t>
            </a:r>
            <a:endParaRPr sz="3200" b="1" dirty="0">
              <a:solidFill>
                <a:srgbClr val="FF0000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Trong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vườn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ươm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còn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lại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giống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</a:t>
            </a:r>
            <a:endParaRPr sz="2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           456 – 148 = 308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)</a:t>
            </a:r>
            <a:endParaRPr sz="2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                          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 308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giống</a:t>
            </a:r>
            <a:endParaRPr sz="3200" dirty="0">
              <a:solidFill>
                <a:srgbClr val="FF0000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64356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04E7416-A0FF-6A10-6CCA-229878BC374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6692" y="603751"/>
            <a:ext cx="8315665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7569167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8486" y="-253237"/>
            <a:ext cx="8632371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8394" y="3026229"/>
            <a:ext cx="4191743" cy="3711792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66892">
            <a:off x="6625626" y="1801986"/>
            <a:ext cx="2938527" cy="204843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9FFF725-D50D-1C88-4D4D-9DB6D7BFBE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09545" y="2849362"/>
            <a:ext cx="7535309" cy="187773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2"/>
            <a:ext cx="11691991" cy="6380252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5" name="Google Shape;2619;p4">
            <a:extLst>
              <a:ext uri="{FF2B5EF4-FFF2-40B4-BE49-F238E27FC236}">
                <a16:creationId xmlns:a16="http://schemas.microsoft.com/office/drawing/2014/main" id="{F3269AD3-E1CA-E4BB-58E1-3AE608F74C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4517069"/>
              </p:ext>
            </p:extLst>
          </p:nvPr>
        </p:nvGraphicFramePr>
        <p:xfrm>
          <a:off x="449481" y="826391"/>
          <a:ext cx="4517750" cy="539575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527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1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9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857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Trăm </a:t>
                      </a:r>
                      <a:endParaRPr sz="2800" u="none" strike="noStrike" cap="none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Chục</a:t>
                      </a:r>
                      <a:r>
                        <a:rPr lang="en-US" sz="2800" u="none" strike="noStrike" cap="none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endParaRPr sz="2800" u="none" strike="noStrike" cap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Đơn vị</a:t>
                      </a:r>
                      <a:endParaRPr sz="2800" u="none" strike="noStrike" cap="none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37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" name="Google Shape;2620;p4">
            <a:extLst>
              <a:ext uri="{FF2B5EF4-FFF2-40B4-BE49-F238E27FC236}">
                <a16:creationId xmlns:a16="http://schemas.microsoft.com/office/drawing/2014/main" id="{5342C57F-AC1A-0688-1C05-574D1160E17D}"/>
              </a:ext>
            </a:extLst>
          </p:cNvPr>
          <p:cNvSpPr txBox="1"/>
          <p:nvPr/>
        </p:nvSpPr>
        <p:spPr>
          <a:xfrm>
            <a:off x="7140909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Google Shape;2621;p4">
            <a:extLst>
              <a:ext uri="{FF2B5EF4-FFF2-40B4-BE49-F238E27FC236}">
                <a16:creationId xmlns:a16="http://schemas.microsoft.com/office/drawing/2014/main" id="{D25BD1BD-187C-827F-25AD-20415B631919}"/>
              </a:ext>
            </a:extLst>
          </p:cNvPr>
          <p:cNvSpPr txBox="1"/>
          <p:nvPr/>
        </p:nvSpPr>
        <p:spPr>
          <a:xfrm>
            <a:off x="7530980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8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Google Shape;2622;p4">
            <a:extLst>
              <a:ext uri="{FF2B5EF4-FFF2-40B4-BE49-F238E27FC236}">
                <a16:creationId xmlns:a16="http://schemas.microsoft.com/office/drawing/2014/main" id="{C34FBDF7-E4BB-D434-1CE8-387981A49A15}"/>
              </a:ext>
            </a:extLst>
          </p:cNvPr>
          <p:cNvSpPr txBox="1"/>
          <p:nvPr/>
        </p:nvSpPr>
        <p:spPr>
          <a:xfrm>
            <a:off x="7907625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Google Shape;2623;p4">
            <a:extLst>
              <a:ext uri="{FF2B5EF4-FFF2-40B4-BE49-F238E27FC236}">
                <a16:creationId xmlns:a16="http://schemas.microsoft.com/office/drawing/2014/main" id="{E7DE1B98-40BF-BF9D-CE2B-506C6A5F950F}"/>
              </a:ext>
            </a:extLst>
          </p:cNvPr>
          <p:cNvSpPr txBox="1"/>
          <p:nvPr/>
        </p:nvSpPr>
        <p:spPr>
          <a:xfrm>
            <a:off x="8321558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-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2624;p4">
            <a:extLst>
              <a:ext uri="{FF2B5EF4-FFF2-40B4-BE49-F238E27FC236}">
                <a16:creationId xmlns:a16="http://schemas.microsoft.com/office/drawing/2014/main" id="{0C7A6003-3A44-058F-9F65-3FFF3AFC98E2}"/>
              </a:ext>
            </a:extLst>
          </p:cNvPr>
          <p:cNvSpPr txBox="1"/>
          <p:nvPr/>
        </p:nvSpPr>
        <p:spPr>
          <a:xfrm>
            <a:off x="8683308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4800" b="1" dirty="0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Google Shape;2625;p4">
            <a:extLst>
              <a:ext uri="{FF2B5EF4-FFF2-40B4-BE49-F238E27FC236}">
                <a16:creationId xmlns:a16="http://schemas.microsoft.com/office/drawing/2014/main" id="{0B1B3973-2668-C1F6-2697-82982C0D7A9B}"/>
              </a:ext>
            </a:extLst>
          </p:cNvPr>
          <p:cNvSpPr txBox="1"/>
          <p:nvPr/>
        </p:nvSpPr>
        <p:spPr>
          <a:xfrm>
            <a:off x="9061405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2" name="Google Shape;2626;p4">
            <a:extLst>
              <a:ext uri="{FF2B5EF4-FFF2-40B4-BE49-F238E27FC236}">
                <a16:creationId xmlns:a16="http://schemas.microsoft.com/office/drawing/2014/main" id="{61403579-413A-051B-3A2F-9A92B86D72EE}"/>
              </a:ext>
            </a:extLst>
          </p:cNvPr>
          <p:cNvSpPr txBox="1"/>
          <p:nvPr/>
        </p:nvSpPr>
        <p:spPr>
          <a:xfrm>
            <a:off x="9413013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9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oogle Shape;2627;p4">
            <a:extLst>
              <a:ext uri="{FF2B5EF4-FFF2-40B4-BE49-F238E27FC236}">
                <a16:creationId xmlns:a16="http://schemas.microsoft.com/office/drawing/2014/main" id="{14E56555-C5E3-786E-3F55-ABD23760BEA1}"/>
              </a:ext>
            </a:extLst>
          </p:cNvPr>
          <p:cNvGrpSpPr/>
          <p:nvPr/>
        </p:nvGrpSpPr>
        <p:grpSpPr>
          <a:xfrm>
            <a:off x="506246" y="1543073"/>
            <a:ext cx="1399608" cy="1399608"/>
            <a:chOff x="4046220" y="2072640"/>
            <a:chExt cx="2590800" cy="2590800"/>
          </a:xfrm>
        </p:grpSpPr>
        <p:sp>
          <p:nvSpPr>
            <p:cNvPr id="24" name="Google Shape;2628;p4">
              <a:extLst>
                <a:ext uri="{FF2B5EF4-FFF2-40B4-BE49-F238E27FC236}">
                  <a16:creationId xmlns:a16="http://schemas.microsoft.com/office/drawing/2014/main" id="{25242455-390B-44A9-D8D5-E3DD028101AC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Google Shape;2629;p4">
              <a:extLst>
                <a:ext uri="{FF2B5EF4-FFF2-40B4-BE49-F238E27FC236}">
                  <a16:creationId xmlns:a16="http://schemas.microsoft.com/office/drawing/2014/main" id="{FBC6004F-9823-F6A4-38AE-484B3AE20FAB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Google Shape;2630;p4">
              <a:extLst>
                <a:ext uri="{FF2B5EF4-FFF2-40B4-BE49-F238E27FC236}">
                  <a16:creationId xmlns:a16="http://schemas.microsoft.com/office/drawing/2014/main" id="{92AC742B-21E8-3DAB-01CF-F5DB57249982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Google Shape;2631;p4">
              <a:extLst>
                <a:ext uri="{FF2B5EF4-FFF2-40B4-BE49-F238E27FC236}">
                  <a16:creationId xmlns:a16="http://schemas.microsoft.com/office/drawing/2014/main" id="{BA5FD08F-AC31-DD4A-F3FE-7EB1BD1FB210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Google Shape;2632;p4">
              <a:extLst>
                <a:ext uri="{FF2B5EF4-FFF2-40B4-BE49-F238E27FC236}">
                  <a16:creationId xmlns:a16="http://schemas.microsoft.com/office/drawing/2014/main" id="{CFB7E3E0-5D80-55DD-A167-9F8AC473D06F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Google Shape;2633;p4">
              <a:extLst>
                <a:ext uri="{FF2B5EF4-FFF2-40B4-BE49-F238E27FC236}">
                  <a16:creationId xmlns:a16="http://schemas.microsoft.com/office/drawing/2014/main" id="{F021BD2D-0243-D7DD-563B-54182B178E6E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Google Shape;2634;p4">
              <a:extLst>
                <a:ext uri="{FF2B5EF4-FFF2-40B4-BE49-F238E27FC236}">
                  <a16:creationId xmlns:a16="http://schemas.microsoft.com/office/drawing/2014/main" id="{0E29427C-90CA-18EB-6BD5-70FA7659E843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Google Shape;2635;p4">
              <a:extLst>
                <a:ext uri="{FF2B5EF4-FFF2-40B4-BE49-F238E27FC236}">
                  <a16:creationId xmlns:a16="http://schemas.microsoft.com/office/drawing/2014/main" id="{A015A7DA-39D7-F0EC-A224-EC4F90ACBC7B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Google Shape;2636;p4">
              <a:extLst>
                <a:ext uri="{FF2B5EF4-FFF2-40B4-BE49-F238E27FC236}">
                  <a16:creationId xmlns:a16="http://schemas.microsoft.com/office/drawing/2014/main" id="{0A1EF907-BD79-4483-D4F1-72D1D2422737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Google Shape;2637;p4">
              <a:extLst>
                <a:ext uri="{FF2B5EF4-FFF2-40B4-BE49-F238E27FC236}">
                  <a16:creationId xmlns:a16="http://schemas.microsoft.com/office/drawing/2014/main" id="{018432B7-1A5F-75F9-E240-9D53EA3CA680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Google Shape;2638;p4">
              <a:extLst>
                <a:ext uri="{FF2B5EF4-FFF2-40B4-BE49-F238E27FC236}">
                  <a16:creationId xmlns:a16="http://schemas.microsoft.com/office/drawing/2014/main" id="{1787002B-CA25-2E6E-2D77-40E3D5F69888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Google Shape;2639;p4">
              <a:extLst>
                <a:ext uri="{FF2B5EF4-FFF2-40B4-BE49-F238E27FC236}">
                  <a16:creationId xmlns:a16="http://schemas.microsoft.com/office/drawing/2014/main" id="{FC983B97-D0E6-BB44-2D7B-7636C6E12F1D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Google Shape;2640;p4">
              <a:extLst>
                <a:ext uri="{FF2B5EF4-FFF2-40B4-BE49-F238E27FC236}">
                  <a16:creationId xmlns:a16="http://schemas.microsoft.com/office/drawing/2014/main" id="{A98AF8A5-EE6F-D980-223D-978EFFA39B39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Google Shape;2641;p4">
              <a:extLst>
                <a:ext uri="{FF2B5EF4-FFF2-40B4-BE49-F238E27FC236}">
                  <a16:creationId xmlns:a16="http://schemas.microsoft.com/office/drawing/2014/main" id="{44F9A2EF-7011-2F27-C058-AC667D7779F8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Google Shape;2642;p4">
              <a:extLst>
                <a:ext uri="{FF2B5EF4-FFF2-40B4-BE49-F238E27FC236}">
                  <a16:creationId xmlns:a16="http://schemas.microsoft.com/office/drawing/2014/main" id="{17A8DFDE-D802-E235-E55C-F7CE57F848DC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Google Shape;2643;p4">
              <a:extLst>
                <a:ext uri="{FF2B5EF4-FFF2-40B4-BE49-F238E27FC236}">
                  <a16:creationId xmlns:a16="http://schemas.microsoft.com/office/drawing/2014/main" id="{C4D583E0-8E5D-EFA7-842B-4AA1B0124D59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Google Shape;2644;p4">
              <a:extLst>
                <a:ext uri="{FF2B5EF4-FFF2-40B4-BE49-F238E27FC236}">
                  <a16:creationId xmlns:a16="http://schemas.microsoft.com/office/drawing/2014/main" id="{F04A1AD9-D452-AA4F-0B1D-22990543EF8B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Google Shape;2645;p4">
              <a:extLst>
                <a:ext uri="{FF2B5EF4-FFF2-40B4-BE49-F238E27FC236}">
                  <a16:creationId xmlns:a16="http://schemas.microsoft.com/office/drawing/2014/main" id="{ED1C4896-3039-F683-3173-772E846EEA76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Google Shape;2646;p4">
              <a:extLst>
                <a:ext uri="{FF2B5EF4-FFF2-40B4-BE49-F238E27FC236}">
                  <a16:creationId xmlns:a16="http://schemas.microsoft.com/office/drawing/2014/main" id="{0783A299-53BD-4799-0F0A-ECE0C2F14FBB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Google Shape;2647;p4">
              <a:extLst>
                <a:ext uri="{FF2B5EF4-FFF2-40B4-BE49-F238E27FC236}">
                  <a16:creationId xmlns:a16="http://schemas.microsoft.com/office/drawing/2014/main" id="{FE5EEF54-1937-7786-0BEC-F2C2DAF78D37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Google Shape;2648;p4">
              <a:extLst>
                <a:ext uri="{FF2B5EF4-FFF2-40B4-BE49-F238E27FC236}">
                  <a16:creationId xmlns:a16="http://schemas.microsoft.com/office/drawing/2014/main" id="{F819806D-1134-25E7-84E0-2CE8CECA5DCA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Google Shape;2649;p4">
              <a:extLst>
                <a:ext uri="{FF2B5EF4-FFF2-40B4-BE49-F238E27FC236}">
                  <a16:creationId xmlns:a16="http://schemas.microsoft.com/office/drawing/2014/main" id="{9A8949F8-C6BB-5714-4984-50E947B5AAA4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Google Shape;2650;p4">
              <a:extLst>
                <a:ext uri="{FF2B5EF4-FFF2-40B4-BE49-F238E27FC236}">
                  <a16:creationId xmlns:a16="http://schemas.microsoft.com/office/drawing/2014/main" id="{0182C687-9056-A76C-D783-542D878135F9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7" name="Google Shape;2651;p4">
              <a:extLst>
                <a:ext uri="{FF2B5EF4-FFF2-40B4-BE49-F238E27FC236}">
                  <a16:creationId xmlns:a16="http://schemas.microsoft.com/office/drawing/2014/main" id="{0177C3B5-E46C-5945-0598-771DE5BB0591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Google Shape;2652;p4">
              <a:extLst>
                <a:ext uri="{FF2B5EF4-FFF2-40B4-BE49-F238E27FC236}">
                  <a16:creationId xmlns:a16="http://schemas.microsoft.com/office/drawing/2014/main" id="{56993BA4-FAED-C4A1-6E6F-F2DAFF4AB10A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Google Shape;2653;p4">
              <a:extLst>
                <a:ext uri="{FF2B5EF4-FFF2-40B4-BE49-F238E27FC236}">
                  <a16:creationId xmlns:a16="http://schemas.microsoft.com/office/drawing/2014/main" id="{373915B0-FFB8-905D-6E19-FDA2AE7720C9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0" name="Google Shape;2654;p4">
              <a:extLst>
                <a:ext uri="{FF2B5EF4-FFF2-40B4-BE49-F238E27FC236}">
                  <a16:creationId xmlns:a16="http://schemas.microsoft.com/office/drawing/2014/main" id="{9D0C3051-3CF6-E10F-7EBF-E859D2865B68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1" name="Google Shape;2655;p4">
              <a:extLst>
                <a:ext uri="{FF2B5EF4-FFF2-40B4-BE49-F238E27FC236}">
                  <a16:creationId xmlns:a16="http://schemas.microsoft.com/office/drawing/2014/main" id="{D0AEA728-16B6-5AA1-419A-45D47DB2B4F6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2" name="Google Shape;2656;p4">
              <a:extLst>
                <a:ext uri="{FF2B5EF4-FFF2-40B4-BE49-F238E27FC236}">
                  <a16:creationId xmlns:a16="http://schemas.microsoft.com/office/drawing/2014/main" id="{89CB7BCE-E103-52F9-9E3A-63EC0286F334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3" name="Google Shape;2657;p4">
              <a:extLst>
                <a:ext uri="{FF2B5EF4-FFF2-40B4-BE49-F238E27FC236}">
                  <a16:creationId xmlns:a16="http://schemas.microsoft.com/office/drawing/2014/main" id="{BC48E309-2F34-D6DB-29F7-D7C5637037AD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4" name="Google Shape;2658;p4">
              <a:extLst>
                <a:ext uri="{FF2B5EF4-FFF2-40B4-BE49-F238E27FC236}">
                  <a16:creationId xmlns:a16="http://schemas.microsoft.com/office/drawing/2014/main" id="{7EF16454-A6B2-25DD-3443-D0DD88E2E5D1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5" name="Google Shape;2659;p4">
              <a:extLst>
                <a:ext uri="{FF2B5EF4-FFF2-40B4-BE49-F238E27FC236}">
                  <a16:creationId xmlns:a16="http://schemas.microsoft.com/office/drawing/2014/main" id="{9810ECE2-4B41-C380-562B-501C761BB267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6" name="Google Shape;2660;p4">
              <a:extLst>
                <a:ext uri="{FF2B5EF4-FFF2-40B4-BE49-F238E27FC236}">
                  <a16:creationId xmlns:a16="http://schemas.microsoft.com/office/drawing/2014/main" id="{4D522F59-94EB-CBF3-D61E-C265A9812605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7" name="Google Shape;2661;p4">
              <a:extLst>
                <a:ext uri="{FF2B5EF4-FFF2-40B4-BE49-F238E27FC236}">
                  <a16:creationId xmlns:a16="http://schemas.microsoft.com/office/drawing/2014/main" id="{5456181B-EFFB-2C00-9B78-0E1AAA09D9D2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8" name="Google Shape;2662;p4">
              <a:extLst>
                <a:ext uri="{FF2B5EF4-FFF2-40B4-BE49-F238E27FC236}">
                  <a16:creationId xmlns:a16="http://schemas.microsoft.com/office/drawing/2014/main" id="{D6F6E051-E378-0A6D-CBD2-637C4976B29B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9" name="Google Shape;2663;p4">
              <a:extLst>
                <a:ext uri="{FF2B5EF4-FFF2-40B4-BE49-F238E27FC236}">
                  <a16:creationId xmlns:a16="http://schemas.microsoft.com/office/drawing/2014/main" id="{02331FB8-011F-CE3B-909A-94CE00AAB7F8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0" name="Google Shape;2664;p4">
              <a:extLst>
                <a:ext uri="{FF2B5EF4-FFF2-40B4-BE49-F238E27FC236}">
                  <a16:creationId xmlns:a16="http://schemas.microsoft.com/office/drawing/2014/main" id="{AF05119F-D1A7-BE89-2EAD-5389ED0123C0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1" name="Google Shape;2665;p4">
              <a:extLst>
                <a:ext uri="{FF2B5EF4-FFF2-40B4-BE49-F238E27FC236}">
                  <a16:creationId xmlns:a16="http://schemas.microsoft.com/office/drawing/2014/main" id="{7E96DC61-F55A-63D8-A8B2-9ED105AAE8EB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2" name="Google Shape;2666;p4">
              <a:extLst>
                <a:ext uri="{FF2B5EF4-FFF2-40B4-BE49-F238E27FC236}">
                  <a16:creationId xmlns:a16="http://schemas.microsoft.com/office/drawing/2014/main" id="{1BB9B6A3-510D-B00C-183E-BEA5617CFCFC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3" name="Google Shape;2667;p4">
              <a:extLst>
                <a:ext uri="{FF2B5EF4-FFF2-40B4-BE49-F238E27FC236}">
                  <a16:creationId xmlns:a16="http://schemas.microsoft.com/office/drawing/2014/main" id="{C99A3063-C24B-6830-78D2-9D5BE6A2DABD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4" name="Google Shape;2668;p4">
              <a:extLst>
                <a:ext uri="{FF2B5EF4-FFF2-40B4-BE49-F238E27FC236}">
                  <a16:creationId xmlns:a16="http://schemas.microsoft.com/office/drawing/2014/main" id="{6564DC76-6AA1-78CF-E5D9-A74DD9CFA0B6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5" name="Google Shape;2669;p4">
              <a:extLst>
                <a:ext uri="{FF2B5EF4-FFF2-40B4-BE49-F238E27FC236}">
                  <a16:creationId xmlns:a16="http://schemas.microsoft.com/office/drawing/2014/main" id="{B0FCD350-5BB6-AED9-037E-2EDA9763BE06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6" name="Google Shape;2670;p4">
              <a:extLst>
                <a:ext uri="{FF2B5EF4-FFF2-40B4-BE49-F238E27FC236}">
                  <a16:creationId xmlns:a16="http://schemas.microsoft.com/office/drawing/2014/main" id="{AEE43119-7AA6-D968-A619-613BB4AE0401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7" name="Google Shape;2671;p4">
              <a:extLst>
                <a:ext uri="{FF2B5EF4-FFF2-40B4-BE49-F238E27FC236}">
                  <a16:creationId xmlns:a16="http://schemas.microsoft.com/office/drawing/2014/main" id="{80477124-9EAA-657B-8840-981FA02D1EA4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8" name="Google Shape;2672;p4">
              <a:extLst>
                <a:ext uri="{FF2B5EF4-FFF2-40B4-BE49-F238E27FC236}">
                  <a16:creationId xmlns:a16="http://schemas.microsoft.com/office/drawing/2014/main" id="{36C2E4D1-DC0F-7084-EE15-A3EB3E884DDF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9" name="Google Shape;2673;p4">
              <a:extLst>
                <a:ext uri="{FF2B5EF4-FFF2-40B4-BE49-F238E27FC236}">
                  <a16:creationId xmlns:a16="http://schemas.microsoft.com/office/drawing/2014/main" id="{48EAE6F4-3C06-46C9-A9F7-02FAD21CFFFD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0" name="Google Shape;2674;p4">
              <a:extLst>
                <a:ext uri="{FF2B5EF4-FFF2-40B4-BE49-F238E27FC236}">
                  <a16:creationId xmlns:a16="http://schemas.microsoft.com/office/drawing/2014/main" id="{AE7E2E19-E5A1-9B87-7DE4-DC3D67723CCE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Google Shape;2675;p4">
              <a:extLst>
                <a:ext uri="{FF2B5EF4-FFF2-40B4-BE49-F238E27FC236}">
                  <a16:creationId xmlns:a16="http://schemas.microsoft.com/office/drawing/2014/main" id="{F9C758D4-45D5-C9EA-D190-25CEC341F260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Google Shape;2676;p4">
              <a:extLst>
                <a:ext uri="{FF2B5EF4-FFF2-40B4-BE49-F238E27FC236}">
                  <a16:creationId xmlns:a16="http://schemas.microsoft.com/office/drawing/2014/main" id="{F01AE0BD-29C3-8B2D-45A6-0D242229A107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Google Shape;2677;p4">
              <a:extLst>
                <a:ext uri="{FF2B5EF4-FFF2-40B4-BE49-F238E27FC236}">
                  <a16:creationId xmlns:a16="http://schemas.microsoft.com/office/drawing/2014/main" id="{37763E4C-F99E-9EAF-5356-B40CAAB13CB4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Google Shape;2678;p4">
              <a:extLst>
                <a:ext uri="{FF2B5EF4-FFF2-40B4-BE49-F238E27FC236}">
                  <a16:creationId xmlns:a16="http://schemas.microsoft.com/office/drawing/2014/main" id="{06437D68-1489-AEE7-1665-5D5ED42D831E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5" name="Google Shape;2679;p4">
              <a:extLst>
                <a:ext uri="{FF2B5EF4-FFF2-40B4-BE49-F238E27FC236}">
                  <a16:creationId xmlns:a16="http://schemas.microsoft.com/office/drawing/2014/main" id="{612B04F0-FEB8-368B-93AD-3B9DFC3FBCDE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6" name="Google Shape;2680;p4">
              <a:extLst>
                <a:ext uri="{FF2B5EF4-FFF2-40B4-BE49-F238E27FC236}">
                  <a16:creationId xmlns:a16="http://schemas.microsoft.com/office/drawing/2014/main" id="{FC52EBDD-7FCD-3C1B-96E5-241E6CFBC8EF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7" name="Google Shape;2681;p4">
              <a:extLst>
                <a:ext uri="{FF2B5EF4-FFF2-40B4-BE49-F238E27FC236}">
                  <a16:creationId xmlns:a16="http://schemas.microsoft.com/office/drawing/2014/main" id="{7CD5668C-3818-1B4A-E2A5-F25A4AE387A3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8" name="Google Shape;2682;p4">
              <a:extLst>
                <a:ext uri="{FF2B5EF4-FFF2-40B4-BE49-F238E27FC236}">
                  <a16:creationId xmlns:a16="http://schemas.microsoft.com/office/drawing/2014/main" id="{5E8F7458-BCC5-CE0B-64D3-2AA1ECE96E28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9" name="Google Shape;2683;p4">
              <a:extLst>
                <a:ext uri="{FF2B5EF4-FFF2-40B4-BE49-F238E27FC236}">
                  <a16:creationId xmlns:a16="http://schemas.microsoft.com/office/drawing/2014/main" id="{7FB90B85-E8C1-C709-D740-E2BF3AD9A57A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0" name="Google Shape;2684;p4">
              <a:extLst>
                <a:ext uri="{FF2B5EF4-FFF2-40B4-BE49-F238E27FC236}">
                  <a16:creationId xmlns:a16="http://schemas.microsoft.com/office/drawing/2014/main" id="{149F5C50-E56F-E911-4574-6A0CE8AC8400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Google Shape;2685;p4">
              <a:extLst>
                <a:ext uri="{FF2B5EF4-FFF2-40B4-BE49-F238E27FC236}">
                  <a16:creationId xmlns:a16="http://schemas.microsoft.com/office/drawing/2014/main" id="{64404965-00C2-2679-9B05-CD14FBCE5ED5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Google Shape;2686;p4">
              <a:extLst>
                <a:ext uri="{FF2B5EF4-FFF2-40B4-BE49-F238E27FC236}">
                  <a16:creationId xmlns:a16="http://schemas.microsoft.com/office/drawing/2014/main" id="{80BA56BC-1528-A76C-105D-C3ECB8CDE6F7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Google Shape;2687;p4">
              <a:extLst>
                <a:ext uri="{FF2B5EF4-FFF2-40B4-BE49-F238E27FC236}">
                  <a16:creationId xmlns:a16="http://schemas.microsoft.com/office/drawing/2014/main" id="{2EC2B494-2594-9B24-8954-79233504FD98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Google Shape;2688;p4">
              <a:extLst>
                <a:ext uri="{FF2B5EF4-FFF2-40B4-BE49-F238E27FC236}">
                  <a16:creationId xmlns:a16="http://schemas.microsoft.com/office/drawing/2014/main" id="{808CC280-2528-7B50-FAD0-0380AAD00CB9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5" name="Google Shape;2689;p4">
              <a:extLst>
                <a:ext uri="{FF2B5EF4-FFF2-40B4-BE49-F238E27FC236}">
                  <a16:creationId xmlns:a16="http://schemas.microsoft.com/office/drawing/2014/main" id="{F290BE94-6AAB-2768-7EDE-F121D8864412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6" name="Google Shape;2690;p4">
              <a:extLst>
                <a:ext uri="{FF2B5EF4-FFF2-40B4-BE49-F238E27FC236}">
                  <a16:creationId xmlns:a16="http://schemas.microsoft.com/office/drawing/2014/main" id="{EDD2B2DF-E97F-32E0-28BD-A300009B9124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7" name="Google Shape;2691;p4">
              <a:extLst>
                <a:ext uri="{FF2B5EF4-FFF2-40B4-BE49-F238E27FC236}">
                  <a16:creationId xmlns:a16="http://schemas.microsoft.com/office/drawing/2014/main" id="{1196DDD2-6CA7-8322-434B-E7CA2210E6DD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8" name="Google Shape;2692;p4">
              <a:extLst>
                <a:ext uri="{FF2B5EF4-FFF2-40B4-BE49-F238E27FC236}">
                  <a16:creationId xmlns:a16="http://schemas.microsoft.com/office/drawing/2014/main" id="{922B2116-7B8A-CDD4-E03D-081D74019A84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9" name="Google Shape;2693;p4">
              <a:extLst>
                <a:ext uri="{FF2B5EF4-FFF2-40B4-BE49-F238E27FC236}">
                  <a16:creationId xmlns:a16="http://schemas.microsoft.com/office/drawing/2014/main" id="{A12FBE31-CE37-7FC9-BDBD-6AA2D074093A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0" name="Google Shape;2694;p4">
              <a:extLst>
                <a:ext uri="{FF2B5EF4-FFF2-40B4-BE49-F238E27FC236}">
                  <a16:creationId xmlns:a16="http://schemas.microsoft.com/office/drawing/2014/main" id="{B71E3BBB-0AAE-7E7A-8DD7-92B1D8C18F85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1" name="Google Shape;2695;p4">
              <a:extLst>
                <a:ext uri="{FF2B5EF4-FFF2-40B4-BE49-F238E27FC236}">
                  <a16:creationId xmlns:a16="http://schemas.microsoft.com/office/drawing/2014/main" id="{319DFE7D-3582-8800-CA8E-5E5055270BDD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2" name="Google Shape;2696;p4">
              <a:extLst>
                <a:ext uri="{FF2B5EF4-FFF2-40B4-BE49-F238E27FC236}">
                  <a16:creationId xmlns:a16="http://schemas.microsoft.com/office/drawing/2014/main" id="{40ECB360-A486-D4D0-9D5F-A2CE477393F3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3" name="Google Shape;2697;p4">
              <a:extLst>
                <a:ext uri="{FF2B5EF4-FFF2-40B4-BE49-F238E27FC236}">
                  <a16:creationId xmlns:a16="http://schemas.microsoft.com/office/drawing/2014/main" id="{17D5CD74-55A2-E1F3-DA21-438B8468AA45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4" name="Google Shape;2698;p4">
              <a:extLst>
                <a:ext uri="{FF2B5EF4-FFF2-40B4-BE49-F238E27FC236}">
                  <a16:creationId xmlns:a16="http://schemas.microsoft.com/office/drawing/2014/main" id="{EB563FF9-3819-D159-0D7E-EDCA438528A4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5" name="Google Shape;2699;p4">
              <a:extLst>
                <a:ext uri="{FF2B5EF4-FFF2-40B4-BE49-F238E27FC236}">
                  <a16:creationId xmlns:a16="http://schemas.microsoft.com/office/drawing/2014/main" id="{019BE2F6-8910-52CD-081F-955C8A0A71C8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6" name="Google Shape;2700;p4">
              <a:extLst>
                <a:ext uri="{FF2B5EF4-FFF2-40B4-BE49-F238E27FC236}">
                  <a16:creationId xmlns:a16="http://schemas.microsoft.com/office/drawing/2014/main" id="{40ED912E-8A3E-D426-7259-50457576626A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7" name="Google Shape;2701;p4">
              <a:extLst>
                <a:ext uri="{FF2B5EF4-FFF2-40B4-BE49-F238E27FC236}">
                  <a16:creationId xmlns:a16="http://schemas.microsoft.com/office/drawing/2014/main" id="{6051B63E-E00D-C3B5-3F67-AB58387C89DE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8" name="Google Shape;2702;p4">
              <a:extLst>
                <a:ext uri="{FF2B5EF4-FFF2-40B4-BE49-F238E27FC236}">
                  <a16:creationId xmlns:a16="http://schemas.microsoft.com/office/drawing/2014/main" id="{41971BE8-A91E-A3D4-6493-C1796119E006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9" name="Google Shape;2703;p4">
              <a:extLst>
                <a:ext uri="{FF2B5EF4-FFF2-40B4-BE49-F238E27FC236}">
                  <a16:creationId xmlns:a16="http://schemas.microsoft.com/office/drawing/2014/main" id="{CBB9C4C8-5C7A-9635-0E74-F24670EC2B1A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0" name="Google Shape;2704;p4">
              <a:extLst>
                <a:ext uri="{FF2B5EF4-FFF2-40B4-BE49-F238E27FC236}">
                  <a16:creationId xmlns:a16="http://schemas.microsoft.com/office/drawing/2014/main" id="{E1EDB186-8180-3DFB-DD90-2F4615E3C7A9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1" name="Google Shape;2705;p4">
              <a:extLst>
                <a:ext uri="{FF2B5EF4-FFF2-40B4-BE49-F238E27FC236}">
                  <a16:creationId xmlns:a16="http://schemas.microsoft.com/office/drawing/2014/main" id="{42CB7854-8747-EAF9-86B7-7A01D6956FED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2" name="Google Shape;2706;p4">
              <a:extLst>
                <a:ext uri="{FF2B5EF4-FFF2-40B4-BE49-F238E27FC236}">
                  <a16:creationId xmlns:a16="http://schemas.microsoft.com/office/drawing/2014/main" id="{28DF404F-9D41-FCA2-51D7-5B7874477C12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3" name="Google Shape;2707;p4">
              <a:extLst>
                <a:ext uri="{FF2B5EF4-FFF2-40B4-BE49-F238E27FC236}">
                  <a16:creationId xmlns:a16="http://schemas.microsoft.com/office/drawing/2014/main" id="{340F3C69-914E-B9A3-536E-64035BCC1AF6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4" name="Google Shape;2708;p4">
              <a:extLst>
                <a:ext uri="{FF2B5EF4-FFF2-40B4-BE49-F238E27FC236}">
                  <a16:creationId xmlns:a16="http://schemas.microsoft.com/office/drawing/2014/main" id="{6337517E-63A0-3D74-5346-FEFEF858EDF7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5" name="Google Shape;2709;p4">
              <a:extLst>
                <a:ext uri="{FF2B5EF4-FFF2-40B4-BE49-F238E27FC236}">
                  <a16:creationId xmlns:a16="http://schemas.microsoft.com/office/drawing/2014/main" id="{F3BB2F0B-43E2-F5A7-A60B-949C1AF230C9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6" name="Google Shape;2710;p4">
              <a:extLst>
                <a:ext uri="{FF2B5EF4-FFF2-40B4-BE49-F238E27FC236}">
                  <a16:creationId xmlns:a16="http://schemas.microsoft.com/office/drawing/2014/main" id="{DAB1C62F-546A-BB6E-147D-6D0F62CB7C98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7" name="Google Shape;2711;p4">
              <a:extLst>
                <a:ext uri="{FF2B5EF4-FFF2-40B4-BE49-F238E27FC236}">
                  <a16:creationId xmlns:a16="http://schemas.microsoft.com/office/drawing/2014/main" id="{55F1A3F4-47CD-5F74-0967-C8B417D41586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8" name="Google Shape;2712;p4">
              <a:extLst>
                <a:ext uri="{FF2B5EF4-FFF2-40B4-BE49-F238E27FC236}">
                  <a16:creationId xmlns:a16="http://schemas.microsoft.com/office/drawing/2014/main" id="{28BCF268-32A4-7129-654E-493E837BDC5C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9" name="Google Shape;2713;p4">
              <a:extLst>
                <a:ext uri="{FF2B5EF4-FFF2-40B4-BE49-F238E27FC236}">
                  <a16:creationId xmlns:a16="http://schemas.microsoft.com/office/drawing/2014/main" id="{343A8D2D-09D0-4312-7575-4A368ED20555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0" name="Google Shape;2714;p4">
              <a:extLst>
                <a:ext uri="{FF2B5EF4-FFF2-40B4-BE49-F238E27FC236}">
                  <a16:creationId xmlns:a16="http://schemas.microsoft.com/office/drawing/2014/main" id="{78BA5F71-9C28-3F93-779A-251383789FAD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1" name="Google Shape;2715;p4">
              <a:extLst>
                <a:ext uri="{FF2B5EF4-FFF2-40B4-BE49-F238E27FC236}">
                  <a16:creationId xmlns:a16="http://schemas.microsoft.com/office/drawing/2014/main" id="{13A24304-4BAD-9BAB-EE37-1F7F829CAC5D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2" name="Google Shape;2716;p4">
              <a:extLst>
                <a:ext uri="{FF2B5EF4-FFF2-40B4-BE49-F238E27FC236}">
                  <a16:creationId xmlns:a16="http://schemas.microsoft.com/office/drawing/2014/main" id="{EFAFC63E-71BF-ADC1-704E-E7489A6C8BC4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3" name="Google Shape;2717;p4">
              <a:extLst>
                <a:ext uri="{FF2B5EF4-FFF2-40B4-BE49-F238E27FC236}">
                  <a16:creationId xmlns:a16="http://schemas.microsoft.com/office/drawing/2014/main" id="{79C67A79-8EEE-A6CD-6395-F0B104286398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4" name="Google Shape;2718;p4">
              <a:extLst>
                <a:ext uri="{FF2B5EF4-FFF2-40B4-BE49-F238E27FC236}">
                  <a16:creationId xmlns:a16="http://schemas.microsoft.com/office/drawing/2014/main" id="{710DB5B4-D2A9-2E66-699E-0EA3F26ACBF4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5" name="Google Shape;2719;p4">
              <a:extLst>
                <a:ext uri="{FF2B5EF4-FFF2-40B4-BE49-F238E27FC236}">
                  <a16:creationId xmlns:a16="http://schemas.microsoft.com/office/drawing/2014/main" id="{C7AD05DE-B442-6B0C-B32E-BEDDCF61D530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6" name="Google Shape;2720;p4">
              <a:extLst>
                <a:ext uri="{FF2B5EF4-FFF2-40B4-BE49-F238E27FC236}">
                  <a16:creationId xmlns:a16="http://schemas.microsoft.com/office/drawing/2014/main" id="{97598604-2399-7345-356B-FF9226585023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7" name="Google Shape;2721;p4">
              <a:extLst>
                <a:ext uri="{FF2B5EF4-FFF2-40B4-BE49-F238E27FC236}">
                  <a16:creationId xmlns:a16="http://schemas.microsoft.com/office/drawing/2014/main" id="{1FB74588-17E9-F51A-A43F-5BF6F8435FE1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8" name="Google Shape;2722;p4">
              <a:extLst>
                <a:ext uri="{FF2B5EF4-FFF2-40B4-BE49-F238E27FC236}">
                  <a16:creationId xmlns:a16="http://schemas.microsoft.com/office/drawing/2014/main" id="{75F6E247-3811-1B28-EE77-B4F987A22568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9" name="Google Shape;2723;p4">
              <a:extLst>
                <a:ext uri="{FF2B5EF4-FFF2-40B4-BE49-F238E27FC236}">
                  <a16:creationId xmlns:a16="http://schemas.microsoft.com/office/drawing/2014/main" id="{3A22929B-1C96-7C51-2EF8-9C0FD0991E41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0" name="Google Shape;2724;p4">
              <a:extLst>
                <a:ext uri="{FF2B5EF4-FFF2-40B4-BE49-F238E27FC236}">
                  <a16:creationId xmlns:a16="http://schemas.microsoft.com/office/drawing/2014/main" id="{6811E41D-1D9E-749F-5320-A3FECB302DE8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1" name="Google Shape;2725;p4">
              <a:extLst>
                <a:ext uri="{FF2B5EF4-FFF2-40B4-BE49-F238E27FC236}">
                  <a16:creationId xmlns:a16="http://schemas.microsoft.com/office/drawing/2014/main" id="{A3F1D393-36D2-5994-975C-E6310E2894F7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2" name="Google Shape;2726;p4">
              <a:extLst>
                <a:ext uri="{FF2B5EF4-FFF2-40B4-BE49-F238E27FC236}">
                  <a16:creationId xmlns:a16="http://schemas.microsoft.com/office/drawing/2014/main" id="{DF8670AB-CEA1-FE41-E7D3-AD07EB6F36B8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3" name="Google Shape;2727;p4">
              <a:extLst>
                <a:ext uri="{FF2B5EF4-FFF2-40B4-BE49-F238E27FC236}">
                  <a16:creationId xmlns:a16="http://schemas.microsoft.com/office/drawing/2014/main" id="{78A0DF64-2049-B5CB-87FF-F0FACEBC2F2E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24" name="Google Shape;2728;p4">
            <a:extLst>
              <a:ext uri="{FF2B5EF4-FFF2-40B4-BE49-F238E27FC236}">
                <a16:creationId xmlns:a16="http://schemas.microsoft.com/office/drawing/2014/main" id="{778D39C5-5B47-217B-0E9F-FD33C4990157}"/>
              </a:ext>
            </a:extLst>
          </p:cNvPr>
          <p:cNvGrpSpPr/>
          <p:nvPr/>
        </p:nvGrpSpPr>
        <p:grpSpPr>
          <a:xfrm>
            <a:off x="506246" y="3117165"/>
            <a:ext cx="1399608" cy="1399608"/>
            <a:chOff x="4046220" y="2072640"/>
            <a:chExt cx="2590800" cy="2590800"/>
          </a:xfrm>
        </p:grpSpPr>
        <p:sp>
          <p:nvSpPr>
            <p:cNvPr id="125" name="Google Shape;2729;p4">
              <a:extLst>
                <a:ext uri="{FF2B5EF4-FFF2-40B4-BE49-F238E27FC236}">
                  <a16:creationId xmlns:a16="http://schemas.microsoft.com/office/drawing/2014/main" id="{4884D734-F4EE-D734-D367-A693FA133DE2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6" name="Google Shape;2730;p4">
              <a:extLst>
                <a:ext uri="{FF2B5EF4-FFF2-40B4-BE49-F238E27FC236}">
                  <a16:creationId xmlns:a16="http://schemas.microsoft.com/office/drawing/2014/main" id="{7728D682-F708-1BC5-F1D0-6C48F2F8A5BF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7" name="Google Shape;2731;p4">
              <a:extLst>
                <a:ext uri="{FF2B5EF4-FFF2-40B4-BE49-F238E27FC236}">
                  <a16:creationId xmlns:a16="http://schemas.microsoft.com/office/drawing/2014/main" id="{E89B36A4-2749-C044-B5ED-81200B9DC211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8" name="Google Shape;2732;p4">
              <a:extLst>
                <a:ext uri="{FF2B5EF4-FFF2-40B4-BE49-F238E27FC236}">
                  <a16:creationId xmlns:a16="http://schemas.microsoft.com/office/drawing/2014/main" id="{AEBB8E22-33CB-D88A-F725-AA90C765B0D4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9" name="Google Shape;2733;p4">
              <a:extLst>
                <a:ext uri="{FF2B5EF4-FFF2-40B4-BE49-F238E27FC236}">
                  <a16:creationId xmlns:a16="http://schemas.microsoft.com/office/drawing/2014/main" id="{9D0D61C8-EB3F-A083-1D2C-BAA3B04D0442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0" name="Google Shape;2734;p4">
              <a:extLst>
                <a:ext uri="{FF2B5EF4-FFF2-40B4-BE49-F238E27FC236}">
                  <a16:creationId xmlns:a16="http://schemas.microsoft.com/office/drawing/2014/main" id="{173DC852-4569-EC12-7F5E-77FE290B1214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1" name="Google Shape;2735;p4">
              <a:extLst>
                <a:ext uri="{FF2B5EF4-FFF2-40B4-BE49-F238E27FC236}">
                  <a16:creationId xmlns:a16="http://schemas.microsoft.com/office/drawing/2014/main" id="{678FCD34-8319-1B47-1F58-9B7F7623A84E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2" name="Google Shape;2736;p4">
              <a:extLst>
                <a:ext uri="{FF2B5EF4-FFF2-40B4-BE49-F238E27FC236}">
                  <a16:creationId xmlns:a16="http://schemas.microsoft.com/office/drawing/2014/main" id="{CB6CF4CA-D003-97CD-EADA-124E30DF4036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3" name="Google Shape;2737;p4">
              <a:extLst>
                <a:ext uri="{FF2B5EF4-FFF2-40B4-BE49-F238E27FC236}">
                  <a16:creationId xmlns:a16="http://schemas.microsoft.com/office/drawing/2014/main" id="{8901D271-D0D0-9F54-AA9D-9A7F13541E45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4" name="Google Shape;2738;p4">
              <a:extLst>
                <a:ext uri="{FF2B5EF4-FFF2-40B4-BE49-F238E27FC236}">
                  <a16:creationId xmlns:a16="http://schemas.microsoft.com/office/drawing/2014/main" id="{B8A95E2C-54B9-A7B3-C528-125D5255270E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5" name="Google Shape;2739;p4">
              <a:extLst>
                <a:ext uri="{FF2B5EF4-FFF2-40B4-BE49-F238E27FC236}">
                  <a16:creationId xmlns:a16="http://schemas.microsoft.com/office/drawing/2014/main" id="{33BECE60-D7DF-7637-56CC-52F0D82FA99D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6" name="Google Shape;2740;p4">
              <a:extLst>
                <a:ext uri="{FF2B5EF4-FFF2-40B4-BE49-F238E27FC236}">
                  <a16:creationId xmlns:a16="http://schemas.microsoft.com/office/drawing/2014/main" id="{DC55FC83-6607-B64A-F364-F9D493EE7561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7" name="Google Shape;2741;p4">
              <a:extLst>
                <a:ext uri="{FF2B5EF4-FFF2-40B4-BE49-F238E27FC236}">
                  <a16:creationId xmlns:a16="http://schemas.microsoft.com/office/drawing/2014/main" id="{A136D8B4-3E8F-FD52-47E6-91E4B72D9F24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8" name="Google Shape;2742;p4">
              <a:extLst>
                <a:ext uri="{FF2B5EF4-FFF2-40B4-BE49-F238E27FC236}">
                  <a16:creationId xmlns:a16="http://schemas.microsoft.com/office/drawing/2014/main" id="{D9BA38D7-54CC-0BB4-4032-B4A3659CB001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9" name="Google Shape;2743;p4">
              <a:extLst>
                <a:ext uri="{FF2B5EF4-FFF2-40B4-BE49-F238E27FC236}">
                  <a16:creationId xmlns:a16="http://schemas.microsoft.com/office/drawing/2014/main" id="{86E936A0-BAE2-F435-05BF-7CA49FF9FF0B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0" name="Google Shape;2744;p4">
              <a:extLst>
                <a:ext uri="{FF2B5EF4-FFF2-40B4-BE49-F238E27FC236}">
                  <a16:creationId xmlns:a16="http://schemas.microsoft.com/office/drawing/2014/main" id="{702EAF58-7F2D-AD88-B51B-573FD3B2036D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1" name="Google Shape;2745;p4">
              <a:extLst>
                <a:ext uri="{FF2B5EF4-FFF2-40B4-BE49-F238E27FC236}">
                  <a16:creationId xmlns:a16="http://schemas.microsoft.com/office/drawing/2014/main" id="{479C18FF-43C3-64EB-ECFA-3C9501002BB1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2" name="Google Shape;2746;p4">
              <a:extLst>
                <a:ext uri="{FF2B5EF4-FFF2-40B4-BE49-F238E27FC236}">
                  <a16:creationId xmlns:a16="http://schemas.microsoft.com/office/drawing/2014/main" id="{EEF68339-221B-4ADC-0E02-F60F8C161C3D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3" name="Google Shape;2747;p4">
              <a:extLst>
                <a:ext uri="{FF2B5EF4-FFF2-40B4-BE49-F238E27FC236}">
                  <a16:creationId xmlns:a16="http://schemas.microsoft.com/office/drawing/2014/main" id="{249ECC03-E112-B9EC-6992-19ED7EF216FE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4" name="Google Shape;2748;p4">
              <a:extLst>
                <a:ext uri="{FF2B5EF4-FFF2-40B4-BE49-F238E27FC236}">
                  <a16:creationId xmlns:a16="http://schemas.microsoft.com/office/drawing/2014/main" id="{34CFD2C7-A66E-FB21-F139-E638A4C3969F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5" name="Google Shape;2749;p4">
              <a:extLst>
                <a:ext uri="{FF2B5EF4-FFF2-40B4-BE49-F238E27FC236}">
                  <a16:creationId xmlns:a16="http://schemas.microsoft.com/office/drawing/2014/main" id="{76651429-49C0-6460-7258-85D2F7030E33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6" name="Google Shape;2750;p4">
              <a:extLst>
                <a:ext uri="{FF2B5EF4-FFF2-40B4-BE49-F238E27FC236}">
                  <a16:creationId xmlns:a16="http://schemas.microsoft.com/office/drawing/2014/main" id="{14F5E5EA-9F9F-4ACD-D4CA-DCF280E7711B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7" name="Google Shape;2751;p4">
              <a:extLst>
                <a:ext uri="{FF2B5EF4-FFF2-40B4-BE49-F238E27FC236}">
                  <a16:creationId xmlns:a16="http://schemas.microsoft.com/office/drawing/2014/main" id="{58A11C52-37AD-DC04-C3D7-2FE051CFB0AF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8" name="Google Shape;2752;p4">
              <a:extLst>
                <a:ext uri="{FF2B5EF4-FFF2-40B4-BE49-F238E27FC236}">
                  <a16:creationId xmlns:a16="http://schemas.microsoft.com/office/drawing/2014/main" id="{5CDABDA3-7BB3-0EE2-6653-3D90FF9741F3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9" name="Google Shape;2753;p4">
              <a:extLst>
                <a:ext uri="{FF2B5EF4-FFF2-40B4-BE49-F238E27FC236}">
                  <a16:creationId xmlns:a16="http://schemas.microsoft.com/office/drawing/2014/main" id="{D442E612-346A-0235-7BE5-912F900A3816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0" name="Google Shape;2754;p4">
              <a:extLst>
                <a:ext uri="{FF2B5EF4-FFF2-40B4-BE49-F238E27FC236}">
                  <a16:creationId xmlns:a16="http://schemas.microsoft.com/office/drawing/2014/main" id="{6E812AED-C20D-3B05-3A50-350DAB6066F3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1" name="Google Shape;2755;p4">
              <a:extLst>
                <a:ext uri="{FF2B5EF4-FFF2-40B4-BE49-F238E27FC236}">
                  <a16:creationId xmlns:a16="http://schemas.microsoft.com/office/drawing/2014/main" id="{B348E200-576C-E7BD-1D6D-6D08BE5FEE46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2" name="Google Shape;2756;p4">
              <a:extLst>
                <a:ext uri="{FF2B5EF4-FFF2-40B4-BE49-F238E27FC236}">
                  <a16:creationId xmlns:a16="http://schemas.microsoft.com/office/drawing/2014/main" id="{BE8E8D9E-2D88-F416-41BC-74A8782081A6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3" name="Google Shape;2757;p4">
              <a:extLst>
                <a:ext uri="{FF2B5EF4-FFF2-40B4-BE49-F238E27FC236}">
                  <a16:creationId xmlns:a16="http://schemas.microsoft.com/office/drawing/2014/main" id="{A9B86DC5-066F-5851-DE8F-D3136B48556D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4" name="Google Shape;2758;p4">
              <a:extLst>
                <a:ext uri="{FF2B5EF4-FFF2-40B4-BE49-F238E27FC236}">
                  <a16:creationId xmlns:a16="http://schemas.microsoft.com/office/drawing/2014/main" id="{AA6006AA-A4D9-C4C3-A510-30D8D7EE554D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5" name="Google Shape;2759;p4">
              <a:extLst>
                <a:ext uri="{FF2B5EF4-FFF2-40B4-BE49-F238E27FC236}">
                  <a16:creationId xmlns:a16="http://schemas.microsoft.com/office/drawing/2014/main" id="{E94A97EB-2823-CE8C-C97E-36971D56723D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6" name="Google Shape;2760;p4">
              <a:extLst>
                <a:ext uri="{FF2B5EF4-FFF2-40B4-BE49-F238E27FC236}">
                  <a16:creationId xmlns:a16="http://schemas.microsoft.com/office/drawing/2014/main" id="{7EFDB810-78A7-2037-4B6D-BDFDB3087EEB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7" name="Google Shape;2761;p4">
              <a:extLst>
                <a:ext uri="{FF2B5EF4-FFF2-40B4-BE49-F238E27FC236}">
                  <a16:creationId xmlns:a16="http://schemas.microsoft.com/office/drawing/2014/main" id="{949257BC-4668-AE13-5FC5-38A1B72A6C4E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8" name="Google Shape;2762;p4">
              <a:extLst>
                <a:ext uri="{FF2B5EF4-FFF2-40B4-BE49-F238E27FC236}">
                  <a16:creationId xmlns:a16="http://schemas.microsoft.com/office/drawing/2014/main" id="{5933424E-4832-D8E4-C117-28DF2853F4E5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9" name="Google Shape;2763;p4">
              <a:extLst>
                <a:ext uri="{FF2B5EF4-FFF2-40B4-BE49-F238E27FC236}">
                  <a16:creationId xmlns:a16="http://schemas.microsoft.com/office/drawing/2014/main" id="{B1458287-23C2-CC47-1485-AF43B69B1C35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0" name="Google Shape;2764;p4">
              <a:extLst>
                <a:ext uri="{FF2B5EF4-FFF2-40B4-BE49-F238E27FC236}">
                  <a16:creationId xmlns:a16="http://schemas.microsoft.com/office/drawing/2014/main" id="{2B5F3EE1-F5DE-7233-8F16-7A569B291C44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1" name="Google Shape;2765;p4">
              <a:extLst>
                <a:ext uri="{FF2B5EF4-FFF2-40B4-BE49-F238E27FC236}">
                  <a16:creationId xmlns:a16="http://schemas.microsoft.com/office/drawing/2014/main" id="{056C8360-4B71-B890-677B-1141C9314442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2" name="Google Shape;2766;p4">
              <a:extLst>
                <a:ext uri="{FF2B5EF4-FFF2-40B4-BE49-F238E27FC236}">
                  <a16:creationId xmlns:a16="http://schemas.microsoft.com/office/drawing/2014/main" id="{2DC2C6F3-0F79-15C4-959E-B6D4DDF8FDA2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3" name="Google Shape;2767;p4">
              <a:extLst>
                <a:ext uri="{FF2B5EF4-FFF2-40B4-BE49-F238E27FC236}">
                  <a16:creationId xmlns:a16="http://schemas.microsoft.com/office/drawing/2014/main" id="{A94E739E-3E79-13B9-0416-5BF9C85264A2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4" name="Google Shape;2768;p4">
              <a:extLst>
                <a:ext uri="{FF2B5EF4-FFF2-40B4-BE49-F238E27FC236}">
                  <a16:creationId xmlns:a16="http://schemas.microsoft.com/office/drawing/2014/main" id="{2E7F7B0D-34B9-E680-3841-CBFC19ACB97C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5" name="Google Shape;2769;p4">
              <a:extLst>
                <a:ext uri="{FF2B5EF4-FFF2-40B4-BE49-F238E27FC236}">
                  <a16:creationId xmlns:a16="http://schemas.microsoft.com/office/drawing/2014/main" id="{BF52C4FA-C6B3-808D-6129-8A769E886A98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6" name="Google Shape;2770;p4">
              <a:extLst>
                <a:ext uri="{FF2B5EF4-FFF2-40B4-BE49-F238E27FC236}">
                  <a16:creationId xmlns:a16="http://schemas.microsoft.com/office/drawing/2014/main" id="{72059E4B-E4C5-8C16-3DBA-E8E8396D9012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7" name="Google Shape;2771;p4">
              <a:extLst>
                <a:ext uri="{FF2B5EF4-FFF2-40B4-BE49-F238E27FC236}">
                  <a16:creationId xmlns:a16="http://schemas.microsoft.com/office/drawing/2014/main" id="{DDA59B08-52F2-2CB8-EE9D-D829098635B6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8" name="Google Shape;2772;p4">
              <a:extLst>
                <a:ext uri="{FF2B5EF4-FFF2-40B4-BE49-F238E27FC236}">
                  <a16:creationId xmlns:a16="http://schemas.microsoft.com/office/drawing/2014/main" id="{553D3DDB-828F-A64E-8BEC-03BEB8CD00EC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9" name="Google Shape;2773;p4">
              <a:extLst>
                <a:ext uri="{FF2B5EF4-FFF2-40B4-BE49-F238E27FC236}">
                  <a16:creationId xmlns:a16="http://schemas.microsoft.com/office/drawing/2014/main" id="{C29D3236-E67C-2B8F-F187-441471033326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0" name="Google Shape;2774;p4">
              <a:extLst>
                <a:ext uri="{FF2B5EF4-FFF2-40B4-BE49-F238E27FC236}">
                  <a16:creationId xmlns:a16="http://schemas.microsoft.com/office/drawing/2014/main" id="{C728ADE3-1CA4-D8FF-D05A-9525C9777C65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1" name="Google Shape;2775;p4">
              <a:extLst>
                <a:ext uri="{FF2B5EF4-FFF2-40B4-BE49-F238E27FC236}">
                  <a16:creationId xmlns:a16="http://schemas.microsoft.com/office/drawing/2014/main" id="{94E624A9-C6A8-3767-D386-5D75805D89C0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2" name="Google Shape;2776;p4">
              <a:extLst>
                <a:ext uri="{FF2B5EF4-FFF2-40B4-BE49-F238E27FC236}">
                  <a16:creationId xmlns:a16="http://schemas.microsoft.com/office/drawing/2014/main" id="{A1E90B3D-2CD9-7C72-0D6C-1CEFD57E4C58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3" name="Google Shape;2777;p4">
              <a:extLst>
                <a:ext uri="{FF2B5EF4-FFF2-40B4-BE49-F238E27FC236}">
                  <a16:creationId xmlns:a16="http://schemas.microsoft.com/office/drawing/2014/main" id="{2742EB56-A526-4C09-A401-AB5671D2B6D3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4" name="Google Shape;2778;p4">
              <a:extLst>
                <a:ext uri="{FF2B5EF4-FFF2-40B4-BE49-F238E27FC236}">
                  <a16:creationId xmlns:a16="http://schemas.microsoft.com/office/drawing/2014/main" id="{21011240-CDD4-A819-4F11-55A860D1BFBB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5" name="Google Shape;2779;p4">
              <a:extLst>
                <a:ext uri="{FF2B5EF4-FFF2-40B4-BE49-F238E27FC236}">
                  <a16:creationId xmlns:a16="http://schemas.microsoft.com/office/drawing/2014/main" id="{ED7B9CCA-F462-7588-C5E0-F7920094C541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6" name="Google Shape;2780;p4">
              <a:extLst>
                <a:ext uri="{FF2B5EF4-FFF2-40B4-BE49-F238E27FC236}">
                  <a16:creationId xmlns:a16="http://schemas.microsoft.com/office/drawing/2014/main" id="{1278F076-4212-2A92-65F5-95264EB3E643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7" name="Google Shape;2781;p4">
              <a:extLst>
                <a:ext uri="{FF2B5EF4-FFF2-40B4-BE49-F238E27FC236}">
                  <a16:creationId xmlns:a16="http://schemas.microsoft.com/office/drawing/2014/main" id="{2BC6B3D0-439E-0D02-65FE-2AE988EB3833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8" name="Google Shape;2782;p4">
              <a:extLst>
                <a:ext uri="{FF2B5EF4-FFF2-40B4-BE49-F238E27FC236}">
                  <a16:creationId xmlns:a16="http://schemas.microsoft.com/office/drawing/2014/main" id="{26508400-173B-1A2F-D6FB-C0F2B5E1B7B7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9" name="Google Shape;2783;p4">
              <a:extLst>
                <a:ext uri="{FF2B5EF4-FFF2-40B4-BE49-F238E27FC236}">
                  <a16:creationId xmlns:a16="http://schemas.microsoft.com/office/drawing/2014/main" id="{2E910AAF-7F49-B024-055C-30C62535A5E8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0" name="Google Shape;2784;p4">
              <a:extLst>
                <a:ext uri="{FF2B5EF4-FFF2-40B4-BE49-F238E27FC236}">
                  <a16:creationId xmlns:a16="http://schemas.microsoft.com/office/drawing/2014/main" id="{C86A897C-7ABE-BF26-CF97-FD3F2E636E15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1" name="Google Shape;2785;p4">
              <a:extLst>
                <a:ext uri="{FF2B5EF4-FFF2-40B4-BE49-F238E27FC236}">
                  <a16:creationId xmlns:a16="http://schemas.microsoft.com/office/drawing/2014/main" id="{A5DD0200-3526-3CE7-D374-A685572D8D2B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2" name="Google Shape;2786;p4">
              <a:extLst>
                <a:ext uri="{FF2B5EF4-FFF2-40B4-BE49-F238E27FC236}">
                  <a16:creationId xmlns:a16="http://schemas.microsoft.com/office/drawing/2014/main" id="{41D307FC-6761-E5E1-A4D6-A897BF36393A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3" name="Google Shape;2787;p4">
              <a:extLst>
                <a:ext uri="{FF2B5EF4-FFF2-40B4-BE49-F238E27FC236}">
                  <a16:creationId xmlns:a16="http://schemas.microsoft.com/office/drawing/2014/main" id="{41FAF5C9-9C51-99DF-E50A-F091DF2614BC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4" name="Google Shape;2788;p4">
              <a:extLst>
                <a:ext uri="{FF2B5EF4-FFF2-40B4-BE49-F238E27FC236}">
                  <a16:creationId xmlns:a16="http://schemas.microsoft.com/office/drawing/2014/main" id="{BA1ED4E0-C4FF-0DBC-0EFB-8F2CCC234329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5" name="Google Shape;2789;p4">
              <a:extLst>
                <a:ext uri="{FF2B5EF4-FFF2-40B4-BE49-F238E27FC236}">
                  <a16:creationId xmlns:a16="http://schemas.microsoft.com/office/drawing/2014/main" id="{E8056C18-0B1D-B05D-0C26-E673B1603FF3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6" name="Google Shape;2790;p4">
              <a:extLst>
                <a:ext uri="{FF2B5EF4-FFF2-40B4-BE49-F238E27FC236}">
                  <a16:creationId xmlns:a16="http://schemas.microsoft.com/office/drawing/2014/main" id="{0C491C3D-97D7-D0E6-94C3-B318957A0260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7" name="Google Shape;2791;p4">
              <a:extLst>
                <a:ext uri="{FF2B5EF4-FFF2-40B4-BE49-F238E27FC236}">
                  <a16:creationId xmlns:a16="http://schemas.microsoft.com/office/drawing/2014/main" id="{712B98CD-99DB-687E-48B9-1C63573EA21B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8" name="Google Shape;2792;p4">
              <a:extLst>
                <a:ext uri="{FF2B5EF4-FFF2-40B4-BE49-F238E27FC236}">
                  <a16:creationId xmlns:a16="http://schemas.microsoft.com/office/drawing/2014/main" id="{9702981B-9A7A-EB38-3690-142D548772BF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9" name="Google Shape;2793;p4">
              <a:extLst>
                <a:ext uri="{FF2B5EF4-FFF2-40B4-BE49-F238E27FC236}">
                  <a16:creationId xmlns:a16="http://schemas.microsoft.com/office/drawing/2014/main" id="{671094F7-FB17-3C82-9A3D-2A65E60CE2F6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0" name="Google Shape;2794;p4">
              <a:extLst>
                <a:ext uri="{FF2B5EF4-FFF2-40B4-BE49-F238E27FC236}">
                  <a16:creationId xmlns:a16="http://schemas.microsoft.com/office/drawing/2014/main" id="{1A29BCC6-E3DB-F0E9-F464-AE1D266AC346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1" name="Google Shape;2795;p4">
              <a:extLst>
                <a:ext uri="{FF2B5EF4-FFF2-40B4-BE49-F238E27FC236}">
                  <a16:creationId xmlns:a16="http://schemas.microsoft.com/office/drawing/2014/main" id="{CDE6DF1F-0BE5-A5E3-7208-1590D7A23189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2" name="Google Shape;2796;p4">
              <a:extLst>
                <a:ext uri="{FF2B5EF4-FFF2-40B4-BE49-F238E27FC236}">
                  <a16:creationId xmlns:a16="http://schemas.microsoft.com/office/drawing/2014/main" id="{55BC6702-C3F3-3263-4F68-9DEF2E10BF33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3" name="Google Shape;2797;p4">
              <a:extLst>
                <a:ext uri="{FF2B5EF4-FFF2-40B4-BE49-F238E27FC236}">
                  <a16:creationId xmlns:a16="http://schemas.microsoft.com/office/drawing/2014/main" id="{B12AB614-3F80-BD6D-8C52-1DB002FAF9E2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4" name="Google Shape;2798;p4">
              <a:extLst>
                <a:ext uri="{FF2B5EF4-FFF2-40B4-BE49-F238E27FC236}">
                  <a16:creationId xmlns:a16="http://schemas.microsoft.com/office/drawing/2014/main" id="{D728C9D7-A6D5-4261-556F-FFB9F1C00CC4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5" name="Google Shape;2799;p4">
              <a:extLst>
                <a:ext uri="{FF2B5EF4-FFF2-40B4-BE49-F238E27FC236}">
                  <a16:creationId xmlns:a16="http://schemas.microsoft.com/office/drawing/2014/main" id="{4ACE7610-2E7E-446E-4F48-F9784F810A39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6" name="Google Shape;2800;p4">
              <a:extLst>
                <a:ext uri="{FF2B5EF4-FFF2-40B4-BE49-F238E27FC236}">
                  <a16:creationId xmlns:a16="http://schemas.microsoft.com/office/drawing/2014/main" id="{FE2A1393-FB32-B373-192B-B3C16334E8EE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7" name="Google Shape;2801;p4">
              <a:extLst>
                <a:ext uri="{FF2B5EF4-FFF2-40B4-BE49-F238E27FC236}">
                  <a16:creationId xmlns:a16="http://schemas.microsoft.com/office/drawing/2014/main" id="{E15D6FDD-2B4A-A04C-5792-6AE48CB1D99B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8" name="Google Shape;2802;p4">
              <a:extLst>
                <a:ext uri="{FF2B5EF4-FFF2-40B4-BE49-F238E27FC236}">
                  <a16:creationId xmlns:a16="http://schemas.microsoft.com/office/drawing/2014/main" id="{80ACFBD7-A979-25B4-0B8D-0BDA5A82D42B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9" name="Google Shape;2803;p4">
              <a:extLst>
                <a:ext uri="{FF2B5EF4-FFF2-40B4-BE49-F238E27FC236}">
                  <a16:creationId xmlns:a16="http://schemas.microsoft.com/office/drawing/2014/main" id="{F0CD27E2-285F-63D8-192A-3A6E6D1976E4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0" name="Google Shape;2804;p4">
              <a:extLst>
                <a:ext uri="{FF2B5EF4-FFF2-40B4-BE49-F238E27FC236}">
                  <a16:creationId xmlns:a16="http://schemas.microsoft.com/office/drawing/2014/main" id="{2FBF49D5-DCA0-BDE3-4C1B-B022D7DF91AA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1" name="Google Shape;2805;p4">
              <a:extLst>
                <a:ext uri="{FF2B5EF4-FFF2-40B4-BE49-F238E27FC236}">
                  <a16:creationId xmlns:a16="http://schemas.microsoft.com/office/drawing/2014/main" id="{5FE33EC1-F2A7-A6E0-73E2-4E38D544D622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2" name="Google Shape;2806;p4">
              <a:extLst>
                <a:ext uri="{FF2B5EF4-FFF2-40B4-BE49-F238E27FC236}">
                  <a16:creationId xmlns:a16="http://schemas.microsoft.com/office/drawing/2014/main" id="{05FE58A4-E60B-5715-A603-CFF9612D4CAB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3" name="Google Shape;2807;p4">
              <a:extLst>
                <a:ext uri="{FF2B5EF4-FFF2-40B4-BE49-F238E27FC236}">
                  <a16:creationId xmlns:a16="http://schemas.microsoft.com/office/drawing/2014/main" id="{5F46E41A-A344-18EF-2C93-CA94E82325D0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4" name="Google Shape;2808;p4">
              <a:extLst>
                <a:ext uri="{FF2B5EF4-FFF2-40B4-BE49-F238E27FC236}">
                  <a16:creationId xmlns:a16="http://schemas.microsoft.com/office/drawing/2014/main" id="{4A80B910-27F4-4EA5-42C7-C1D5D29ECE02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5" name="Google Shape;2809;p4">
              <a:extLst>
                <a:ext uri="{FF2B5EF4-FFF2-40B4-BE49-F238E27FC236}">
                  <a16:creationId xmlns:a16="http://schemas.microsoft.com/office/drawing/2014/main" id="{4C3AF261-7BB3-070E-080E-49C9A5EA8641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6" name="Google Shape;2810;p4">
              <a:extLst>
                <a:ext uri="{FF2B5EF4-FFF2-40B4-BE49-F238E27FC236}">
                  <a16:creationId xmlns:a16="http://schemas.microsoft.com/office/drawing/2014/main" id="{5E8F553D-7D70-4A0F-4CE1-FA0EF2D176EC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7" name="Google Shape;2811;p4">
              <a:extLst>
                <a:ext uri="{FF2B5EF4-FFF2-40B4-BE49-F238E27FC236}">
                  <a16:creationId xmlns:a16="http://schemas.microsoft.com/office/drawing/2014/main" id="{2CB38570-A857-719F-2F50-FED0146FD3D7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8" name="Google Shape;2812;p4">
              <a:extLst>
                <a:ext uri="{FF2B5EF4-FFF2-40B4-BE49-F238E27FC236}">
                  <a16:creationId xmlns:a16="http://schemas.microsoft.com/office/drawing/2014/main" id="{B07817CF-7723-4101-2B10-D7CE1E028484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9" name="Google Shape;2813;p4">
              <a:extLst>
                <a:ext uri="{FF2B5EF4-FFF2-40B4-BE49-F238E27FC236}">
                  <a16:creationId xmlns:a16="http://schemas.microsoft.com/office/drawing/2014/main" id="{475E6811-DBA1-8002-4065-1C8352772F01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0" name="Google Shape;2814;p4">
              <a:extLst>
                <a:ext uri="{FF2B5EF4-FFF2-40B4-BE49-F238E27FC236}">
                  <a16:creationId xmlns:a16="http://schemas.microsoft.com/office/drawing/2014/main" id="{D3BFB074-2A53-411A-2F67-47D1DE375653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1" name="Google Shape;2815;p4">
              <a:extLst>
                <a:ext uri="{FF2B5EF4-FFF2-40B4-BE49-F238E27FC236}">
                  <a16:creationId xmlns:a16="http://schemas.microsoft.com/office/drawing/2014/main" id="{CD902947-242F-6F2E-56DD-1EAB9851B8A6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2" name="Google Shape;2816;p4">
              <a:extLst>
                <a:ext uri="{FF2B5EF4-FFF2-40B4-BE49-F238E27FC236}">
                  <a16:creationId xmlns:a16="http://schemas.microsoft.com/office/drawing/2014/main" id="{C70AF01C-39A2-9591-B4E1-B42AE8736904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3" name="Google Shape;2817;p4">
              <a:extLst>
                <a:ext uri="{FF2B5EF4-FFF2-40B4-BE49-F238E27FC236}">
                  <a16:creationId xmlns:a16="http://schemas.microsoft.com/office/drawing/2014/main" id="{4F54BC0F-962E-73F0-E5C8-3B0BDB3D8452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4" name="Google Shape;2818;p4">
              <a:extLst>
                <a:ext uri="{FF2B5EF4-FFF2-40B4-BE49-F238E27FC236}">
                  <a16:creationId xmlns:a16="http://schemas.microsoft.com/office/drawing/2014/main" id="{04A948A9-CF43-307C-F8DD-BE458C5BE9F0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5" name="Google Shape;2819;p4">
              <a:extLst>
                <a:ext uri="{FF2B5EF4-FFF2-40B4-BE49-F238E27FC236}">
                  <a16:creationId xmlns:a16="http://schemas.microsoft.com/office/drawing/2014/main" id="{E9FE8CA6-0D80-9820-881F-6490EBEBF69A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6" name="Google Shape;2820;p4">
              <a:extLst>
                <a:ext uri="{FF2B5EF4-FFF2-40B4-BE49-F238E27FC236}">
                  <a16:creationId xmlns:a16="http://schemas.microsoft.com/office/drawing/2014/main" id="{A66A7619-9294-132D-A0C2-3B8688A9945B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7" name="Google Shape;2821;p4">
              <a:extLst>
                <a:ext uri="{FF2B5EF4-FFF2-40B4-BE49-F238E27FC236}">
                  <a16:creationId xmlns:a16="http://schemas.microsoft.com/office/drawing/2014/main" id="{F140AEB1-78CF-9276-DD7E-3A240A61F0A8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8" name="Google Shape;2822;p4">
              <a:extLst>
                <a:ext uri="{FF2B5EF4-FFF2-40B4-BE49-F238E27FC236}">
                  <a16:creationId xmlns:a16="http://schemas.microsoft.com/office/drawing/2014/main" id="{7D6A7BB3-1B38-959C-EECC-E39D7963326D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9" name="Google Shape;2823;p4">
              <a:extLst>
                <a:ext uri="{FF2B5EF4-FFF2-40B4-BE49-F238E27FC236}">
                  <a16:creationId xmlns:a16="http://schemas.microsoft.com/office/drawing/2014/main" id="{01B8A174-6BB0-4858-F1BD-9CCA13A43630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0" name="Google Shape;2824;p4">
              <a:extLst>
                <a:ext uri="{FF2B5EF4-FFF2-40B4-BE49-F238E27FC236}">
                  <a16:creationId xmlns:a16="http://schemas.microsoft.com/office/drawing/2014/main" id="{BA64CC4A-3EB7-4797-AB0B-2C80DB627745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1" name="Google Shape;2825;p4">
              <a:extLst>
                <a:ext uri="{FF2B5EF4-FFF2-40B4-BE49-F238E27FC236}">
                  <a16:creationId xmlns:a16="http://schemas.microsoft.com/office/drawing/2014/main" id="{A885DC90-0E72-059B-8FC9-7E8FF2308782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2" name="Google Shape;2826;p4">
              <a:extLst>
                <a:ext uri="{FF2B5EF4-FFF2-40B4-BE49-F238E27FC236}">
                  <a16:creationId xmlns:a16="http://schemas.microsoft.com/office/drawing/2014/main" id="{C8644A0A-7BAD-2159-99B3-B64EDDA45C7B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3" name="Google Shape;2827;p4">
              <a:extLst>
                <a:ext uri="{FF2B5EF4-FFF2-40B4-BE49-F238E27FC236}">
                  <a16:creationId xmlns:a16="http://schemas.microsoft.com/office/drawing/2014/main" id="{15F9BDFE-6567-20EA-25D9-A4CC1CB7A97F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4" name="Google Shape;2828;p4">
              <a:extLst>
                <a:ext uri="{FF2B5EF4-FFF2-40B4-BE49-F238E27FC236}">
                  <a16:creationId xmlns:a16="http://schemas.microsoft.com/office/drawing/2014/main" id="{4CC60E74-8A61-BC80-4FE0-EEB6E15D1D19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5" name="Google Shape;2829;p4">
            <a:extLst>
              <a:ext uri="{FF2B5EF4-FFF2-40B4-BE49-F238E27FC236}">
                <a16:creationId xmlns:a16="http://schemas.microsoft.com/office/drawing/2014/main" id="{746B5625-276A-D84C-9C5F-0C62807BDDFD}"/>
              </a:ext>
            </a:extLst>
          </p:cNvPr>
          <p:cNvGrpSpPr/>
          <p:nvPr/>
        </p:nvGrpSpPr>
        <p:grpSpPr>
          <a:xfrm>
            <a:off x="506246" y="4691114"/>
            <a:ext cx="1399608" cy="1399608"/>
            <a:chOff x="4046220" y="2072640"/>
            <a:chExt cx="2590800" cy="2590800"/>
          </a:xfrm>
        </p:grpSpPr>
        <p:sp>
          <p:nvSpPr>
            <p:cNvPr id="226" name="Google Shape;2830;p4">
              <a:extLst>
                <a:ext uri="{FF2B5EF4-FFF2-40B4-BE49-F238E27FC236}">
                  <a16:creationId xmlns:a16="http://schemas.microsoft.com/office/drawing/2014/main" id="{59F25526-075F-6505-BB49-A6DEF463F94D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7" name="Google Shape;2831;p4">
              <a:extLst>
                <a:ext uri="{FF2B5EF4-FFF2-40B4-BE49-F238E27FC236}">
                  <a16:creationId xmlns:a16="http://schemas.microsoft.com/office/drawing/2014/main" id="{0235A02C-F9E0-DB88-674E-FB2D616BB97D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8" name="Google Shape;2832;p4">
              <a:extLst>
                <a:ext uri="{FF2B5EF4-FFF2-40B4-BE49-F238E27FC236}">
                  <a16:creationId xmlns:a16="http://schemas.microsoft.com/office/drawing/2014/main" id="{3B656325-5EDC-3627-0EA7-415C8B55778B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9" name="Google Shape;2833;p4">
              <a:extLst>
                <a:ext uri="{FF2B5EF4-FFF2-40B4-BE49-F238E27FC236}">
                  <a16:creationId xmlns:a16="http://schemas.microsoft.com/office/drawing/2014/main" id="{437BA991-9AE2-0865-0D92-1D79BC305F49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0" name="Google Shape;2834;p4">
              <a:extLst>
                <a:ext uri="{FF2B5EF4-FFF2-40B4-BE49-F238E27FC236}">
                  <a16:creationId xmlns:a16="http://schemas.microsoft.com/office/drawing/2014/main" id="{7D77458B-A7D4-7951-9FFE-1E941B953DC0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1" name="Google Shape;2835;p4">
              <a:extLst>
                <a:ext uri="{FF2B5EF4-FFF2-40B4-BE49-F238E27FC236}">
                  <a16:creationId xmlns:a16="http://schemas.microsoft.com/office/drawing/2014/main" id="{AF6BC816-8294-B7AB-438F-BFCEBE063737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2" name="Google Shape;2836;p4">
              <a:extLst>
                <a:ext uri="{FF2B5EF4-FFF2-40B4-BE49-F238E27FC236}">
                  <a16:creationId xmlns:a16="http://schemas.microsoft.com/office/drawing/2014/main" id="{6891C936-E59E-3C2D-A26F-396856474FB1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3" name="Google Shape;2837;p4">
              <a:extLst>
                <a:ext uri="{FF2B5EF4-FFF2-40B4-BE49-F238E27FC236}">
                  <a16:creationId xmlns:a16="http://schemas.microsoft.com/office/drawing/2014/main" id="{C1047FF3-C6D1-26F2-02CC-9C0DD8759AA3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4" name="Google Shape;2838;p4">
              <a:extLst>
                <a:ext uri="{FF2B5EF4-FFF2-40B4-BE49-F238E27FC236}">
                  <a16:creationId xmlns:a16="http://schemas.microsoft.com/office/drawing/2014/main" id="{B7511209-12A0-F612-8488-8AA87C6052F0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5" name="Google Shape;2839;p4">
              <a:extLst>
                <a:ext uri="{FF2B5EF4-FFF2-40B4-BE49-F238E27FC236}">
                  <a16:creationId xmlns:a16="http://schemas.microsoft.com/office/drawing/2014/main" id="{5BCD35D8-2C52-77ED-2584-4F90344FF12A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6" name="Google Shape;2840;p4">
              <a:extLst>
                <a:ext uri="{FF2B5EF4-FFF2-40B4-BE49-F238E27FC236}">
                  <a16:creationId xmlns:a16="http://schemas.microsoft.com/office/drawing/2014/main" id="{05CE850F-B17F-F10B-D373-51B91EF38880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7" name="Google Shape;2841;p4">
              <a:extLst>
                <a:ext uri="{FF2B5EF4-FFF2-40B4-BE49-F238E27FC236}">
                  <a16:creationId xmlns:a16="http://schemas.microsoft.com/office/drawing/2014/main" id="{B6077839-98E3-7DB5-57A5-E1ECE47535E6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8" name="Google Shape;2842;p4">
              <a:extLst>
                <a:ext uri="{FF2B5EF4-FFF2-40B4-BE49-F238E27FC236}">
                  <a16:creationId xmlns:a16="http://schemas.microsoft.com/office/drawing/2014/main" id="{D9A65413-1916-B9F4-16B4-CA1CA8F944AC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9" name="Google Shape;2843;p4">
              <a:extLst>
                <a:ext uri="{FF2B5EF4-FFF2-40B4-BE49-F238E27FC236}">
                  <a16:creationId xmlns:a16="http://schemas.microsoft.com/office/drawing/2014/main" id="{9451D439-0C74-325D-A346-6AF42053C8A1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0" name="Google Shape;2844;p4">
              <a:extLst>
                <a:ext uri="{FF2B5EF4-FFF2-40B4-BE49-F238E27FC236}">
                  <a16:creationId xmlns:a16="http://schemas.microsoft.com/office/drawing/2014/main" id="{0FFD39AC-F886-2C8F-768D-319D73F099CA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1" name="Google Shape;2845;p4">
              <a:extLst>
                <a:ext uri="{FF2B5EF4-FFF2-40B4-BE49-F238E27FC236}">
                  <a16:creationId xmlns:a16="http://schemas.microsoft.com/office/drawing/2014/main" id="{5E38987D-25B1-F2B2-1792-661AFDEAAE30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2" name="Google Shape;2846;p4">
              <a:extLst>
                <a:ext uri="{FF2B5EF4-FFF2-40B4-BE49-F238E27FC236}">
                  <a16:creationId xmlns:a16="http://schemas.microsoft.com/office/drawing/2014/main" id="{A02A212E-1926-7A68-4E33-149DAE7BD196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3" name="Google Shape;2847;p4">
              <a:extLst>
                <a:ext uri="{FF2B5EF4-FFF2-40B4-BE49-F238E27FC236}">
                  <a16:creationId xmlns:a16="http://schemas.microsoft.com/office/drawing/2014/main" id="{410A6604-793C-7CD4-DAAC-571D7A9DF2B0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4" name="Google Shape;2848;p4">
              <a:extLst>
                <a:ext uri="{FF2B5EF4-FFF2-40B4-BE49-F238E27FC236}">
                  <a16:creationId xmlns:a16="http://schemas.microsoft.com/office/drawing/2014/main" id="{1FA089E2-A4B0-1BE2-37A6-83F06A079DAF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5" name="Google Shape;2849;p4">
              <a:extLst>
                <a:ext uri="{FF2B5EF4-FFF2-40B4-BE49-F238E27FC236}">
                  <a16:creationId xmlns:a16="http://schemas.microsoft.com/office/drawing/2014/main" id="{498B9593-BD84-D2E1-40F7-5AEA0848FA4E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6" name="Google Shape;2850;p4">
              <a:extLst>
                <a:ext uri="{FF2B5EF4-FFF2-40B4-BE49-F238E27FC236}">
                  <a16:creationId xmlns:a16="http://schemas.microsoft.com/office/drawing/2014/main" id="{48EF3C2A-4A61-C10C-120A-1E5FCEE0C421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7" name="Google Shape;2851;p4">
              <a:extLst>
                <a:ext uri="{FF2B5EF4-FFF2-40B4-BE49-F238E27FC236}">
                  <a16:creationId xmlns:a16="http://schemas.microsoft.com/office/drawing/2014/main" id="{6863BC14-9C47-66E0-91A5-1BC4E8AE287E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8" name="Google Shape;2852;p4">
              <a:extLst>
                <a:ext uri="{FF2B5EF4-FFF2-40B4-BE49-F238E27FC236}">
                  <a16:creationId xmlns:a16="http://schemas.microsoft.com/office/drawing/2014/main" id="{9F811E5B-BEB6-2F74-DFD7-3FA3019374FD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9" name="Google Shape;2853;p4">
              <a:extLst>
                <a:ext uri="{FF2B5EF4-FFF2-40B4-BE49-F238E27FC236}">
                  <a16:creationId xmlns:a16="http://schemas.microsoft.com/office/drawing/2014/main" id="{B9BADB73-43CD-DAC3-6CED-411214B7E0B5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0" name="Google Shape;2854;p4">
              <a:extLst>
                <a:ext uri="{FF2B5EF4-FFF2-40B4-BE49-F238E27FC236}">
                  <a16:creationId xmlns:a16="http://schemas.microsoft.com/office/drawing/2014/main" id="{1A0598FD-AD3C-E429-B1BA-AEDDC5CD5F17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1" name="Google Shape;2855;p4">
              <a:extLst>
                <a:ext uri="{FF2B5EF4-FFF2-40B4-BE49-F238E27FC236}">
                  <a16:creationId xmlns:a16="http://schemas.microsoft.com/office/drawing/2014/main" id="{A40EB0A0-3C44-67EC-9C98-42B8F1635D46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2" name="Google Shape;2856;p4">
              <a:extLst>
                <a:ext uri="{FF2B5EF4-FFF2-40B4-BE49-F238E27FC236}">
                  <a16:creationId xmlns:a16="http://schemas.microsoft.com/office/drawing/2014/main" id="{B82064F2-E723-2710-B393-D3E7DB21B1C9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3" name="Google Shape;2857;p4">
              <a:extLst>
                <a:ext uri="{FF2B5EF4-FFF2-40B4-BE49-F238E27FC236}">
                  <a16:creationId xmlns:a16="http://schemas.microsoft.com/office/drawing/2014/main" id="{E6F404E6-4274-70A2-F4D9-53470BAE5245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4" name="Google Shape;2858;p4">
              <a:extLst>
                <a:ext uri="{FF2B5EF4-FFF2-40B4-BE49-F238E27FC236}">
                  <a16:creationId xmlns:a16="http://schemas.microsoft.com/office/drawing/2014/main" id="{27D64C76-030C-09B1-1BD7-88822512DB73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5" name="Google Shape;2859;p4">
              <a:extLst>
                <a:ext uri="{FF2B5EF4-FFF2-40B4-BE49-F238E27FC236}">
                  <a16:creationId xmlns:a16="http://schemas.microsoft.com/office/drawing/2014/main" id="{8AA7C6CF-4BC0-54C3-1277-711D5694D1A9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6" name="Google Shape;2860;p4">
              <a:extLst>
                <a:ext uri="{FF2B5EF4-FFF2-40B4-BE49-F238E27FC236}">
                  <a16:creationId xmlns:a16="http://schemas.microsoft.com/office/drawing/2014/main" id="{F685A6E9-273B-D236-D6AA-F3D98A9E80DC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7" name="Google Shape;2861;p4">
              <a:extLst>
                <a:ext uri="{FF2B5EF4-FFF2-40B4-BE49-F238E27FC236}">
                  <a16:creationId xmlns:a16="http://schemas.microsoft.com/office/drawing/2014/main" id="{54EA07D0-4526-1002-9211-30E0D4D4B342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8" name="Google Shape;2862;p4">
              <a:extLst>
                <a:ext uri="{FF2B5EF4-FFF2-40B4-BE49-F238E27FC236}">
                  <a16:creationId xmlns:a16="http://schemas.microsoft.com/office/drawing/2014/main" id="{22C28D79-34A1-792C-BE25-EDB930523895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9" name="Google Shape;2863;p4">
              <a:extLst>
                <a:ext uri="{FF2B5EF4-FFF2-40B4-BE49-F238E27FC236}">
                  <a16:creationId xmlns:a16="http://schemas.microsoft.com/office/drawing/2014/main" id="{00A067FD-5800-2D60-9DB8-8C0980DF2CA6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0" name="Google Shape;2864;p4">
              <a:extLst>
                <a:ext uri="{FF2B5EF4-FFF2-40B4-BE49-F238E27FC236}">
                  <a16:creationId xmlns:a16="http://schemas.microsoft.com/office/drawing/2014/main" id="{0EA7F2B2-5A80-1F98-C83A-E880DC7D624B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1" name="Google Shape;2865;p4">
              <a:extLst>
                <a:ext uri="{FF2B5EF4-FFF2-40B4-BE49-F238E27FC236}">
                  <a16:creationId xmlns:a16="http://schemas.microsoft.com/office/drawing/2014/main" id="{341B1086-8F77-4AF4-8E0C-DCEBA2CA7F32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2" name="Google Shape;2866;p4">
              <a:extLst>
                <a:ext uri="{FF2B5EF4-FFF2-40B4-BE49-F238E27FC236}">
                  <a16:creationId xmlns:a16="http://schemas.microsoft.com/office/drawing/2014/main" id="{FC144778-3538-4CD1-96F8-6C00D313F883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3" name="Google Shape;2867;p4">
              <a:extLst>
                <a:ext uri="{FF2B5EF4-FFF2-40B4-BE49-F238E27FC236}">
                  <a16:creationId xmlns:a16="http://schemas.microsoft.com/office/drawing/2014/main" id="{4188501E-ED86-CFD9-B5E4-7A8906187E05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4" name="Google Shape;2868;p4">
              <a:extLst>
                <a:ext uri="{FF2B5EF4-FFF2-40B4-BE49-F238E27FC236}">
                  <a16:creationId xmlns:a16="http://schemas.microsoft.com/office/drawing/2014/main" id="{E9D81D54-392E-FF3B-EBBE-596D731C0D50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5" name="Google Shape;2869;p4">
              <a:extLst>
                <a:ext uri="{FF2B5EF4-FFF2-40B4-BE49-F238E27FC236}">
                  <a16:creationId xmlns:a16="http://schemas.microsoft.com/office/drawing/2014/main" id="{EC138668-1E14-1C89-ACF9-B55F2AC39B69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6" name="Google Shape;2870;p4">
              <a:extLst>
                <a:ext uri="{FF2B5EF4-FFF2-40B4-BE49-F238E27FC236}">
                  <a16:creationId xmlns:a16="http://schemas.microsoft.com/office/drawing/2014/main" id="{C620350D-55A0-24E5-C39F-F9BABE36AEF3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7" name="Google Shape;2871;p4">
              <a:extLst>
                <a:ext uri="{FF2B5EF4-FFF2-40B4-BE49-F238E27FC236}">
                  <a16:creationId xmlns:a16="http://schemas.microsoft.com/office/drawing/2014/main" id="{D2C55596-E362-8435-67DD-368B007CCBBF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8" name="Google Shape;2872;p4">
              <a:extLst>
                <a:ext uri="{FF2B5EF4-FFF2-40B4-BE49-F238E27FC236}">
                  <a16:creationId xmlns:a16="http://schemas.microsoft.com/office/drawing/2014/main" id="{0431383A-0E0E-4D30-CE11-919D4651F2E9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9" name="Google Shape;2873;p4">
              <a:extLst>
                <a:ext uri="{FF2B5EF4-FFF2-40B4-BE49-F238E27FC236}">
                  <a16:creationId xmlns:a16="http://schemas.microsoft.com/office/drawing/2014/main" id="{A8031C66-69A8-C9FD-9694-835448F9A869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0" name="Google Shape;2874;p4">
              <a:extLst>
                <a:ext uri="{FF2B5EF4-FFF2-40B4-BE49-F238E27FC236}">
                  <a16:creationId xmlns:a16="http://schemas.microsoft.com/office/drawing/2014/main" id="{408121E5-5BF3-6594-36F7-27DBC55F0961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1" name="Google Shape;2875;p4">
              <a:extLst>
                <a:ext uri="{FF2B5EF4-FFF2-40B4-BE49-F238E27FC236}">
                  <a16:creationId xmlns:a16="http://schemas.microsoft.com/office/drawing/2014/main" id="{AD78C8DE-F97F-E034-3025-BE54B2272973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2" name="Google Shape;2876;p4">
              <a:extLst>
                <a:ext uri="{FF2B5EF4-FFF2-40B4-BE49-F238E27FC236}">
                  <a16:creationId xmlns:a16="http://schemas.microsoft.com/office/drawing/2014/main" id="{FF3B62BC-F6C9-71B4-1CBC-39F91414B5A2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3" name="Google Shape;2877;p4">
              <a:extLst>
                <a:ext uri="{FF2B5EF4-FFF2-40B4-BE49-F238E27FC236}">
                  <a16:creationId xmlns:a16="http://schemas.microsoft.com/office/drawing/2014/main" id="{DB94A11E-A029-0858-9C2A-78097A8CF868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4" name="Google Shape;2878;p4">
              <a:extLst>
                <a:ext uri="{FF2B5EF4-FFF2-40B4-BE49-F238E27FC236}">
                  <a16:creationId xmlns:a16="http://schemas.microsoft.com/office/drawing/2014/main" id="{0AF3B5FE-BB8F-0293-FA6F-B4064FABD9A1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5" name="Google Shape;2879;p4">
              <a:extLst>
                <a:ext uri="{FF2B5EF4-FFF2-40B4-BE49-F238E27FC236}">
                  <a16:creationId xmlns:a16="http://schemas.microsoft.com/office/drawing/2014/main" id="{109986C2-B81B-5AD8-EB6F-F3A97349AF6D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6" name="Google Shape;2880;p4">
              <a:extLst>
                <a:ext uri="{FF2B5EF4-FFF2-40B4-BE49-F238E27FC236}">
                  <a16:creationId xmlns:a16="http://schemas.microsoft.com/office/drawing/2014/main" id="{300D3112-AD36-3900-7033-C596FEB8F0EB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7" name="Google Shape;2881;p4">
              <a:extLst>
                <a:ext uri="{FF2B5EF4-FFF2-40B4-BE49-F238E27FC236}">
                  <a16:creationId xmlns:a16="http://schemas.microsoft.com/office/drawing/2014/main" id="{3B67DFAC-4244-938A-791D-FD07E00E9093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8" name="Google Shape;2882;p4">
              <a:extLst>
                <a:ext uri="{FF2B5EF4-FFF2-40B4-BE49-F238E27FC236}">
                  <a16:creationId xmlns:a16="http://schemas.microsoft.com/office/drawing/2014/main" id="{55BBBDC9-6A95-4F28-F2A0-1261B1D1D764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9" name="Google Shape;2883;p4">
              <a:extLst>
                <a:ext uri="{FF2B5EF4-FFF2-40B4-BE49-F238E27FC236}">
                  <a16:creationId xmlns:a16="http://schemas.microsoft.com/office/drawing/2014/main" id="{7F3B9DB7-46BD-0698-411B-D18D8C48FE83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0" name="Google Shape;2884;p4">
              <a:extLst>
                <a:ext uri="{FF2B5EF4-FFF2-40B4-BE49-F238E27FC236}">
                  <a16:creationId xmlns:a16="http://schemas.microsoft.com/office/drawing/2014/main" id="{5119660F-01A9-F1CF-77F7-33DAE5F20422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1" name="Google Shape;2885;p4">
              <a:extLst>
                <a:ext uri="{FF2B5EF4-FFF2-40B4-BE49-F238E27FC236}">
                  <a16:creationId xmlns:a16="http://schemas.microsoft.com/office/drawing/2014/main" id="{B49CB89B-F7EE-2713-CDD2-BD170727D86E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2" name="Google Shape;2886;p4">
              <a:extLst>
                <a:ext uri="{FF2B5EF4-FFF2-40B4-BE49-F238E27FC236}">
                  <a16:creationId xmlns:a16="http://schemas.microsoft.com/office/drawing/2014/main" id="{1E3524BE-B118-9203-A4B2-DE378EA8F95C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3" name="Google Shape;2887;p4">
              <a:extLst>
                <a:ext uri="{FF2B5EF4-FFF2-40B4-BE49-F238E27FC236}">
                  <a16:creationId xmlns:a16="http://schemas.microsoft.com/office/drawing/2014/main" id="{4346C685-EF2F-ED8D-2BFD-76782C9EE57E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4" name="Google Shape;2888;p4">
              <a:extLst>
                <a:ext uri="{FF2B5EF4-FFF2-40B4-BE49-F238E27FC236}">
                  <a16:creationId xmlns:a16="http://schemas.microsoft.com/office/drawing/2014/main" id="{22B1117F-4EC5-90FA-AA99-DCF0737F8E01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5" name="Google Shape;2889;p4">
              <a:extLst>
                <a:ext uri="{FF2B5EF4-FFF2-40B4-BE49-F238E27FC236}">
                  <a16:creationId xmlns:a16="http://schemas.microsoft.com/office/drawing/2014/main" id="{59AAC8FD-9E4B-DE92-7782-F90555710E2D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6" name="Google Shape;2890;p4">
              <a:extLst>
                <a:ext uri="{FF2B5EF4-FFF2-40B4-BE49-F238E27FC236}">
                  <a16:creationId xmlns:a16="http://schemas.microsoft.com/office/drawing/2014/main" id="{49C335EC-B74D-083E-AE18-7967EA266B1A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7" name="Google Shape;2891;p4">
              <a:extLst>
                <a:ext uri="{FF2B5EF4-FFF2-40B4-BE49-F238E27FC236}">
                  <a16:creationId xmlns:a16="http://schemas.microsoft.com/office/drawing/2014/main" id="{4867B98E-6886-01EB-723E-96AEC797AC6B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8" name="Google Shape;2892;p4">
              <a:extLst>
                <a:ext uri="{FF2B5EF4-FFF2-40B4-BE49-F238E27FC236}">
                  <a16:creationId xmlns:a16="http://schemas.microsoft.com/office/drawing/2014/main" id="{319BCA5D-5C68-28E8-9845-24E85D707463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9" name="Google Shape;2893;p4">
              <a:extLst>
                <a:ext uri="{FF2B5EF4-FFF2-40B4-BE49-F238E27FC236}">
                  <a16:creationId xmlns:a16="http://schemas.microsoft.com/office/drawing/2014/main" id="{28F4B175-DC65-E6D1-397A-4F06521CD6A0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0" name="Google Shape;2894;p4">
              <a:extLst>
                <a:ext uri="{FF2B5EF4-FFF2-40B4-BE49-F238E27FC236}">
                  <a16:creationId xmlns:a16="http://schemas.microsoft.com/office/drawing/2014/main" id="{919C8001-32E7-5894-54BA-A4B01133FB46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1" name="Google Shape;2895;p4">
              <a:extLst>
                <a:ext uri="{FF2B5EF4-FFF2-40B4-BE49-F238E27FC236}">
                  <a16:creationId xmlns:a16="http://schemas.microsoft.com/office/drawing/2014/main" id="{19752BA7-9A21-CBAF-BD77-E7BD7D3F79AB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2" name="Google Shape;2896;p4">
              <a:extLst>
                <a:ext uri="{FF2B5EF4-FFF2-40B4-BE49-F238E27FC236}">
                  <a16:creationId xmlns:a16="http://schemas.microsoft.com/office/drawing/2014/main" id="{05632F61-6666-6D7C-5EC2-F1E354D997E7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3" name="Google Shape;2897;p4">
              <a:extLst>
                <a:ext uri="{FF2B5EF4-FFF2-40B4-BE49-F238E27FC236}">
                  <a16:creationId xmlns:a16="http://schemas.microsoft.com/office/drawing/2014/main" id="{02A2D704-5CC7-F880-65A7-3C9432E90330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4" name="Google Shape;2898;p4">
              <a:extLst>
                <a:ext uri="{FF2B5EF4-FFF2-40B4-BE49-F238E27FC236}">
                  <a16:creationId xmlns:a16="http://schemas.microsoft.com/office/drawing/2014/main" id="{9B362996-9E70-9F5F-40A7-4B345B3110B6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5" name="Google Shape;2899;p4">
              <a:extLst>
                <a:ext uri="{FF2B5EF4-FFF2-40B4-BE49-F238E27FC236}">
                  <a16:creationId xmlns:a16="http://schemas.microsoft.com/office/drawing/2014/main" id="{7DE5155D-9F9B-FD56-27FA-002B464CBD0A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6" name="Google Shape;2900;p4">
              <a:extLst>
                <a:ext uri="{FF2B5EF4-FFF2-40B4-BE49-F238E27FC236}">
                  <a16:creationId xmlns:a16="http://schemas.microsoft.com/office/drawing/2014/main" id="{75BBB5CD-4781-FB6A-6C67-A2254B374850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7" name="Google Shape;2901;p4">
              <a:extLst>
                <a:ext uri="{FF2B5EF4-FFF2-40B4-BE49-F238E27FC236}">
                  <a16:creationId xmlns:a16="http://schemas.microsoft.com/office/drawing/2014/main" id="{6593F5F3-2AB9-BCEB-21A8-AEA34D54BF13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8" name="Google Shape;2902;p4">
              <a:extLst>
                <a:ext uri="{FF2B5EF4-FFF2-40B4-BE49-F238E27FC236}">
                  <a16:creationId xmlns:a16="http://schemas.microsoft.com/office/drawing/2014/main" id="{8C2D9BB8-1BFA-3E4E-50EA-3FE944F4B099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9" name="Google Shape;2903;p4">
              <a:extLst>
                <a:ext uri="{FF2B5EF4-FFF2-40B4-BE49-F238E27FC236}">
                  <a16:creationId xmlns:a16="http://schemas.microsoft.com/office/drawing/2014/main" id="{CE785179-F9C0-E4F5-42AA-01E767C0CD50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0" name="Google Shape;2904;p4">
              <a:extLst>
                <a:ext uri="{FF2B5EF4-FFF2-40B4-BE49-F238E27FC236}">
                  <a16:creationId xmlns:a16="http://schemas.microsoft.com/office/drawing/2014/main" id="{651379A4-D432-629C-B4F4-F2BE9E6A7B01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1" name="Google Shape;2905;p4">
              <a:extLst>
                <a:ext uri="{FF2B5EF4-FFF2-40B4-BE49-F238E27FC236}">
                  <a16:creationId xmlns:a16="http://schemas.microsoft.com/office/drawing/2014/main" id="{8E3F8229-F934-9F97-DF86-DEE4A4E91A74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2" name="Google Shape;2906;p4">
              <a:extLst>
                <a:ext uri="{FF2B5EF4-FFF2-40B4-BE49-F238E27FC236}">
                  <a16:creationId xmlns:a16="http://schemas.microsoft.com/office/drawing/2014/main" id="{41EC999F-262F-2AD3-48A6-8695A3DEB00E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3" name="Google Shape;2907;p4">
              <a:extLst>
                <a:ext uri="{FF2B5EF4-FFF2-40B4-BE49-F238E27FC236}">
                  <a16:creationId xmlns:a16="http://schemas.microsoft.com/office/drawing/2014/main" id="{91DBA645-2FB2-D033-CC7D-15F035F8D30C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4" name="Google Shape;2908;p4">
              <a:extLst>
                <a:ext uri="{FF2B5EF4-FFF2-40B4-BE49-F238E27FC236}">
                  <a16:creationId xmlns:a16="http://schemas.microsoft.com/office/drawing/2014/main" id="{74CBFE04-AC30-C239-6410-AE0D11EB7024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5" name="Google Shape;2909;p4">
              <a:extLst>
                <a:ext uri="{FF2B5EF4-FFF2-40B4-BE49-F238E27FC236}">
                  <a16:creationId xmlns:a16="http://schemas.microsoft.com/office/drawing/2014/main" id="{199EC2A0-CC6C-9162-F8FF-1E5C6AA0397D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6" name="Google Shape;2910;p4">
              <a:extLst>
                <a:ext uri="{FF2B5EF4-FFF2-40B4-BE49-F238E27FC236}">
                  <a16:creationId xmlns:a16="http://schemas.microsoft.com/office/drawing/2014/main" id="{5F59AC85-7940-82C3-7C87-6E1748CBBAD4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7" name="Google Shape;2911;p4">
              <a:extLst>
                <a:ext uri="{FF2B5EF4-FFF2-40B4-BE49-F238E27FC236}">
                  <a16:creationId xmlns:a16="http://schemas.microsoft.com/office/drawing/2014/main" id="{E7141E72-1FEF-C13E-9773-5468E481EE3E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8" name="Google Shape;2912;p4">
              <a:extLst>
                <a:ext uri="{FF2B5EF4-FFF2-40B4-BE49-F238E27FC236}">
                  <a16:creationId xmlns:a16="http://schemas.microsoft.com/office/drawing/2014/main" id="{86ADACD0-535C-FE8A-9341-6109E14D23E7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9" name="Google Shape;2913;p4">
              <a:extLst>
                <a:ext uri="{FF2B5EF4-FFF2-40B4-BE49-F238E27FC236}">
                  <a16:creationId xmlns:a16="http://schemas.microsoft.com/office/drawing/2014/main" id="{A0D1ECFC-152F-B8A8-7D9D-128AD7DF6ADB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0" name="Google Shape;2914;p4">
              <a:extLst>
                <a:ext uri="{FF2B5EF4-FFF2-40B4-BE49-F238E27FC236}">
                  <a16:creationId xmlns:a16="http://schemas.microsoft.com/office/drawing/2014/main" id="{D809E612-1258-5BE4-BBDE-39428662F240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1" name="Google Shape;2915;p4">
              <a:extLst>
                <a:ext uri="{FF2B5EF4-FFF2-40B4-BE49-F238E27FC236}">
                  <a16:creationId xmlns:a16="http://schemas.microsoft.com/office/drawing/2014/main" id="{584FAEDE-3710-3EE8-06C6-3214EF14128E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2" name="Google Shape;2916;p4">
              <a:extLst>
                <a:ext uri="{FF2B5EF4-FFF2-40B4-BE49-F238E27FC236}">
                  <a16:creationId xmlns:a16="http://schemas.microsoft.com/office/drawing/2014/main" id="{161ED9E7-8E39-661D-DF5D-ACFBD6F01B02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3" name="Google Shape;2917;p4">
              <a:extLst>
                <a:ext uri="{FF2B5EF4-FFF2-40B4-BE49-F238E27FC236}">
                  <a16:creationId xmlns:a16="http://schemas.microsoft.com/office/drawing/2014/main" id="{61C6E424-D0EC-D0E2-DE2F-61BEA82BE4EA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4" name="Google Shape;2918;p4">
              <a:extLst>
                <a:ext uri="{FF2B5EF4-FFF2-40B4-BE49-F238E27FC236}">
                  <a16:creationId xmlns:a16="http://schemas.microsoft.com/office/drawing/2014/main" id="{2510FC63-F242-F028-FAAB-CA3576957423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5" name="Google Shape;2919;p4">
              <a:extLst>
                <a:ext uri="{FF2B5EF4-FFF2-40B4-BE49-F238E27FC236}">
                  <a16:creationId xmlns:a16="http://schemas.microsoft.com/office/drawing/2014/main" id="{64F0D660-06F7-0FCC-F844-29501447A9D5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6" name="Google Shape;2920;p4">
              <a:extLst>
                <a:ext uri="{FF2B5EF4-FFF2-40B4-BE49-F238E27FC236}">
                  <a16:creationId xmlns:a16="http://schemas.microsoft.com/office/drawing/2014/main" id="{86189C87-001E-4D7C-DC10-567026E10046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7" name="Google Shape;2921;p4">
              <a:extLst>
                <a:ext uri="{FF2B5EF4-FFF2-40B4-BE49-F238E27FC236}">
                  <a16:creationId xmlns:a16="http://schemas.microsoft.com/office/drawing/2014/main" id="{105B6FE8-8241-E93F-E649-1696B621285C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8" name="Google Shape;2922;p4">
              <a:extLst>
                <a:ext uri="{FF2B5EF4-FFF2-40B4-BE49-F238E27FC236}">
                  <a16:creationId xmlns:a16="http://schemas.microsoft.com/office/drawing/2014/main" id="{9AF66B25-2981-BAE2-FB8D-682FAA8C8806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9" name="Google Shape;2923;p4">
              <a:extLst>
                <a:ext uri="{FF2B5EF4-FFF2-40B4-BE49-F238E27FC236}">
                  <a16:creationId xmlns:a16="http://schemas.microsoft.com/office/drawing/2014/main" id="{58BF4840-AF12-9E6F-2673-E64F58D56D87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0" name="Google Shape;2924;p4">
              <a:extLst>
                <a:ext uri="{FF2B5EF4-FFF2-40B4-BE49-F238E27FC236}">
                  <a16:creationId xmlns:a16="http://schemas.microsoft.com/office/drawing/2014/main" id="{32836A8B-AFD3-A46B-3588-6334E60697FC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1" name="Google Shape;2925;p4">
              <a:extLst>
                <a:ext uri="{FF2B5EF4-FFF2-40B4-BE49-F238E27FC236}">
                  <a16:creationId xmlns:a16="http://schemas.microsoft.com/office/drawing/2014/main" id="{F0FAB42E-904F-6917-52F4-0F9019F3F6D2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2" name="Google Shape;2926;p4">
              <a:extLst>
                <a:ext uri="{FF2B5EF4-FFF2-40B4-BE49-F238E27FC236}">
                  <a16:creationId xmlns:a16="http://schemas.microsoft.com/office/drawing/2014/main" id="{4B5C0A40-59CB-A996-8796-A9A4FDC79089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3" name="Google Shape;2927;p4">
              <a:extLst>
                <a:ext uri="{FF2B5EF4-FFF2-40B4-BE49-F238E27FC236}">
                  <a16:creationId xmlns:a16="http://schemas.microsoft.com/office/drawing/2014/main" id="{9801DD79-D6CE-48DA-F68F-4AE8304F9497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4" name="Google Shape;2928;p4">
              <a:extLst>
                <a:ext uri="{FF2B5EF4-FFF2-40B4-BE49-F238E27FC236}">
                  <a16:creationId xmlns:a16="http://schemas.microsoft.com/office/drawing/2014/main" id="{94AE737E-054B-B0E8-72B2-C25BFDD63AB2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5" name="Google Shape;2929;p4">
              <a:extLst>
                <a:ext uri="{FF2B5EF4-FFF2-40B4-BE49-F238E27FC236}">
                  <a16:creationId xmlns:a16="http://schemas.microsoft.com/office/drawing/2014/main" id="{447E2763-C03A-7EB5-511C-D6E13DB1C022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26" name="Google Shape;2930;p4">
            <a:extLst>
              <a:ext uri="{FF2B5EF4-FFF2-40B4-BE49-F238E27FC236}">
                <a16:creationId xmlns:a16="http://schemas.microsoft.com/office/drawing/2014/main" id="{FE83B3F6-A85B-BAE7-FE0B-5F3269A34846}"/>
              </a:ext>
            </a:extLst>
          </p:cNvPr>
          <p:cNvGrpSpPr/>
          <p:nvPr/>
        </p:nvGrpSpPr>
        <p:grpSpPr>
          <a:xfrm>
            <a:off x="2485342" y="3117165"/>
            <a:ext cx="139961" cy="1399608"/>
            <a:chOff x="3114999" y="2956980"/>
            <a:chExt cx="139961" cy="1399608"/>
          </a:xfrm>
        </p:grpSpPr>
        <p:sp>
          <p:nvSpPr>
            <p:cNvPr id="327" name="Google Shape;2931;p4">
              <a:extLst>
                <a:ext uri="{FF2B5EF4-FFF2-40B4-BE49-F238E27FC236}">
                  <a16:creationId xmlns:a16="http://schemas.microsoft.com/office/drawing/2014/main" id="{AEE1E792-49C0-9E51-15D4-DEFF24908D5C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8" name="Google Shape;2932;p4">
              <a:extLst>
                <a:ext uri="{FF2B5EF4-FFF2-40B4-BE49-F238E27FC236}">
                  <a16:creationId xmlns:a16="http://schemas.microsoft.com/office/drawing/2014/main" id="{C776BD6E-A9F0-E41B-6FAC-6C020060C6E9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9" name="Google Shape;2933;p4">
              <a:extLst>
                <a:ext uri="{FF2B5EF4-FFF2-40B4-BE49-F238E27FC236}">
                  <a16:creationId xmlns:a16="http://schemas.microsoft.com/office/drawing/2014/main" id="{C5766A24-3928-B7ED-37B6-D2EA8EFD8A93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0" name="Google Shape;2934;p4">
              <a:extLst>
                <a:ext uri="{FF2B5EF4-FFF2-40B4-BE49-F238E27FC236}">
                  <a16:creationId xmlns:a16="http://schemas.microsoft.com/office/drawing/2014/main" id="{549CD573-A480-DC7A-7F7C-404026587893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1" name="Google Shape;2935;p4">
              <a:extLst>
                <a:ext uri="{FF2B5EF4-FFF2-40B4-BE49-F238E27FC236}">
                  <a16:creationId xmlns:a16="http://schemas.microsoft.com/office/drawing/2014/main" id="{549EAB04-A6BC-9DBD-4FC7-328EF69D5ECD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2" name="Google Shape;2936;p4">
              <a:extLst>
                <a:ext uri="{FF2B5EF4-FFF2-40B4-BE49-F238E27FC236}">
                  <a16:creationId xmlns:a16="http://schemas.microsoft.com/office/drawing/2014/main" id="{E2D8D1B5-B343-4977-2487-A527D1D6F02B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3" name="Google Shape;2937;p4">
              <a:extLst>
                <a:ext uri="{FF2B5EF4-FFF2-40B4-BE49-F238E27FC236}">
                  <a16:creationId xmlns:a16="http://schemas.microsoft.com/office/drawing/2014/main" id="{056D3AE5-0AF1-EB6D-6779-D7CF7B47B39E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4" name="Google Shape;2938;p4">
              <a:extLst>
                <a:ext uri="{FF2B5EF4-FFF2-40B4-BE49-F238E27FC236}">
                  <a16:creationId xmlns:a16="http://schemas.microsoft.com/office/drawing/2014/main" id="{614AECFF-3DA2-729D-4904-71DE903B343B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5" name="Google Shape;2939;p4">
              <a:extLst>
                <a:ext uri="{FF2B5EF4-FFF2-40B4-BE49-F238E27FC236}">
                  <a16:creationId xmlns:a16="http://schemas.microsoft.com/office/drawing/2014/main" id="{13DB36C9-18C0-AEC8-62EE-9B7ADB8E92CE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6" name="Google Shape;2940;p4">
              <a:extLst>
                <a:ext uri="{FF2B5EF4-FFF2-40B4-BE49-F238E27FC236}">
                  <a16:creationId xmlns:a16="http://schemas.microsoft.com/office/drawing/2014/main" id="{84321ACA-760E-DDC8-3549-AFDEEAF8E905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7" name="Google Shape;2941;p4">
            <a:extLst>
              <a:ext uri="{FF2B5EF4-FFF2-40B4-BE49-F238E27FC236}">
                <a16:creationId xmlns:a16="http://schemas.microsoft.com/office/drawing/2014/main" id="{B56AD452-BA78-DBA6-2B87-81E81B6BDBF0}"/>
              </a:ext>
            </a:extLst>
          </p:cNvPr>
          <p:cNvGrpSpPr/>
          <p:nvPr/>
        </p:nvGrpSpPr>
        <p:grpSpPr>
          <a:xfrm>
            <a:off x="2280584" y="3117165"/>
            <a:ext cx="139961" cy="1399608"/>
            <a:chOff x="3114999" y="2956980"/>
            <a:chExt cx="139961" cy="1399608"/>
          </a:xfrm>
        </p:grpSpPr>
        <p:sp>
          <p:nvSpPr>
            <p:cNvPr id="338" name="Google Shape;2942;p4">
              <a:extLst>
                <a:ext uri="{FF2B5EF4-FFF2-40B4-BE49-F238E27FC236}">
                  <a16:creationId xmlns:a16="http://schemas.microsoft.com/office/drawing/2014/main" id="{477D92B9-E765-C425-BFD7-565344DFF9E0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9" name="Google Shape;2943;p4">
              <a:extLst>
                <a:ext uri="{FF2B5EF4-FFF2-40B4-BE49-F238E27FC236}">
                  <a16:creationId xmlns:a16="http://schemas.microsoft.com/office/drawing/2014/main" id="{136F27EC-934D-985A-0798-5BC9FE2D78CE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0" name="Google Shape;2944;p4">
              <a:extLst>
                <a:ext uri="{FF2B5EF4-FFF2-40B4-BE49-F238E27FC236}">
                  <a16:creationId xmlns:a16="http://schemas.microsoft.com/office/drawing/2014/main" id="{6F4678FA-EB30-CA78-49A4-087F65633AB8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1" name="Google Shape;2945;p4">
              <a:extLst>
                <a:ext uri="{FF2B5EF4-FFF2-40B4-BE49-F238E27FC236}">
                  <a16:creationId xmlns:a16="http://schemas.microsoft.com/office/drawing/2014/main" id="{11E9406D-1EA6-85B8-B40B-2AC545CA2C1A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2" name="Google Shape;2946;p4">
              <a:extLst>
                <a:ext uri="{FF2B5EF4-FFF2-40B4-BE49-F238E27FC236}">
                  <a16:creationId xmlns:a16="http://schemas.microsoft.com/office/drawing/2014/main" id="{E0A863CC-5757-0B23-4612-9689E7413C39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3" name="Google Shape;2947;p4">
              <a:extLst>
                <a:ext uri="{FF2B5EF4-FFF2-40B4-BE49-F238E27FC236}">
                  <a16:creationId xmlns:a16="http://schemas.microsoft.com/office/drawing/2014/main" id="{B1DAF450-151F-8041-5022-F9DCD27D5901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4" name="Google Shape;2948;p4">
              <a:extLst>
                <a:ext uri="{FF2B5EF4-FFF2-40B4-BE49-F238E27FC236}">
                  <a16:creationId xmlns:a16="http://schemas.microsoft.com/office/drawing/2014/main" id="{1DE9F848-698E-109A-8D7F-C9531177A5CB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5" name="Google Shape;2949;p4">
              <a:extLst>
                <a:ext uri="{FF2B5EF4-FFF2-40B4-BE49-F238E27FC236}">
                  <a16:creationId xmlns:a16="http://schemas.microsoft.com/office/drawing/2014/main" id="{B1FEBE98-5DEB-FE84-175E-0506E8212FD5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6" name="Google Shape;2950;p4">
              <a:extLst>
                <a:ext uri="{FF2B5EF4-FFF2-40B4-BE49-F238E27FC236}">
                  <a16:creationId xmlns:a16="http://schemas.microsoft.com/office/drawing/2014/main" id="{8D2B75A0-ACE7-B2A1-8ACA-31D1A87B9048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7" name="Google Shape;2951;p4">
              <a:extLst>
                <a:ext uri="{FF2B5EF4-FFF2-40B4-BE49-F238E27FC236}">
                  <a16:creationId xmlns:a16="http://schemas.microsoft.com/office/drawing/2014/main" id="{1E6923EF-4F8F-CC03-5E04-C5A7319AC4ED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48" name="Google Shape;2952;p4">
            <a:extLst>
              <a:ext uri="{FF2B5EF4-FFF2-40B4-BE49-F238E27FC236}">
                <a16:creationId xmlns:a16="http://schemas.microsoft.com/office/drawing/2014/main" id="{4EBC01DB-3518-5655-A039-FAE29ABB8270}"/>
              </a:ext>
            </a:extLst>
          </p:cNvPr>
          <p:cNvGrpSpPr/>
          <p:nvPr/>
        </p:nvGrpSpPr>
        <p:grpSpPr>
          <a:xfrm>
            <a:off x="2687669" y="3117165"/>
            <a:ext cx="139961" cy="1399608"/>
            <a:chOff x="3114999" y="2956980"/>
            <a:chExt cx="139961" cy="1399608"/>
          </a:xfrm>
        </p:grpSpPr>
        <p:sp>
          <p:nvSpPr>
            <p:cNvPr id="349" name="Google Shape;2953;p4">
              <a:extLst>
                <a:ext uri="{FF2B5EF4-FFF2-40B4-BE49-F238E27FC236}">
                  <a16:creationId xmlns:a16="http://schemas.microsoft.com/office/drawing/2014/main" id="{198DD596-6DBD-19CE-8CE5-2E96BA653608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0" name="Google Shape;2954;p4">
              <a:extLst>
                <a:ext uri="{FF2B5EF4-FFF2-40B4-BE49-F238E27FC236}">
                  <a16:creationId xmlns:a16="http://schemas.microsoft.com/office/drawing/2014/main" id="{74A534EF-CC50-A465-7BAB-0B66403A164A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1" name="Google Shape;2955;p4">
              <a:extLst>
                <a:ext uri="{FF2B5EF4-FFF2-40B4-BE49-F238E27FC236}">
                  <a16:creationId xmlns:a16="http://schemas.microsoft.com/office/drawing/2014/main" id="{AA4ED818-1800-60BC-69E1-57EFBFD22F21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2" name="Google Shape;2956;p4">
              <a:extLst>
                <a:ext uri="{FF2B5EF4-FFF2-40B4-BE49-F238E27FC236}">
                  <a16:creationId xmlns:a16="http://schemas.microsoft.com/office/drawing/2014/main" id="{772C4896-8DCB-0AD9-3E33-F22348718EC0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3" name="Google Shape;2957;p4">
              <a:extLst>
                <a:ext uri="{FF2B5EF4-FFF2-40B4-BE49-F238E27FC236}">
                  <a16:creationId xmlns:a16="http://schemas.microsoft.com/office/drawing/2014/main" id="{62B75648-E269-1ECC-38FA-D68CB49F7DF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4" name="Google Shape;2958;p4">
              <a:extLst>
                <a:ext uri="{FF2B5EF4-FFF2-40B4-BE49-F238E27FC236}">
                  <a16:creationId xmlns:a16="http://schemas.microsoft.com/office/drawing/2014/main" id="{1C6EAA92-B12A-A871-69E3-2B9A1D58BF11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5" name="Google Shape;2959;p4">
              <a:extLst>
                <a:ext uri="{FF2B5EF4-FFF2-40B4-BE49-F238E27FC236}">
                  <a16:creationId xmlns:a16="http://schemas.microsoft.com/office/drawing/2014/main" id="{A941621F-F5F9-9086-BD7A-8B05969E07DE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6" name="Google Shape;2960;p4">
              <a:extLst>
                <a:ext uri="{FF2B5EF4-FFF2-40B4-BE49-F238E27FC236}">
                  <a16:creationId xmlns:a16="http://schemas.microsoft.com/office/drawing/2014/main" id="{887A9F7E-2AC5-35F1-4B92-3CA5E4D249F5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7" name="Google Shape;2961;p4">
              <a:extLst>
                <a:ext uri="{FF2B5EF4-FFF2-40B4-BE49-F238E27FC236}">
                  <a16:creationId xmlns:a16="http://schemas.microsoft.com/office/drawing/2014/main" id="{E7F96A97-3C46-359E-1E01-454FD9F88637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8" name="Google Shape;2962;p4">
              <a:extLst>
                <a:ext uri="{FF2B5EF4-FFF2-40B4-BE49-F238E27FC236}">
                  <a16:creationId xmlns:a16="http://schemas.microsoft.com/office/drawing/2014/main" id="{6F35046D-3E6A-BC83-6D7E-329EB5D7D9B6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59" name="Google Shape;2963;p4">
            <a:extLst>
              <a:ext uri="{FF2B5EF4-FFF2-40B4-BE49-F238E27FC236}">
                <a16:creationId xmlns:a16="http://schemas.microsoft.com/office/drawing/2014/main" id="{C0978356-A7AF-015B-B240-93E5574FCF77}"/>
              </a:ext>
            </a:extLst>
          </p:cNvPr>
          <p:cNvGrpSpPr/>
          <p:nvPr/>
        </p:nvGrpSpPr>
        <p:grpSpPr>
          <a:xfrm>
            <a:off x="2899655" y="3117165"/>
            <a:ext cx="139961" cy="1399608"/>
            <a:chOff x="3114999" y="2956980"/>
            <a:chExt cx="139961" cy="1399608"/>
          </a:xfrm>
        </p:grpSpPr>
        <p:sp>
          <p:nvSpPr>
            <p:cNvPr id="360" name="Google Shape;2964;p4">
              <a:extLst>
                <a:ext uri="{FF2B5EF4-FFF2-40B4-BE49-F238E27FC236}">
                  <a16:creationId xmlns:a16="http://schemas.microsoft.com/office/drawing/2014/main" id="{61391BED-D480-A264-D77A-0E2D6F12EEC2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1" name="Google Shape;2965;p4">
              <a:extLst>
                <a:ext uri="{FF2B5EF4-FFF2-40B4-BE49-F238E27FC236}">
                  <a16:creationId xmlns:a16="http://schemas.microsoft.com/office/drawing/2014/main" id="{75D273D0-D1F9-85CA-AC36-5EC76BD6A317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2" name="Google Shape;2966;p4">
              <a:extLst>
                <a:ext uri="{FF2B5EF4-FFF2-40B4-BE49-F238E27FC236}">
                  <a16:creationId xmlns:a16="http://schemas.microsoft.com/office/drawing/2014/main" id="{5E45BFB0-0D0B-5222-A555-4F61157044AD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3" name="Google Shape;2967;p4">
              <a:extLst>
                <a:ext uri="{FF2B5EF4-FFF2-40B4-BE49-F238E27FC236}">
                  <a16:creationId xmlns:a16="http://schemas.microsoft.com/office/drawing/2014/main" id="{8FFD438F-667B-59AB-83A3-4925687B7554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4" name="Google Shape;2968;p4">
              <a:extLst>
                <a:ext uri="{FF2B5EF4-FFF2-40B4-BE49-F238E27FC236}">
                  <a16:creationId xmlns:a16="http://schemas.microsoft.com/office/drawing/2014/main" id="{C4A3EF21-E819-7EDD-56D7-E5DEC2670D4B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5" name="Google Shape;2969;p4">
              <a:extLst>
                <a:ext uri="{FF2B5EF4-FFF2-40B4-BE49-F238E27FC236}">
                  <a16:creationId xmlns:a16="http://schemas.microsoft.com/office/drawing/2014/main" id="{751FCE36-C73F-F83A-EC4C-51A99F493B4A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6" name="Google Shape;2970;p4">
              <a:extLst>
                <a:ext uri="{FF2B5EF4-FFF2-40B4-BE49-F238E27FC236}">
                  <a16:creationId xmlns:a16="http://schemas.microsoft.com/office/drawing/2014/main" id="{C54D0524-959E-7D2D-3613-D05119F247E4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7" name="Google Shape;2971;p4">
              <a:extLst>
                <a:ext uri="{FF2B5EF4-FFF2-40B4-BE49-F238E27FC236}">
                  <a16:creationId xmlns:a16="http://schemas.microsoft.com/office/drawing/2014/main" id="{8E22A8E7-2FCD-8BBB-89A5-3F2E760EC8DD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8" name="Google Shape;2972;p4">
              <a:extLst>
                <a:ext uri="{FF2B5EF4-FFF2-40B4-BE49-F238E27FC236}">
                  <a16:creationId xmlns:a16="http://schemas.microsoft.com/office/drawing/2014/main" id="{3DBCA73C-FC7F-8D54-8BBF-BD9F4EF49613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9" name="Google Shape;2973;p4">
              <a:extLst>
                <a:ext uri="{FF2B5EF4-FFF2-40B4-BE49-F238E27FC236}">
                  <a16:creationId xmlns:a16="http://schemas.microsoft.com/office/drawing/2014/main" id="{FB2A75AD-4586-7337-423A-9BBDE03F4268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70" name="Google Shape;2974;p4">
            <a:extLst>
              <a:ext uri="{FF2B5EF4-FFF2-40B4-BE49-F238E27FC236}">
                <a16:creationId xmlns:a16="http://schemas.microsoft.com/office/drawing/2014/main" id="{B39687F8-D645-970D-6B78-7E2B03E82D14}"/>
              </a:ext>
            </a:extLst>
          </p:cNvPr>
          <p:cNvGrpSpPr/>
          <p:nvPr/>
        </p:nvGrpSpPr>
        <p:grpSpPr>
          <a:xfrm>
            <a:off x="2485342" y="4691114"/>
            <a:ext cx="139961" cy="1399608"/>
            <a:chOff x="3114999" y="2956980"/>
            <a:chExt cx="139961" cy="1399608"/>
          </a:xfrm>
        </p:grpSpPr>
        <p:sp>
          <p:nvSpPr>
            <p:cNvPr id="371" name="Google Shape;2975;p4">
              <a:extLst>
                <a:ext uri="{FF2B5EF4-FFF2-40B4-BE49-F238E27FC236}">
                  <a16:creationId xmlns:a16="http://schemas.microsoft.com/office/drawing/2014/main" id="{DED65AFE-379B-8B37-E393-01C766990D04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2" name="Google Shape;2976;p4">
              <a:extLst>
                <a:ext uri="{FF2B5EF4-FFF2-40B4-BE49-F238E27FC236}">
                  <a16:creationId xmlns:a16="http://schemas.microsoft.com/office/drawing/2014/main" id="{F0CDEEEB-C844-5A1F-0934-D7783E3E7C53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3" name="Google Shape;2977;p4">
              <a:extLst>
                <a:ext uri="{FF2B5EF4-FFF2-40B4-BE49-F238E27FC236}">
                  <a16:creationId xmlns:a16="http://schemas.microsoft.com/office/drawing/2014/main" id="{C3B55699-50BD-6675-1C4C-159A31C6E353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4" name="Google Shape;2978;p4">
              <a:extLst>
                <a:ext uri="{FF2B5EF4-FFF2-40B4-BE49-F238E27FC236}">
                  <a16:creationId xmlns:a16="http://schemas.microsoft.com/office/drawing/2014/main" id="{F7E6DFA8-EB20-96BB-F547-C60EBBFEC9BE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5" name="Google Shape;2979;p4">
              <a:extLst>
                <a:ext uri="{FF2B5EF4-FFF2-40B4-BE49-F238E27FC236}">
                  <a16:creationId xmlns:a16="http://schemas.microsoft.com/office/drawing/2014/main" id="{2B644BE4-7D02-6FD0-4F98-3D9AD0A9D84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6" name="Google Shape;2980;p4">
              <a:extLst>
                <a:ext uri="{FF2B5EF4-FFF2-40B4-BE49-F238E27FC236}">
                  <a16:creationId xmlns:a16="http://schemas.microsoft.com/office/drawing/2014/main" id="{FDCEF74B-0504-6337-2FC0-4B0550B7BE37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7" name="Google Shape;2981;p4">
              <a:extLst>
                <a:ext uri="{FF2B5EF4-FFF2-40B4-BE49-F238E27FC236}">
                  <a16:creationId xmlns:a16="http://schemas.microsoft.com/office/drawing/2014/main" id="{1C428FA6-AF1B-B4F0-D094-E4122CF2C6B7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8" name="Google Shape;2982;p4">
              <a:extLst>
                <a:ext uri="{FF2B5EF4-FFF2-40B4-BE49-F238E27FC236}">
                  <a16:creationId xmlns:a16="http://schemas.microsoft.com/office/drawing/2014/main" id="{5F3BC731-521A-7A13-D1C7-3F0EE05F1176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9" name="Google Shape;2983;p4">
              <a:extLst>
                <a:ext uri="{FF2B5EF4-FFF2-40B4-BE49-F238E27FC236}">
                  <a16:creationId xmlns:a16="http://schemas.microsoft.com/office/drawing/2014/main" id="{3008DBD8-65B2-FD02-B433-63E43847CC7B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0" name="Google Shape;2984;p4">
              <a:extLst>
                <a:ext uri="{FF2B5EF4-FFF2-40B4-BE49-F238E27FC236}">
                  <a16:creationId xmlns:a16="http://schemas.microsoft.com/office/drawing/2014/main" id="{EADA9F83-313E-69AC-8C8B-7662CB3D3451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81" name="Google Shape;2985;p4">
            <a:extLst>
              <a:ext uri="{FF2B5EF4-FFF2-40B4-BE49-F238E27FC236}">
                <a16:creationId xmlns:a16="http://schemas.microsoft.com/office/drawing/2014/main" id="{F5A485DA-4CA5-287D-8771-94F40398CEEC}"/>
              </a:ext>
            </a:extLst>
          </p:cNvPr>
          <p:cNvGrpSpPr/>
          <p:nvPr/>
        </p:nvGrpSpPr>
        <p:grpSpPr>
          <a:xfrm>
            <a:off x="2280584" y="4691114"/>
            <a:ext cx="139961" cy="1399608"/>
            <a:chOff x="3114999" y="2956980"/>
            <a:chExt cx="139961" cy="1399608"/>
          </a:xfrm>
        </p:grpSpPr>
        <p:sp>
          <p:nvSpPr>
            <p:cNvPr id="382" name="Google Shape;2986;p4">
              <a:extLst>
                <a:ext uri="{FF2B5EF4-FFF2-40B4-BE49-F238E27FC236}">
                  <a16:creationId xmlns:a16="http://schemas.microsoft.com/office/drawing/2014/main" id="{C7B77035-7DB3-2D6C-3BAE-6666FE26C7C3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3" name="Google Shape;2987;p4">
              <a:extLst>
                <a:ext uri="{FF2B5EF4-FFF2-40B4-BE49-F238E27FC236}">
                  <a16:creationId xmlns:a16="http://schemas.microsoft.com/office/drawing/2014/main" id="{C0445A00-58EA-E2E9-8047-391E9446A110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4" name="Google Shape;2988;p4">
              <a:extLst>
                <a:ext uri="{FF2B5EF4-FFF2-40B4-BE49-F238E27FC236}">
                  <a16:creationId xmlns:a16="http://schemas.microsoft.com/office/drawing/2014/main" id="{27D79D72-36F0-0D86-456D-6B7D54208BC5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5" name="Google Shape;2989;p4">
              <a:extLst>
                <a:ext uri="{FF2B5EF4-FFF2-40B4-BE49-F238E27FC236}">
                  <a16:creationId xmlns:a16="http://schemas.microsoft.com/office/drawing/2014/main" id="{1697CEC9-5449-9CAD-D8D2-294425451A51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6" name="Google Shape;2990;p4">
              <a:extLst>
                <a:ext uri="{FF2B5EF4-FFF2-40B4-BE49-F238E27FC236}">
                  <a16:creationId xmlns:a16="http://schemas.microsoft.com/office/drawing/2014/main" id="{8498BC91-C65D-4800-6B97-AFF89693E8B6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7" name="Google Shape;2991;p4">
              <a:extLst>
                <a:ext uri="{FF2B5EF4-FFF2-40B4-BE49-F238E27FC236}">
                  <a16:creationId xmlns:a16="http://schemas.microsoft.com/office/drawing/2014/main" id="{73A3B3C6-FEDF-C395-4E45-6DEDB98E5ED7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8" name="Google Shape;2992;p4">
              <a:extLst>
                <a:ext uri="{FF2B5EF4-FFF2-40B4-BE49-F238E27FC236}">
                  <a16:creationId xmlns:a16="http://schemas.microsoft.com/office/drawing/2014/main" id="{FD0CB46B-17AA-2701-10C6-529105604C80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9" name="Google Shape;2993;p4">
              <a:extLst>
                <a:ext uri="{FF2B5EF4-FFF2-40B4-BE49-F238E27FC236}">
                  <a16:creationId xmlns:a16="http://schemas.microsoft.com/office/drawing/2014/main" id="{8520BF6A-8D7B-E597-2470-AC5A0BCE090E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0" name="Google Shape;2994;p4">
              <a:extLst>
                <a:ext uri="{FF2B5EF4-FFF2-40B4-BE49-F238E27FC236}">
                  <a16:creationId xmlns:a16="http://schemas.microsoft.com/office/drawing/2014/main" id="{7E405F96-FA4D-30F6-3433-A6C4CCDEDF49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1" name="Google Shape;2995;p4">
              <a:extLst>
                <a:ext uri="{FF2B5EF4-FFF2-40B4-BE49-F238E27FC236}">
                  <a16:creationId xmlns:a16="http://schemas.microsoft.com/office/drawing/2014/main" id="{710DC309-DE6D-74F2-C56A-C56E18EE19FF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92" name="Google Shape;2996;p4">
            <a:extLst>
              <a:ext uri="{FF2B5EF4-FFF2-40B4-BE49-F238E27FC236}">
                <a16:creationId xmlns:a16="http://schemas.microsoft.com/office/drawing/2014/main" id="{95DB227C-A0A5-091D-4807-A5E7C9E84FAE}"/>
              </a:ext>
            </a:extLst>
          </p:cNvPr>
          <p:cNvGrpSpPr/>
          <p:nvPr/>
        </p:nvGrpSpPr>
        <p:grpSpPr>
          <a:xfrm>
            <a:off x="2687669" y="4691114"/>
            <a:ext cx="139961" cy="1399608"/>
            <a:chOff x="3114999" y="2956980"/>
            <a:chExt cx="139961" cy="1399608"/>
          </a:xfrm>
        </p:grpSpPr>
        <p:sp>
          <p:nvSpPr>
            <p:cNvPr id="393" name="Google Shape;2997;p4">
              <a:extLst>
                <a:ext uri="{FF2B5EF4-FFF2-40B4-BE49-F238E27FC236}">
                  <a16:creationId xmlns:a16="http://schemas.microsoft.com/office/drawing/2014/main" id="{DEF2FCBD-EFF5-A74B-56C7-443EB8B098A8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4" name="Google Shape;2998;p4">
              <a:extLst>
                <a:ext uri="{FF2B5EF4-FFF2-40B4-BE49-F238E27FC236}">
                  <a16:creationId xmlns:a16="http://schemas.microsoft.com/office/drawing/2014/main" id="{5C66A17D-06DF-4FF0-3605-74A2F517DAD7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5" name="Google Shape;2999;p4">
              <a:extLst>
                <a:ext uri="{FF2B5EF4-FFF2-40B4-BE49-F238E27FC236}">
                  <a16:creationId xmlns:a16="http://schemas.microsoft.com/office/drawing/2014/main" id="{AD464F19-7A39-AEB0-A54F-BE8B275F55D8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6" name="Google Shape;3000;p4">
              <a:extLst>
                <a:ext uri="{FF2B5EF4-FFF2-40B4-BE49-F238E27FC236}">
                  <a16:creationId xmlns:a16="http://schemas.microsoft.com/office/drawing/2014/main" id="{0E9CDB9F-22FC-4F14-502E-9D68456840A8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7" name="Google Shape;3001;p4">
              <a:extLst>
                <a:ext uri="{FF2B5EF4-FFF2-40B4-BE49-F238E27FC236}">
                  <a16:creationId xmlns:a16="http://schemas.microsoft.com/office/drawing/2014/main" id="{024051DB-9966-2032-B24D-B3415E0CF72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8" name="Google Shape;3002;p4">
              <a:extLst>
                <a:ext uri="{FF2B5EF4-FFF2-40B4-BE49-F238E27FC236}">
                  <a16:creationId xmlns:a16="http://schemas.microsoft.com/office/drawing/2014/main" id="{A95AB0E1-FAEC-3820-D8BE-98C98E1335E4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9" name="Google Shape;3003;p4">
              <a:extLst>
                <a:ext uri="{FF2B5EF4-FFF2-40B4-BE49-F238E27FC236}">
                  <a16:creationId xmlns:a16="http://schemas.microsoft.com/office/drawing/2014/main" id="{7C48DF80-157D-A327-2F71-3922C579BCC5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0" name="Google Shape;3004;p4">
              <a:extLst>
                <a:ext uri="{FF2B5EF4-FFF2-40B4-BE49-F238E27FC236}">
                  <a16:creationId xmlns:a16="http://schemas.microsoft.com/office/drawing/2014/main" id="{DAB616C4-509C-E461-12AF-276BC323585F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1" name="Google Shape;3005;p4">
              <a:extLst>
                <a:ext uri="{FF2B5EF4-FFF2-40B4-BE49-F238E27FC236}">
                  <a16:creationId xmlns:a16="http://schemas.microsoft.com/office/drawing/2014/main" id="{FEDF96BF-65FF-5A6D-7A50-52C9ECA17493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2" name="Google Shape;3006;p4">
              <a:extLst>
                <a:ext uri="{FF2B5EF4-FFF2-40B4-BE49-F238E27FC236}">
                  <a16:creationId xmlns:a16="http://schemas.microsoft.com/office/drawing/2014/main" id="{9224A641-6CC2-A2BD-DA49-EF3D1C2632C5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403" name="Google Shape;3007;p4">
            <a:extLst>
              <a:ext uri="{FF2B5EF4-FFF2-40B4-BE49-F238E27FC236}">
                <a16:creationId xmlns:a16="http://schemas.microsoft.com/office/drawing/2014/main" id="{93346E56-EEBF-DAD7-4153-3439A3680531}"/>
              </a:ext>
            </a:extLst>
          </p:cNvPr>
          <p:cNvGrpSpPr/>
          <p:nvPr/>
        </p:nvGrpSpPr>
        <p:grpSpPr>
          <a:xfrm>
            <a:off x="2899655" y="4691114"/>
            <a:ext cx="139961" cy="1399608"/>
            <a:chOff x="3114999" y="2956980"/>
            <a:chExt cx="139961" cy="1399608"/>
          </a:xfrm>
        </p:grpSpPr>
        <p:sp>
          <p:nvSpPr>
            <p:cNvPr id="404" name="Google Shape;3008;p4">
              <a:extLst>
                <a:ext uri="{FF2B5EF4-FFF2-40B4-BE49-F238E27FC236}">
                  <a16:creationId xmlns:a16="http://schemas.microsoft.com/office/drawing/2014/main" id="{3E0B7E65-B34E-0B8E-2076-1707CFAAFD56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5" name="Google Shape;3009;p4">
              <a:extLst>
                <a:ext uri="{FF2B5EF4-FFF2-40B4-BE49-F238E27FC236}">
                  <a16:creationId xmlns:a16="http://schemas.microsoft.com/office/drawing/2014/main" id="{149E29B4-0F44-15FF-0714-8B7B04577B32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6" name="Google Shape;3010;p4">
              <a:extLst>
                <a:ext uri="{FF2B5EF4-FFF2-40B4-BE49-F238E27FC236}">
                  <a16:creationId xmlns:a16="http://schemas.microsoft.com/office/drawing/2014/main" id="{11C1FA1D-4101-CCF3-5FE0-FDBBC33CE59E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7" name="Google Shape;3011;p4">
              <a:extLst>
                <a:ext uri="{FF2B5EF4-FFF2-40B4-BE49-F238E27FC236}">
                  <a16:creationId xmlns:a16="http://schemas.microsoft.com/office/drawing/2014/main" id="{8F091C13-A7A5-37F7-974D-C2141D315E13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8" name="Google Shape;3012;p4">
              <a:extLst>
                <a:ext uri="{FF2B5EF4-FFF2-40B4-BE49-F238E27FC236}">
                  <a16:creationId xmlns:a16="http://schemas.microsoft.com/office/drawing/2014/main" id="{C77C3E4E-5AB4-4239-FB3C-44C7182A6DF1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9" name="Google Shape;3013;p4">
              <a:extLst>
                <a:ext uri="{FF2B5EF4-FFF2-40B4-BE49-F238E27FC236}">
                  <a16:creationId xmlns:a16="http://schemas.microsoft.com/office/drawing/2014/main" id="{91B379A1-0A97-7CCC-2E53-9170307855A2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0" name="Google Shape;3014;p4">
              <a:extLst>
                <a:ext uri="{FF2B5EF4-FFF2-40B4-BE49-F238E27FC236}">
                  <a16:creationId xmlns:a16="http://schemas.microsoft.com/office/drawing/2014/main" id="{EF73E0B2-F84B-6259-05C1-DFDDADB0AD27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1" name="Google Shape;3015;p4">
              <a:extLst>
                <a:ext uri="{FF2B5EF4-FFF2-40B4-BE49-F238E27FC236}">
                  <a16:creationId xmlns:a16="http://schemas.microsoft.com/office/drawing/2014/main" id="{57D51602-C7B9-9652-3358-63ED24C005A0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2" name="Google Shape;3016;p4">
              <a:extLst>
                <a:ext uri="{FF2B5EF4-FFF2-40B4-BE49-F238E27FC236}">
                  <a16:creationId xmlns:a16="http://schemas.microsoft.com/office/drawing/2014/main" id="{76D4B5F3-7BBC-D56C-FCFC-DEB73618E905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3" name="Google Shape;3017;p4">
              <a:extLst>
                <a:ext uri="{FF2B5EF4-FFF2-40B4-BE49-F238E27FC236}">
                  <a16:creationId xmlns:a16="http://schemas.microsoft.com/office/drawing/2014/main" id="{5A96B7F7-788B-C179-9FFD-2762AD379CCF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14" name="Google Shape;3018;p4">
            <a:extLst>
              <a:ext uri="{FF2B5EF4-FFF2-40B4-BE49-F238E27FC236}">
                <a16:creationId xmlns:a16="http://schemas.microsoft.com/office/drawing/2014/main" id="{F2118081-ABAB-317D-B24C-51D4EE7DA5B0}"/>
              </a:ext>
            </a:extLst>
          </p:cNvPr>
          <p:cNvSpPr/>
          <p:nvPr/>
        </p:nvSpPr>
        <p:spPr>
          <a:xfrm>
            <a:off x="4202349" y="489373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5" name="Google Shape;3019;p4">
            <a:extLst>
              <a:ext uri="{FF2B5EF4-FFF2-40B4-BE49-F238E27FC236}">
                <a16:creationId xmlns:a16="http://schemas.microsoft.com/office/drawing/2014/main" id="{37101756-A0CD-5FEC-34FA-3C89B6DE90B7}"/>
              </a:ext>
            </a:extLst>
          </p:cNvPr>
          <p:cNvSpPr/>
          <p:nvPr/>
        </p:nvSpPr>
        <p:spPr>
          <a:xfrm>
            <a:off x="4202349" y="510513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6" name="Google Shape;3020;p4">
            <a:extLst>
              <a:ext uri="{FF2B5EF4-FFF2-40B4-BE49-F238E27FC236}">
                <a16:creationId xmlns:a16="http://schemas.microsoft.com/office/drawing/2014/main" id="{708A3F1F-F9E8-5CF9-EE66-372BD8DE94B5}"/>
              </a:ext>
            </a:extLst>
          </p:cNvPr>
          <p:cNvSpPr/>
          <p:nvPr/>
        </p:nvSpPr>
        <p:spPr>
          <a:xfrm>
            <a:off x="4202349" y="5316544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7" name="Google Shape;3021;p4">
            <a:extLst>
              <a:ext uri="{FF2B5EF4-FFF2-40B4-BE49-F238E27FC236}">
                <a16:creationId xmlns:a16="http://schemas.microsoft.com/office/drawing/2014/main" id="{AA8C091B-F1EF-5FB7-A3D3-04F93FC96189}"/>
              </a:ext>
            </a:extLst>
          </p:cNvPr>
          <p:cNvSpPr/>
          <p:nvPr/>
        </p:nvSpPr>
        <p:spPr>
          <a:xfrm>
            <a:off x="4202349" y="5527950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8" name="Google Shape;3022;p4">
            <a:extLst>
              <a:ext uri="{FF2B5EF4-FFF2-40B4-BE49-F238E27FC236}">
                <a16:creationId xmlns:a16="http://schemas.microsoft.com/office/drawing/2014/main" id="{44368311-87D7-6370-8325-E8865F57F5C4}"/>
              </a:ext>
            </a:extLst>
          </p:cNvPr>
          <p:cNvSpPr/>
          <p:nvPr/>
        </p:nvSpPr>
        <p:spPr>
          <a:xfrm>
            <a:off x="4202349" y="5739355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9" name="Google Shape;3023;p4">
            <a:extLst>
              <a:ext uri="{FF2B5EF4-FFF2-40B4-BE49-F238E27FC236}">
                <a16:creationId xmlns:a16="http://schemas.microsoft.com/office/drawing/2014/main" id="{82115104-6668-2C37-ED3D-B7E0235B7DB8}"/>
              </a:ext>
            </a:extLst>
          </p:cNvPr>
          <p:cNvSpPr/>
          <p:nvPr/>
        </p:nvSpPr>
        <p:spPr>
          <a:xfrm>
            <a:off x="4202349" y="595076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0" name="Google Shape;3024;p4">
            <a:extLst>
              <a:ext uri="{FF2B5EF4-FFF2-40B4-BE49-F238E27FC236}">
                <a16:creationId xmlns:a16="http://schemas.microsoft.com/office/drawing/2014/main" id="{42B9CA37-32D2-438F-ABDE-58250699F351}"/>
              </a:ext>
            </a:extLst>
          </p:cNvPr>
          <p:cNvSpPr txBox="1"/>
          <p:nvPr/>
        </p:nvSpPr>
        <p:spPr>
          <a:xfrm>
            <a:off x="5234807" y="1447008"/>
            <a:ext cx="1323968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386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139</a:t>
            </a:r>
            <a:endParaRPr sz="3600" b="1" dirty="0">
              <a:solidFill>
                <a:srgbClr val="31859B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1" name="Google Shape;3025;p4">
            <a:extLst>
              <a:ext uri="{FF2B5EF4-FFF2-40B4-BE49-F238E27FC236}">
                <a16:creationId xmlns:a16="http://schemas.microsoft.com/office/drawing/2014/main" id="{02020C7D-1C8A-587E-5AE4-00D27C4371B0}"/>
              </a:ext>
            </a:extLst>
          </p:cNvPr>
          <p:cNvSpPr txBox="1"/>
          <p:nvPr/>
        </p:nvSpPr>
        <p:spPr>
          <a:xfrm>
            <a:off x="4983625" y="2046404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-</a:t>
            </a:r>
            <a:endParaRPr sz="3600" b="1">
              <a:solidFill>
                <a:srgbClr val="31859B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22" name="Google Shape;3026;p4">
            <a:extLst>
              <a:ext uri="{FF2B5EF4-FFF2-40B4-BE49-F238E27FC236}">
                <a16:creationId xmlns:a16="http://schemas.microsoft.com/office/drawing/2014/main" id="{BFD572F2-4FC2-0430-D727-47C22EC1931E}"/>
              </a:ext>
            </a:extLst>
          </p:cNvPr>
          <p:cNvCxnSpPr/>
          <p:nvPr/>
        </p:nvCxnSpPr>
        <p:spPr>
          <a:xfrm>
            <a:off x="5044051" y="3070869"/>
            <a:ext cx="1275548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" name="Google Shape;3027;p4">
            <a:extLst>
              <a:ext uri="{FF2B5EF4-FFF2-40B4-BE49-F238E27FC236}">
                <a16:creationId xmlns:a16="http://schemas.microsoft.com/office/drawing/2014/main" id="{2FB4ADB4-6A49-FE93-8961-4050F0063F1F}"/>
              </a:ext>
            </a:extLst>
          </p:cNvPr>
          <p:cNvSpPr txBox="1"/>
          <p:nvPr/>
        </p:nvSpPr>
        <p:spPr>
          <a:xfrm>
            <a:off x="5744910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4" name="Google Shape;3028;p4">
            <a:extLst>
              <a:ext uri="{FF2B5EF4-FFF2-40B4-BE49-F238E27FC236}">
                <a16:creationId xmlns:a16="http://schemas.microsoft.com/office/drawing/2014/main" id="{9BAB7BFE-ADF3-2A49-690A-2C4975D3AE44}"/>
              </a:ext>
            </a:extLst>
          </p:cNvPr>
          <p:cNvSpPr txBox="1"/>
          <p:nvPr/>
        </p:nvSpPr>
        <p:spPr>
          <a:xfrm>
            <a:off x="5486969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4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5" name="Google Shape;3029;p4">
            <a:extLst>
              <a:ext uri="{FF2B5EF4-FFF2-40B4-BE49-F238E27FC236}">
                <a16:creationId xmlns:a16="http://schemas.microsoft.com/office/drawing/2014/main" id="{DF200D81-B93D-0C3D-8072-0BEDDBBBDE2F}"/>
              </a:ext>
            </a:extLst>
          </p:cNvPr>
          <p:cNvSpPr txBox="1"/>
          <p:nvPr/>
        </p:nvSpPr>
        <p:spPr>
          <a:xfrm>
            <a:off x="5220376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6" name="Google Shape;3030;p4">
            <a:extLst>
              <a:ext uri="{FF2B5EF4-FFF2-40B4-BE49-F238E27FC236}">
                <a16:creationId xmlns:a16="http://schemas.microsoft.com/office/drawing/2014/main" id="{9F0B9162-EEA1-F359-6718-94C2A659F88E}"/>
              </a:ext>
            </a:extLst>
          </p:cNvPr>
          <p:cNvSpPr txBox="1"/>
          <p:nvPr/>
        </p:nvSpPr>
        <p:spPr>
          <a:xfrm>
            <a:off x="6392554" y="1492081"/>
            <a:ext cx="27893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không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9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7" name="Google Shape;3031;p4">
            <a:extLst>
              <a:ext uri="{FF2B5EF4-FFF2-40B4-BE49-F238E27FC236}">
                <a16:creationId xmlns:a16="http://schemas.microsoft.com/office/drawing/2014/main" id="{A897CA5F-DA3D-0E40-ECED-768EB7F02B1A}"/>
              </a:ext>
            </a:extLst>
          </p:cNvPr>
          <p:cNvSpPr/>
          <p:nvPr/>
        </p:nvSpPr>
        <p:spPr>
          <a:xfrm>
            <a:off x="3850402" y="489373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8" name="Google Shape;3032;p4">
            <a:extLst>
              <a:ext uri="{FF2B5EF4-FFF2-40B4-BE49-F238E27FC236}">
                <a16:creationId xmlns:a16="http://schemas.microsoft.com/office/drawing/2014/main" id="{E5435D78-4037-6826-34AB-6BC13480F942}"/>
              </a:ext>
            </a:extLst>
          </p:cNvPr>
          <p:cNvSpPr/>
          <p:nvPr/>
        </p:nvSpPr>
        <p:spPr>
          <a:xfrm>
            <a:off x="3850402" y="510513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9" name="Google Shape;3033;p4">
            <a:extLst>
              <a:ext uri="{FF2B5EF4-FFF2-40B4-BE49-F238E27FC236}">
                <a16:creationId xmlns:a16="http://schemas.microsoft.com/office/drawing/2014/main" id="{B58F5417-89A0-441A-7F86-A68AB632D93E}"/>
              </a:ext>
            </a:extLst>
          </p:cNvPr>
          <p:cNvSpPr/>
          <p:nvPr/>
        </p:nvSpPr>
        <p:spPr>
          <a:xfrm>
            <a:off x="3850402" y="5316544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0" name="Google Shape;3034;p4">
            <a:extLst>
              <a:ext uri="{FF2B5EF4-FFF2-40B4-BE49-F238E27FC236}">
                <a16:creationId xmlns:a16="http://schemas.microsoft.com/office/drawing/2014/main" id="{E7A84648-14BA-E80E-7566-B73AC869D094}"/>
              </a:ext>
            </a:extLst>
          </p:cNvPr>
          <p:cNvSpPr/>
          <p:nvPr/>
        </p:nvSpPr>
        <p:spPr>
          <a:xfrm>
            <a:off x="3850402" y="5527950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1" name="Google Shape;3035;p4">
            <a:extLst>
              <a:ext uri="{FF2B5EF4-FFF2-40B4-BE49-F238E27FC236}">
                <a16:creationId xmlns:a16="http://schemas.microsoft.com/office/drawing/2014/main" id="{BD96D4EC-17ED-0349-C693-14D7EA6DC0E0}"/>
              </a:ext>
            </a:extLst>
          </p:cNvPr>
          <p:cNvSpPr/>
          <p:nvPr/>
        </p:nvSpPr>
        <p:spPr>
          <a:xfrm>
            <a:off x="3850402" y="5739355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2" name="Google Shape;3036;p4">
            <a:extLst>
              <a:ext uri="{FF2B5EF4-FFF2-40B4-BE49-F238E27FC236}">
                <a16:creationId xmlns:a16="http://schemas.microsoft.com/office/drawing/2014/main" id="{DEB63531-67DE-5206-ADF6-C0F852B991F2}"/>
              </a:ext>
            </a:extLst>
          </p:cNvPr>
          <p:cNvSpPr/>
          <p:nvPr/>
        </p:nvSpPr>
        <p:spPr>
          <a:xfrm>
            <a:off x="3850402" y="595076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3" name="Google Shape;3037;p4">
            <a:extLst>
              <a:ext uri="{FF2B5EF4-FFF2-40B4-BE49-F238E27FC236}">
                <a16:creationId xmlns:a16="http://schemas.microsoft.com/office/drawing/2014/main" id="{827B0261-F1E3-1C2D-F7DA-59CFE0820099}"/>
              </a:ext>
            </a:extLst>
          </p:cNvPr>
          <p:cNvSpPr/>
          <p:nvPr/>
        </p:nvSpPr>
        <p:spPr>
          <a:xfrm>
            <a:off x="3850402" y="405329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4" name="Google Shape;3038;p4">
            <a:extLst>
              <a:ext uri="{FF2B5EF4-FFF2-40B4-BE49-F238E27FC236}">
                <a16:creationId xmlns:a16="http://schemas.microsoft.com/office/drawing/2014/main" id="{DB14B956-D8B1-DE8E-4987-497F164E2981}"/>
              </a:ext>
            </a:extLst>
          </p:cNvPr>
          <p:cNvSpPr/>
          <p:nvPr/>
        </p:nvSpPr>
        <p:spPr>
          <a:xfrm>
            <a:off x="3850402" y="4264697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5" name="Google Shape;3039;p4">
            <a:extLst>
              <a:ext uri="{FF2B5EF4-FFF2-40B4-BE49-F238E27FC236}">
                <a16:creationId xmlns:a16="http://schemas.microsoft.com/office/drawing/2014/main" id="{EB89AA02-ACE7-78F5-A778-5166C5A3B667}"/>
              </a:ext>
            </a:extLst>
          </p:cNvPr>
          <p:cNvSpPr/>
          <p:nvPr/>
        </p:nvSpPr>
        <p:spPr>
          <a:xfrm>
            <a:off x="3850402" y="447610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6" name="Google Shape;3040;p4">
            <a:extLst>
              <a:ext uri="{FF2B5EF4-FFF2-40B4-BE49-F238E27FC236}">
                <a16:creationId xmlns:a16="http://schemas.microsoft.com/office/drawing/2014/main" id="{C4C7D367-B12E-FC89-15A3-ED0E4E1C0D34}"/>
              </a:ext>
            </a:extLst>
          </p:cNvPr>
          <p:cNvSpPr/>
          <p:nvPr/>
        </p:nvSpPr>
        <p:spPr>
          <a:xfrm>
            <a:off x="3850402" y="468750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7" name="Google Shape;3041;p4">
            <a:extLst>
              <a:ext uri="{FF2B5EF4-FFF2-40B4-BE49-F238E27FC236}">
                <a16:creationId xmlns:a16="http://schemas.microsoft.com/office/drawing/2014/main" id="{A10265DE-6E65-D5BC-4294-2E37D2C0D9BC}"/>
              </a:ext>
            </a:extLst>
          </p:cNvPr>
          <p:cNvSpPr txBox="1"/>
          <p:nvPr/>
        </p:nvSpPr>
        <p:spPr>
          <a:xfrm>
            <a:off x="8758726" y="1492080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lấy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16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9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38" name="Google Shape;3042;p4">
            <a:extLst>
              <a:ext uri="{FF2B5EF4-FFF2-40B4-BE49-F238E27FC236}">
                <a16:creationId xmlns:a16="http://schemas.microsoft.com/office/drawing/2014/main" id="{080D57BC-D0D6-EFB8-2E0B-F6140D2D4DE8}"/>
              </a:ext>
            </a:extLst>
          </p:cNvPr>
          <p:cNvCxnSpPr/>
          <p:nvPr/>
        </p:nvCxnSpPr>
        <p:spPr>
          <a:xfrm flipH="1">
            <a:off x="3823664" y="4026910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39" name="Google Shape;3043;p4">
            <a:extLst>
              <a:ext uri="{FF2B5EF4-FFF2-40B4-BE49-F238E27FC236}">
                <a16:creationId xmlns:a16="http://schemas.microsoft.com/office/drawing/2014/main" id="{06BF54E5-B129-DD30-7995-F3890E981F57}"/>
              </a:ext>
            </a:extLst>
          </p:cNvPr>
          <p:cNvCxnSpPr/>
          <p:nvPr/>
        </p:nvCxnSpPr>
        <p:spPr>
          <a:xfrm flipH="1">
            <a:off x="3823664" y="4241906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0" name="Google Shape;3044;p4">
            <a:extLst>
              <a:ext uri="{FF2B5EF4-FFF2-40B4-BE49-F238E27FC236}">
                <a16:creationId xmlns:a16="http://schemas.microsoft.com/office/drawing/2014/main" id="{50153C6E-12CC-8D6E-0F33-0CA3E845F023}"/>
              </a:ext>
            </a:extLst>
          </p:cNvPr>
          <p:cNvCxnSpPr/>
          <p:nvPr/>
        </p:nvCxnSpPr>
        <p:spPr>
          <a:xfrm flipH="1">
            <a:off x="3823664" y="4448294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1" name="Google Shape;3045;p4">
            <a:extLst>
              <a:ext uri="{FF2B5EF4-FFF2-40B4-BE49-F238E27FC236}">
                <a16:creationId xmlns:a16="http://schemas.microsoft.com/office/drawing/2014/main" id="{87F6497B-D4A7-C706-5C1C-032CC7C467EC}"/>
              </a:ext>
            </a:extLst>
          </p:cNvPr>
          <p:cNvCxnSpPr/>
          <p:nvPr/>
        </p:nvCxnSpPr>
        <p:spPr>
          <a:xfrm flipH="1">
            <a:off x="3823664" y="4671013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2" name="Google Shape;3046;p4">
            <a:extLst>
              <a:ext uri="{FF2B5EF4-FFF2-40B4-BE49-F238E27FC236}">
                <a16:creationId xmlns:a16="http://schemas.microsoft.com/office/drawing/2014/main" id="{399161E5-6BC9-29C0-006C-8FB328A8F056}"/>
              </a:ext>
            </a:extLst>
          </p:cNvPr>
          <p:cNvCxnSpPr/>
          <p:nvPr/>
        </p:nvCxnSpPr>
        <p:spPr>
          <a:xfrm flipH="1">
            <a:off x="3823664" y="4876762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3" name="Google Shape;3047;p4">
            <a:extLst>
              <a:ext uri="{FF2B5EF4-FFF2-40B4-BE49-F238E27FC236}">
                <a16:creationId xmlns:a16="http://schemas.microsoft.com/office/drawing/2014/main" id="{4FA63662-4C8F-A827-22B2-E5AA0E36FCCF}"/>
              </a:ext>
            </a:extLst>
          </p:cNvPr>
          <p:cNvCxnSpPr/>
          <p:nvPr/>
        </p:nvCxnSpPr>
        <p:spPr>
          <a:xfrm flipH="1">
            <a:off x="3823664" y="5094004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4" name="Google Shape;3048;p4">
            <a:extLst>
              <a:ext uri="{FF2B5EF4-FFF2-40B4-BE49-F238E27FC236}">
                <a16:creationId xmlns:a16="http://schemas.microsoft.com/office/drawing/2014/main" id="{74E977B1-CB19-BDE1-F464-1843409C06A1}"/>
              </a:ext>
            </a:extLst>
          </p:cNvPr>
          <p:cNvCxnSpPr/>
          <p:nvPr/>
        </p:nvCxnSpPr>
        <p:spPr>
          <a:xfrm flipH="1">
            <a:off x="3823664" y="5306375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5" name="Google Shape;3049;p4">
            <a:extLst>
              <a:ext uri="{FF2B5EF4-FFF2-40B4-BE49-F238E27FC236}">
                <a16:creationId xmlns:a16="http://schemas.microsoft.com/office/drawing/2014/main" id="{85E72BCA-8BF7-36B9-38B7-BF7DDC10C2C2}"/>
              </a:ext>
            </a:extLst>
          </p:cNvPr>
          <p:cNvCxnSpPr/>
          <p:nvPr/>
        </p:nvCxnSpPr>
        <p:spPr>
          <a:xfrm flipH="1">
            <a:off x="3823664" y="5511112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6" name="Google Shape;3050;p4">
            <a:extLst>
              <a:ext uri="{FF2B5EF4-FFF2-40B4-BE49-F238E27FC236}">
                <a16:creationId xmlns:a16="http://schemas.microsoft.com/office/drawing/2014/main" id="{C14750A6-45AE-8043-93AA-C6BECD716CEB}"/>
              </a:ext>
            </a:extLst>
          </p:cNvPr>
          <p:cNvCxnSpPr/>
          <p:nvPr/>
        </p:nvCxnSpPr>
        <p:spPr>
          <a:xfrm flipH="1">
            <a:off x="3823664" y="5729186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" name="Google Shape;3051;p4">
            <a:extLst>
              <a:ext uri="{FF2B5EF4-FFF2-40B4-BE49-F238E27FC236}">
                <a16:creationId xmlns:a16="http://schemas.microsoft.com/office/drawing/2014/main" id="{0588FBE7-E6C4-F2DB-478C-6F31705E9C87}"/>
              </a:ext>
            </a:extLst>
          </p:cNvPr>
          <p:cNvSpPr txBox="1"/>
          <p:nvPr/>
        </p:nvSpPr>
        <p:spPr>
          <a:xfrm>
            <a:off x="6828731" y="2021936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48" name="Google Shape;3052;p4">
            <a:extLst>
              <a:ext uri="{FF2B5EF4-FFF2-40B4-BE49-F238E27FC236}">
                <a16:creationId xmlns:a16="http://schemas.microsoft.com/office/drawing/2014/main" id="{F89A5297-F360-8C36-582B-B1998705457C}"/>
              </a:ext>
            </a:extLst>
          </p:cNvPr>
          <p:cNvSpPr txBox="1"/>
          <p:nvPr/>
        </p:nvSpPr>
        <p:spPr>
          <a:xfrm>
            <a:off x="9027747" y="2002747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nhớ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49" name="Google Shape;3053;p4">
            <a:extLst>
              <a:ext uri="{FF2B5EF4-FFF2-40B4-BE49-F238E27FC236}">
                <a16:creationId xmlns:a16="http://schemas.microsoft.com/office/drawing/2014/main" id="{398CD045-076A-7DFC-7B6D-5E42D29EED79}"/>
              </a:ext>
            </a:extLst>
          </p:cNvPr>
          <p:cNvSpPr/>
          <p:nvPr/>
        </p:nvSpPr>
        <p:spPr>
          <a:xfrm>
            <a:off x="2757649" y="2942680"/>
            <a:ext cx="436124" cy="1673383"/>
          </a:xfrm>
          <a:prstGeom prst="ellipse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50" name="Google Shape;3054;p4">
            <a:extLst>
              <a:ext uri="{FF2B5EF4-FFF2-40B4-BE49-F238E27FC236}">
                <a16:creationId xmlns:a16="http://schemas.microsoft.com/office/drawing/2014/main" id="{553778CF-968A-C6EB-CE75-EA1BA0344D08}"/>
              </a:ext>
            </a:extLst>
          </p:cNvPr>
          <p:cNvCxnSpPr>
            <a:stCxn id="449" idx="6"/>
          </p:cNvCxnSpPr>
          <p:nvPr/>
        </p:nvCxnSpPr>
        <p:spPr>
          <a:xfrm>
            <a:off x="3193773" y="3779371"/>
            <a:ext cx="495300" cy="836700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451" name="Google Shape;3055;p4">
            <a:extLst>
              <a:ext uri="{FF2B5EF4-FFF2-40B4-BE49-F238E27FC236}">
                <a16:creationId xmlns:a16="http://schemas.microsoft.com/office/drawing/2014/main" id="{C3F89B62-7ED2-E9AD-4D92-BA16DA808F89}"/>
              </a:ext>
            </a:extLst>
          </p:cNvPr>
          <p:cNvSpPr txBox="1"/>
          <p:nvPr/>
        </p:nvSpPr>
        <p:spPr>
          <a:xfrm>
            <a:off x="9145395" y="2691046"/>
            <a:ext cx="268648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3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4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52" name="Google Shape;3056;p4">
            <a:extLst>
              <a:ext uri="{FF2B5EF4-FFF2-40B4-BE49-F238E27FC236}">
                <a16:creationId xmlns:a16="http://schemas.microsoft.com/office/drawing/2014/main" id="{F12D5290-7EBD-196A-666B-C598EC267297}"/>
              </a:ext>
            </a:extLst>
          </p:cNvPr>
          <p:cNvCxnSpPr/>
          <p:nvPr/>
        </p:nvCxnSpPr>
        <p:spPr>
          <a:xfrm flipH="1">
            <a:off x="2258095" y="3074400"/>
            <a:ext cx="642190" cy="151721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3" name="Google Shape;3057;p4">
            <a:extLst>
              <a:ext uri="{FF2B5EF4-FFF2-40B4-BE49-F238E27FC236}">
                <a16:creationId xmlns:a16="http://schemas.microsoft.com/office/drawing/2014/main" id="{46318F84-193C-84A0-3AC0-6A3A6233302A}"/>
              </a:ext>
            </a:extLst>
          </p:cNvPr>
          <p:cNvSpPr txBox="1"/>
          <p:nvPr/>
        </p:nvSpPr>
        <p:spPr>
          <a:xfrm>
            <a:off x="6797497" y="3201555"/>
            <a:ext cx="1271031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 4</a:t>
            </a:r>
            <a:endParaRPr sz="280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54" name="Google Shape;3058;p4">
            <a:extLst>
              <a:ext uri="{FF2B5EF4-FFF2-40B4-BE49-F238E27FC236}">
                <a16:creationId xmlns:a16="http://schemas.microsoft.com/office/drawing/2014/main" id="{4E12B0EE-7985-DE42-B57F-3B1E0E6BFE32}"/>
              </a:ext>
            </a:extLst>
          </p:cNvPr>
          <p:cNvSpPr txBox="1"/>
          <p:nvPr/>
        </p:nvSpPr>
        <p:spPr>
          <a:xfrm>
            <a:off x="6392554" y="2672949"/>
            <a:ext cx="2975165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8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7,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55" name="Google Shape;3059;p4">
            <a:extLst>
              <a:ext uri="{FF2B5EF4-FFF2-40B4-BE49-F238E27FC236}">
                <a16:creationId xmlns:a16="http://schemas.microsoft.com/office/drawing/2014/main" id="{6673DE9E-E4E9-672A-0722-3551651E0859}"/>
              </a:ext>
            </a:extLst>
          </p:cNvPr>
          <p:cNvSpPr txBox="1"/>
          <p:nvPr/>
        </p:nvSpPr>
        <p:spPr>
          <a:xfrm>
            <a:off x="6584821" y="3830446"/>
            <a:ext cx="31031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2,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56" name="Google Shape;3060;p4">
            <a:extLst>
              <a:ext uri="{FF2B5EF4-FFF2-40B4-BE49-F238E27FC236}">
                <a16:creationId xmlns:a16="http://schemas.microsoft.com/office/drawing/2014/main" id="{8DB2FDBC-3686-E1A5-3D80-007935F42380}"/>
              </a:ext>
            </a:extLst>
          </p:cNvPr>
          <p:cNvCxnSpPr/>
          <p:nvPr/>
        </p:nvCxnSpPr>
        <p:spPr>
          <a:xfrm flipH="1">
            <a:off x="503673" y="1475356"/>
            <a:ext cx="1431050" cy="1495833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" name="Google Shape;3061;p4">
            <a:extLst>
              <a:ext uri="{FF2B5EF4-FFF2-40B4-BE49-F238E27FC236}">
                <a16:creationId xmlns:a16="http://schemas.microsoft.com/office/drawing/2014/main" id="{F6D22D1F-CEBD-82E1-0897-7D05D1C1FEAE}"/>
              </a:ext>
            </a:extLst>
          </p:cNvPr>
          <p:cNvSpPr txBox="1"/>
          <p:nvPr/>
        </p:nvSpPr>
        <p:spPr>
          <a:xfrm>
            <a:off x="9357549" y="3817715"/>
            <a:ext cx="1271031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2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458" name="Google Shape;3062;p4">
            <a:extLst>
              <a:ext uri="{FF2B5EF4-FFF2-40B4-BE49-F238E27FC236}">
                <a16:creationId xmlns:a16="http://schemas.microsoft.com/office/drawing/2014/main" id="{ABBC5FD2-CC07-9795-2F76-EAF2C55CEAC0}"/>
              </a:ext>
            </a:extLst>
          </p:cNvPr>
          <p:cNvGrpSpPr/>
          <p:nvPr/>
        </p:nvGrpSpPr>
        <p:grpSpPr>
          <a:xfrm>
            <a:off x="6420588" y="5272033"/>
            <a:ext cx="3771376" cy="936030"/>
            <a:chOff x="6881370" y="4098709"/>
            <a:chExt cx="3900930" cy="936030"/>
          </a:xfrm>
        </p:grpSpPr>
        <p:sp>
          <p:nvSpPr>
            <p:cNvPr id="459" name="Google Shape;3063;p4">
              <a:extLst>
                <a:ext uri="{FF2B5EF4-FFF2-40B4-BE49-F238E27FC236}">
                  <a16:creationId xmlns:a16="http://schemas.microsoft.com/office/drawing/2014/main" id="{07EFCAF4-2A69-7E61-8480-6B579BA02E4F}"/>
                </a:ext>
              </a:extLst>
            </p:cNvPr>
            <p:cNvSpPr txBox="1"/>
            <p:nvPr/>
          </p:nvSpPr>
          <p:spPr>
            <a:xfrm>
              <a:off x="7021028" y="4098709"/>
              <a:ext cx="3748572" cy="92328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31859B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386 – 139 = 247</a:t>
              </a:r>
              <a:endParaRPr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0" name="Google Shape;3064;p4">
              <a:extLst>
                <a:ext uri="{FF2B5EF4-FFF2-40B4-BE49-F238E27FC236}">
                  <a16:creationId xmlns:a16="http://schemas.microsoft.com/office/drawing/2014/main" id="{7F6403D2-0481-A8DD-0424-4A1D9BBD4708}"/>
                </a:ext>
              </a:extLst>
            </p:cNvPr>
            <p:cNvSpPr/>
            <p:nvPr/>
          </p:nvSpPr>
          <p:spPr>
            <a:xfrm>
              <a:off x="6881370" y="4140177"/>
              <a:ext cx="3900930" cy="894562"/>
            </a:xfrm>
            <a:prstGeom prst="roundRect">
              <a:avLst>
                <a:gd name="adj" fmla="val 16667"/>
              </a:avLst>
            </a:prstGeom>
            <a:noFill/>
            <a:ln w="76200" cap="flat" cmpd="dbl">
              <a:solidFill>
                <a:srgbClr val="E36C09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6407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5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5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2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2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2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2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2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4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5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25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4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25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4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0F5B0D3-65F2-D872-26E9-DE3B3B70A65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867" y="2525748"/>
            <a:ext cx="2666427" cy="3680904"/>
          </a:xfrm>
          <a:prstGeom prst="rect">
            <a:avLst/>
          </a:prstGeom>
        </p:spPr>
      </p:pic>
      <p:sp>
        <p:nvSpPr>
          <p:cNvPr id="15" name="Speech Bubble: Rectangle with Corners Rounded 47">
            <a:extLst>
              <a:ext uri="{FF2B5EF4-FFF2-40B4-BE49-F238E27FC236}">
                <a16:creationId xmlns:a16="http://schemas.microsoft.com/office/drawing/2014/main" id="{3E106E8C-FAA2-F642-C28B-C7DA541638B0}"/>
              </a:ext>
            </a:extLst>
          </p:cNvPr>
          <p:cNvSpPr/>
          <p:nvPr/>
        </p:nvSpPr>
        <p:spPr>
          <a:xfrm flipH="1">
            <a:off x="3279096" y="855448"/>
            <a:ext cx="8019981" cy="1917577"/>
          </a:xfrm>
          <a:prstGeom prst="wedgeRoundRectCallout">
            <a:avLst>
              <a:gd name="adj1" fmla="val 53644"/>
              <a:gd name="adj2" fmla="val 46093"/>
              <a:gd name="adj3" fmla="val 16667"/>
            </a:avLst>
          </a:prstGeom>
          <a:solidFill>
            <a:srgbClr val="E5FFE5"/>
          </a:solidFill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800" b="1" dirty="0">
                <a:solidFill>
                  <a:prstClr val="black"/>
                </a:solidFill>
                <a:latin typeface="Calibri" panose="020F0502020204030204"/>
              </a:rPr>
              <a:t>Em </a:t>
            </a:r>
            <a:r>
              <a:rPr lang="en-US" sz="4800" b="1" dirty="0" err="1">
                <a:solidFill>
                  <a:prstClr val="black"/>
                </a:solidFill>
                <a:latin typeface="Calibri" panose="020F0502020204030204"/>
              </a:rPr>
              <a:t>hãy</a:t>
            </a:r>
            <a:r>
              <a:rPr lang="en-US" sz="4800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vi-VN" sz="4800" b="1" dirty="0">
                <a:solidFill>
                  <a:prstClr val="black"/>
                </a:solidFill>
                <a:latin typeface="Calibri" panose="020F0502020204030204"/>
              </a:rPr>
              <a:t>nhắc lại cách đặt tính và cách thực hiện tính.</a:t>
            </a:r>
            <a:endParaRPr kumimoji="0" lang="vi-VN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3462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9EB442-0C87-9303-1BE4-944CE0701E6F}"/>
              </a:ext>
            </a:extLst>
          </p:cNvPr>
          <p:cNvSpPr txBox="1"/>
          <p:nvPr/>
        </p:nvSpPr>
        <p:spPr>
          <a:xfrm>
            <a:off x="4282611" y="1904144"/>
            <a:ext cx="71936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hạng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này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dưới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hạng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kia,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sao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nl-NL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trăm thẳng cột với trăm, chục thẳng cột với chục, đơn vị thẳng cột với đơn vị,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785E73D-AD7F-36D4-5706-18EE58CB392D}"/>
              </a:ext>
            </a:extLst>
          </p:cNvPr>
          <p:cNvSpPr txBox="1"/>
          <p:nvPr/>
        </p:nvSpPr>
        <p:spPr>
          <a:xfrm>
            <a:off x="4329055" y="3273116"/>
            <a:ext cx="2071465" cy="6438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4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dấu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trừ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800-5FF4-B607-F1C1-E4EDAA2033B2}"/>
              </a:ext>
            </a:extLst>
          </p:cNvPr>
          <p:cNvSpPr txBox="1"/>
          <p:nvPr/>
        </p:nvSpPr>
        <p:spPr>
          <a:xfrm>
            <a:off x="4349604" y="4010714"/>
            <a:ext cx="2412905" cy="6438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4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Kẻ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vạch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ngang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7" name="Big Bullet  - 9Slide.vn">
            <a:extLst>
              <a:ext uri="{FF2B5EF4-FFF2-40B4-BE49-F238E27FC236}">
                <a16:creationId xmlns:a16="http://schemas.microsoft.com/office/drawing/2014/main" id="{2D941B70-3E6A-98ED-A20E-BBFB3B42E5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6738" y="1936594"/>
            <a:ext cx="316196" cy="394028"/>
          </a:xfrm>
          <a:prstGeom prst="rect">
            <a:avLst/>
          </a:prstGeom>
        </p:spPr>
      </p:pic>
      <p:pic>
        <p:nvPicPr>
          <p:cNvPr id="28" name="Big Bullet  - 9Slide.vn">
            <a:extLst>
              <a:ext uri="{FF2B5EF4-FFF2-40B4-BE49-F238E27FC236}">
                <a16:creationId xmlns:a16="http://schemas.microsoft.com/office/drawing/2014/main" id="{5B607A76-A5D5-8D0A-E71E-FDFC0206DE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3182" y="3443513"/>
            <a:ext cx="316196" cy="394028"/>
          </a:xfrm>
          <a:prstGeom prst="rect">
            <a:avLst/>
          </a:prstGeom>
        </p:spPr>
      </p:pic>
      <p:pic>
        <p:nvPicPr>
          <p:cNvPr id="29" name="Big Bullet  - 9Slide.vn">
            <a:extLst>
              <a:ext uri="{FF2B5EF4-FFF2-40B4-BE49-F238E27FC236}">
                <a16:creationId xmlns:a16="http://schemas.microsoft.com/office/drawing/2014/main" id="{D01361A6-BF15-A1F5-50B0-A09D679CAF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3731" y="4188896"/>
            <a:ext cx="316196" cy="394028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B8376C64-F04D-E3C7-ADAE-5FD518F3C2EE}"/>
              </a:ext>
            </a:extLst>
          </p:cNvPr>
          <p:cNvSpPr txBox="1"/>
          <p:nvPr/>
        </p:nvSpPr>
        <p:spPr>
          <a:xfrm>
            <a:off x="4400974" y="4812099"/>
            <a:ext cx="7157453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hực hiện phép trừ lần lượt từ phải sang trái, bắt đầu từ hàng đơn vị.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31" name="Big Bullet  - 9Slide.vn">
            <a:extLst>
              <a:ext uri="{FF2B5EF4-FFF2-40B4-BE49-F238E27FC236}">
                <a16:creationId xmlns:a16="http://schemas.microsoft.com/office/drawing/2014/main" id="{99BD1626-41BF-AF39-A3BB-65F3B3A3F7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827" y="4928636"/>
            <a:ext cx="316196" cy="394028"/>
          </a:xfrm>
          <a:prstGeom prst="rect">
            <a:avLst/>
          </a:prstGeom>
        </p:spPr>
      </p:pic>
      <p:sp>
        <p:nvSpPr>
          <p:cNvPr id="3" name="Canh Thang - 9Slide.vn">
            <a:extLst>
              <a:ext uri="{FF2B5EF4-FFF2-40B4-BE49-F238E27FC236}">
                <a16:creationId xmlns:a16="http://schemas.microsoft.com/office/drawing/2014/main" id="{4D91D26F-7BB5-29AD-CB72-2080D3319A8F}"/>
              </a:ext>
            </a:extLst>
          </p:cNvPr>
          <p:cNvSpPr/>
          <p:nvPr/>
        </p:nvSpPr>
        <p:spPr>
          <a:xfrm>
            <a:off x="2245181" y="1941652"/>
            <a:ext cx="609601" cy="2001821"/>
          </a:xfrm>
          <a:prstGeom prst="roundRect">
            <a:avLst/>
          </a:prstGeom>
          <a:solidFill>
            <a:srgbClr val="61C7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E70738-7CE2-42B2-2B46-58D9133A0F91}"/>
              </a:ext>
            </a:extLst>
          </p:cNvPr>
          <p:cNvSpPr txBox="1"/>
          <p:nvPr/>
        </p:nvSpPr>
        <p:spPr>
          <a:xfrm>
            <a:off x="449741" y="1835949"/>
            <a:ext cx="2338552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3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386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4F4BBCE-CFBB-9B82-D444-E311734C15D8}"/>
              </a:ext>
            </a:extLst>
          </p:cNvPr>
          <p:cNvSpPr txBox="1"/>
          <p:nvPr/>
        </p:nvSpPr>
        <p:spPr>
          <a:xfrm>
            <a:off x="945222" y="2936975"/>
            <a:ext cx="1904965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3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139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0BF7A91-7C4C-8A28-19D2-D049277ECCC4}"/>
              </a:ext>
            </a:extLst>
          </p:cNvPr>
          <p:cNvCxnSpPr>
            <a:cxnSpLocks/>
          </p:cNvCxnSpPr>
          <p:nvPr/>
        </p:nvCxnSpPr>
        <p:spPr>
          <a:xfrm flipV="1">
            <a:off x="1176472" y="3943473"/>
            <a:ext cx="1673715" cy="11221"/>
          </a:xfrm>
          <a:prstGeom prst="line">
            <a:avLst/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482C5B4-1470-0910-F4A7-03F69BB4C400}"/>
              </a:ext>
            </a:extLst>
          </p:cNvPr>
          <p:cNvSpPr txBox="1"/>
          <p:nvPr/>
        </p:nvSpPr>
        <p:spPr>
          <a:xfrm>
            <a:off x="616450" y="2558265"/>
            <a:ext cx="10171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b="1" dirty="0"/>
              <a:t>-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470DE71-8176-866F-5574-C26679905844}"/>
              </a:ext>
            </a:extLst>
          </p:cNvPr>
          <p:cNvGrpSpPr/>
          <p:nvPr/>
        </p:nvGrpSpPr>
        <p:grpSpPr>
          <a:xfrm>
            <a:off x="4138772" y="470899"/>
            <a:ext cx="4748373" cy="1005840"/>
            <a:chOff x="152400" y="1981200"/>
            <a:chExt cx="2781292" cy="100584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F8AC7F2-567F-FB9A-26A2-CE0D527020AE}"/>
                </a:ext>
              </a:extLst>
            </p:cNvPr>
            <p:cNvSpPr/>
            <p:nvPr/>
          </p:nvSpPr>
          <p:spPr>
            <a:xfrm>
              <a:off x="215896" y="2057400"/>
              <a:ext cx="2717796" cy="929640"/>
            </a:xfrm>
            <a:prstGeom prst="roundRect">
              <a:avLst>
                <a:gd name="adj" fmla="val 30328"/>
              </a:avLst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1B3EC83F-5ACB-CA9E-18D5-7A2E7936B279}"/>
                </a:ext>
              </a:extLst>
            </p:cNvPr>
            <p:cNvSpPr/>
            <p:nvPr/>
          </p:nvSpPr>
          <p:spPr>
            <a:xfrm>
              <a:off x="152400" y="1981200"/>
              <a:ext cx="2717796" cy="929640"/>
            </a:xfrm>
            <a:prstGeom prst="roundRect">
              <a:avLst>
                <a:gd name="adj" fmla="val 30328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31F6C4E-C1E6-3A0A-074C-4E3F707BA8C1}"/>
                </a:ext>
              </a:extLst>
            </p:cNvPr>
            <p:cNvSpPr txBox="1"/>
            <p:nvPr/>
          </p:nvSpPr>
          <p:spPr>
            <a:xfrm>
              <a:off x="551503" y="2080736"/>
              <a:ext cx="1981569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Cách</a:t>
              </a:r>
              <a:r>
                <a:rPr lang="en-US" sz="48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đ</a:t>
              </a:r>
              <a:r>
                <a:rPr kumimoji="0" lang="en-US" sz="4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ặt</a:t>
              </a: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5873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30" grpId="0"/>
      <p:bldP spid="3" grpId="0" animBg="1"/>
      <p:bldP spid="5" grpId="0"/>
      <p:bldP spid="6" grpId="0"/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BA005F-8D73-ED40-9389-728535A703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15491" y="631206"/>
            <a:ext cx="760846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5607225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Content Placeholder 4" descr="A pirate on a boat on a beach&#10;&#10;Description automatically generated">
            <a:extLst>
              <a:ext uri="{FF2B5EF4-FFF2-40B4-BE49-F238E27FC236}">
                <a16:creationId xmlns:a16="http://schemas.microsoft.com/office/drawing/2014/main" id="{2C7C8886-D9C5-2488-43A9-F9AFF01903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54" b="1380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1F7B333-5436-693C-8F67-FA8F849EF8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308194">
            <a:off x="91661" y="2871200"/>
            <a:ext cx="15897271" cy="276068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61A1FF-8C8E-4802-2D99-BB3BB7EF411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26799" y="725501"/>
            <a:ext cx="6767147" cy="1621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5470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Google Shape;3073;p6">
            <a:extLst>
              <a:ext uri="{FF2B5EF4-FFF2-40B4-BE49-F238E27FC236}">
                <a16:creationId xmlns:a16="http://schemas.microsoft.com/office/drawing/2014/main" id="{CB7D00F5-F22B-3715-13EF-D6A7122EC9F6}"/>
              </a:ext>
            </a:extLst>
          </p:cNvPr>
          <p:cNvSpPr/>
          <p:nvPr/>
        </p:nvSpPr>
        <p:spPr>
          <a:xfrm>
            <a:off x="1648714" y="1568108"/>
            <a:ext cx="9443518" cy="27305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9" name="Google Shape;3074;p6">
            <a:extLst>
              <a:ext uri="{FF2B5EF4-FFF2-40B4-BE49-F238E27FC236}">
                <a16:creationId xmlns:a16="http://schemas.microsoft.com/office/drawing/2014/main" id="{55441359-69F2-6F0D-CE6F-C08EB6B607B8}"/>
              </a:ext>
            </a:extLst>
          </p:cNvPr>
          <p:cNvGrpSpPr/>
          <p:nvPr/>
        </p:nvGrpSpPr>
        <p:grpSpPr>
          <a:xfrm>
            <a:off x="996662" y="502784"/>
            <a:ext cx="2053752" cy="707846"/>
            <a:chOff x="1296327" y="1600688"/>
            <a:chExt cx="2053752" cy="707846"/>
          </a:xfrm>
        </p:grpSpPr>
        <p:sp>
          <p:nvSpPr>
            <p:cNvPr id="15" name="Google Shape;3075;p6">
              <a:extLst>
                <a:ext uri="{FF2B5EF4-FFF2-40B4-BE49-F238E27FC236}">
                  <a16:creationId xmlns:a16="http://schemas.microsoft.com/office/drawing/2014/main" id="{844EF573-5969-70B1-0CD0-B89FB151C0C5}"/>
                </a:ext>
              </a:extLst>
            </p:cNvPr>
            <p:cNvSpPr txBox="1"/>
            <p:nvPr/>
          </p:nvSpPr>
          <p:spPr>
            <a:xfrm>
              <a:off x="1895196" y="1600688"/>
              <a:ext cx="1454883" cy="7078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 dirty="0" err="1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Tính</a:t>
              </a:r>
              <a:r>
                <a:rPr lang="en-US" sz="4000" b="1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.</a:t>
              </a:r>
              <a:endParaRPr sz="4000" b="1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Google Shape;3076;p6">
              <a:extLst>
                <a:ext uri="{FF2B5EF4-FFF2-40B4-BE49-F238E27FC236}">
                  <a16:creationId xmlns:a16="http://schemas.microsoft.com/office/drawing/2014/main" id="{898C9F6C-7906-1823-6F35-BF0A0E44890D}"/>
                </a:ext>
              </a:extLst>
            </p:cNvPr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chemeClr val="lt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1</a:t>
              </a:r>
              <a:endParaRPr sz="3600" b="1" dirty="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oogle Shape;3077;p6">
            <a:extLst>
              <a:ext uri="{FF2B5EF4-FFF2-40B4-BE49-F238E27FC236}">
                <a16:creationId xmlns:a16="http://schemas.microsoft.com/office/drawing/2014/main" id="{0AA403E2-3C16-511E-D593-C7D4D6C70602}"/>
              </a:ext>
            </a:extLst>
          </p:cNvPr>
          <p:cNvGrpSpPr/>
          <p:nvPr/>
        </p:nvGrpSpPr>
        <p:grpSpPr>
          <a:xfrm>
            <a:off x="2079602" y="1847734"/>
            <a:ext cx="1577904" cy="3416279"/>
            <a:chOff x="1566470" y="2095726"/>
            <a:chExt cx="1147790" cy="3416279"/>
          </a:xfrm>
        </p:grpSpPr>
        <p:grpSp>
          <p:nvGrpSpPr>
            <p:cNvPr id="18" name="Google Shape;3078;p6">
              <a:extLst>
                <a:ext uri="{FF2B5EF4-FFF2-40B4-BE49-F238E27FC236}">
                  <a16:creationId xmlns:a16="http://schemas.microsoft.com/office/drawing/2014/main" id="{6AF530CD-F130-90A5-6D02-FD60184518B7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20" name="Google Shape;3079;p6">
                <a:extLst>
                  <a:ext uri="{FF2B5EF4-FFF2-40B4-BE49-F238E27FC236}">
                    <a16:creationId xmlns:a16="http://schemas.microsoft.com/office/drawing/2014/main" id="{54F09327-1630-9342-6795-8BCCB5574D70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241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138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3080;p6">
                <a:extLst>
                  <a:ext uri="{FF2B5EF4-FFF2-40B4-BE49-F238E27FC236}">
                    <a16:creationId xmlns:a16="http://schemas.microsoft.com/office/drawing/2014/main" id="{E3A04B18-0592-409B-7489-DA68477277F8}"/>
                  </a:ext>
                </a:extLst>
              </p:cNvPr>
              <p:cNvSpPr txBox="1"/>
              <p:nvPr/>
            </p:nvSpPr>
            <p:spPr>
              <a:xfrm>
                <a:off x="1697011" y="2475451"/>
                <a:ext cx="3766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9" name="Google Shape;3081;p6">
              <a:extLst>
                <a:ext uri="{FF2B5EF4-FFF2-40B4-BE49-F238E27FC236}">
                  <a16:creationId xmlns:a16="http://schemas.microsoft.com/office/drawing/2014/main" id="{40286D2C-FA68-191E-DBCD-EA8340A4959B}"/>
                </a:ext>
              </a:extLst>
            </p:cNvPr>
            <p:cNvCxnSpPr/>
            <p:nvPr/>
          </p:nvCxnSpPr>
          <p:spPr>
            <a:xfrm>
              <a:off x="1682243" y="3717565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2" name="Google Shape;3082;p6">
            <a:extLst>
              <a:ext uri="{FF2B5EF4-FFF2-40B4-BE49-F238E27FC236}">
                <a16:creationId xmlns:a16="http://schemas.microsoft.com/office/drawing/2014/main" id="{CCAF0FC9-9A1C-C317-A1C0-CD37867BAB5F}"/>
              </a:ext>
            </a:extLst>
          </p:cNvPr>
          <p:cNvGrpSpPr/>
          <p:nvPr/>
        </p:nvGrpSpPr>
        <p:grpSpPr>
          <a:xfrm>
            <a:off x="4590819" y="1847734"/>
            <a:ext cx="1577904" cy="3416279"/>
            <a:chOff x="1566470" y="2095726"/>
            <a:chExt cx="1147790" cy="3416279"/>
          </a:xfrm>
        </p:grpSpPr>
        <p:grpSp>
          <p:nvGrpSpPr>
            <p:cNvPr id="23" name="Google Shape;3083;p6">
              <a:extLst>
                <a:ext uri="{FF2B5EF4-FFF2-40B4-BE49-F238E27FC236}">
                  <a16:creationId xmlns:a16="http://schemas.microsoft.com/office/drawing/2014/main" id="{EC60A6DA-FD7A-20CA-15A2-15816F817B98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33" name="Google Shape;3084;p6">
                <a:extLst>
                  <a:ext uri="{FF2B5EF4-FFF2-40B4-BE49-F238E27FC236}">
                    <a16:creationId xmlns:a16="http://schemas.microsoft.com/office/drawing/2014/main" id="{7A2324B5-5211-D28D-A386-01F07C5C75B8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424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207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Google Shape;3085;p6">
                <a:extLst>
                  <a:ext uri="{FF2B5EF4-FFF2-40B4-BE49-F238E27FC236}">
                    <a16:creationId xmlns:a16="http://schemas.microsoft.com/office/drawing/2014/main" id="{693EC5A9-69B4-F487-82B5-89C776B43D90}"/>
                  </a:ext>
                </a:extLst>
              </p:cNvPr>
              <p:cNvSpPr txBox="1"/>
              <p:nvPr/>
            </p:nvSpPr>
            <p:spPr>
              <a:xfrm>
                <a:off x="1697011" y="246602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2" name="Google Shape;3086;p6">
              <a:extLst>
                <a:ext uri="{FF2B5EF4-FFF2-40B4-BE49-F238E27FC236}">
                  <a16:creationId xmlns:a16="http://schemas.microsoft.com/office/drawing/2014/main" id="{EF38C12F-65FF-0B4C-1CD6-58B76652101A}"/>
                </a:ext>
              </a:extLst>
            </p:cNvPr>
            <p:cNvCxnSpPr/>
            <p:nvPr/>
          </p:nvCxnSpPr>
          <p:spPr>
            <a:xfrm>
              <a:off x="1682242" y="3736419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5" name="Google Shape;3087;p6">
            <a:extLst>
              <a:ext uri="{FF2B5EF4-FFF2-40B4-BE49-F238E27FC236}">
                <a16:creationId xmlns:a16="http://schemas.microsoft.com/office/drawing/2014/main" id="{E7D7B381-2904-EC09-21A8-54D53055F046}"/>
              </a:ext>
            </a:extLst>
          </p:cNvPr>
          <p:cNvGrpSpPr/>
          <p:nvPr/>
        </p:nvGrpSpPr>
        <p:grpSpPr>
          <a:xfrm>
            <a:off x="7120892" y="1847734"/>
            <a:ext cx="1559050" cy="3416279"/>
            <a:chOff x="1580185" y="2095726"/>
            <a:chExt cx="1134075" cy="3416279"/>
          </a:xfrm>
        </p:grpSpPr>
        <p:grpSp>
          <p:nvGrpSpPr>
            <p:cNvPr id="36" name="Google Shape;3088;p6">
              <a:extLst>
                <a:ext uri="{FF2B5EF4-FFF2-40B4-BE49-F238E27FC236}">
                  <a16:creationId xmlns:a16="http://schemas.microsoft.com/office/drawing/2014/main" id="{D0B5C492-4C2A-E9DE-E2E8-4C51768BCD1B}"/>
                </a:ext>
              </a:extLst>
            </p:cNvPr>
            <p:cNvGrpSpPr/>
            <p:nvPr/>
          </p:nvGrpSpPr>
          <p:grpSpPr>
            <a:xfrm>
              <a:off x="1580185" y="2095726"/>
              <a:ext cx="1134075" cy="3416279"/>
              <a:chOff x="1710726" y="2095726"/>
              <a:chExt cx="1134075" cy="3416279"/>
            </a:xfrm>
          </p:grpSpPr>
          <p:sp>
            <p:nvSpPr>
              <p:cNvPr id="38" name="Google Shape;3089;p6">
                <a:extLst>
                  <a:ext uri="{FF2B5EF4-FFF2-40B4-BE49-F238E27FC236}">
                    <a16:creationId xmlns:a16="http://schemas.microsoft.com/office/drawing/2014/main" id="{A736618C-E7B0-92AD-1D7A-D8BE884BCE15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623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617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Google Shape;3090;p6">
                <a:extLst>
                  <a:ext uri="{FF2B5EF4-FFF2-40B4-BE49-F238E27FC236}">
                    <a16:creationId xmlns:a16="http://schemas.microsoft.com/office/drawing/2014/main" id="{FE77328F-C141-A96C-3D12-52C7F4A9514B}"/>
                  </a:ext>
                </a:extLst>
              </p:cNvPr>
              <p:cNvSpPr txBox="1"/>
              <p:nvPr/>
            </p:nvSpPr>
            <p:spPr>
              <a:xfrm>
                <a:off x="1710726" y="2475450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7" name="Google Shape;3091;p6">
              <a:extLst>
                <a:ext uri="{FF2B5EF4-FFF2-40B4-BE49-F238E27FC236}">
                  <a16:creationId xmlns:a16="http://schemas.microsoft.com/office/drawing/2014/main" id="{DB5153F6-1EA9-08AF-F924-CBD4FBA80260}"/>
                </a:ext>
              </a:extLst>
            </p:cNvPr>
            <p:cNvCxnSpPr/>
            <p:nvPr/>
          </p:nvCxnSpPr>
          <p:spPr>
            <a:xfrm>
              <a:off x="1730243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40" name="Google Shape;3092;p6">
            <a:extLst>
              <a:ext uri="{FF2B5EF4-FFF2-40B4-BE49-F238E27FC236}">
                <a16:creationId xmlns:a16="http://schemas.microsoft.com/office/drawing/2014/main" id="{96DAAB32-AA0C-42D3-4CE7-5B6AFA8DEFF5}"/>
              </a:ext>
            </a:extLst>
          </p:cNvPr>
          <p:cNvGrpSpPr/>
          <p:nvPr/>
        </p:nvGrpSpPr>
        <p:grpSpPr>
          <a:xfrm>
            <a:off x="9473881" y="1847734"/>
            <a:ext cx="1549624" cy="3416279"/>
            <a:chOff x="1587041" y="2095726"/>
            <a:chExt cx="1127219" cy="3416279"/>
          </a:xfrm>
        </p:grpSpPr>
        <p:grpSp>
          <p:nvGrpSpPr>
            <p:cNvPr id="41" name="Google Shape;3093;p6">
              <a:extLst>
                <a:ext uri="{FF2B5EF4-FFF2-40B4-BE49-F238E27FC236}">
                  <a16:creationId xmlns:a16="http://schemas.microsoft.com/office/drawing/2014/main" id="{BEE52482-2B4F-DA5A-59EC-BBDBE54FB111}"/>
                </a:ext>
              </a:extLst>
            </p:cNvPr>
            <p:cNvGrpSpPr/>
            <p:nvPr/>
          </p:nvGrpSpPr>
          <p:grpSpPr>
            <a:xfrm>
              <a:off x="1587041" y="2095726"/>
              <a:ext cx="1127219" cy="3416279"/>
              <a:chOff x="1717582" y="2095726"/>
              <a:chExt cx="1127219" cy="3416279"/>
            </a:xfrm>
          </p:grpSpPr>
          <p:sp>
            <p:nvSpPr>
              <p:cNvPr id="43" name="Google Shape;3094;p6">
                <a:extLst>
                  <a:ext uri="{FF2B5EF4-FFF2-40B4-BE49-F238E27FC236}">
                    <a16:creationId xmlns:a16="http://schemas.microsoft.com/office/drawing/2014/main" id="{F6CE5212-B157-3FFA-6699-98E9576C0938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562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338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Google Shape;3095;p6">
                <a:extLst>
                  <a:ext uri="{FF2B5EF4-FFF2-40B4-BE49-F238E27FC236}">
                    <a16:creationId xmlns:a16="http://schemas.microsoft.com/office/drawing/2014/main" id="{8E40014A-199B-99A5-7BBF-EB22D4FA995F}"/>
                  </a:ext>
                </a:extLst>
              </p:cNvPr>
              <p:cNvSpPr txBox="1"/>
              <p:nvPr/>
            </p:nvSpPr>
            <p:spPr>
              <a:xfrm>
                <a:off x="1717582" y="249430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3600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endParaRPr>
              </a:p>
            </p:txBody>
          </p:sp>
        </p:grpSp>
        <p:cxnSp>
          <p:nvCxnSpPr>
            <p:cNvPr id="42" name="Google Shape;3096;p6">
              <a:extLst>
                <a:ext uri="{FF2B5EF4-FFF2-40B4-BE49-F238E27FC236}">
                  <a16:creationId xmlns:a16="http://schemas.microsoft.com/office/drawing/2014/main" id="{E7F92CAA-A2C3-70E0-45E6-8347401DC181}"/>
                </a:ext>
              </a:extLst>
            </p:cNvPr>
            <p:cNvCxnSpPr/>
            <p:nvPr/>
          </p:nvCxnSpPr>
          <p:spPr>
            <a:xfrm>
              <a:off x="1716528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28975556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8791559-1113-99B6-FDF8-74D4DDB52EEE}"/>
              </a:ext>
            </a:extLst>
          </p:cNvPr>
          <p:cNvGrpSpPr/>
          <p:nvPr/>
        </p:nvGrpSpPr>
        <p:grpSpPr>
          <a:xfrm>
            <a:off x="457200" y="2254298"/>
            <a:ext cx="11353800" cy="5198537"/>
            <a:chOff x="457200" y="1828800"/>
            <a:chExt cx="11353800" cy="5198537"/>
          </a:xfrm>
        </p:grpSpPr>
        <p:sp>
          <p:nvSpPr>
            <p:cNvPr id="5" name="Rectangle: Top Corners Rounded 4">
              <a:extLst>
                <a:ext uri="{FF2B5EF4-FFF2-40B4-BE49-F238E27FC236}">
                  <a16:creationId xmlns:a16="http://schemas.microsoft.com/office/drawing/2014/main" id="{EC878F51-8AC9-3249-2459-9E840F22E9D2}"/>
                </a:ext>
              </a:extLst>
            </p:cNvPr>
            <p:cNvSpPr/>
            <p:nvPr/>
          </p:nvSpPr>
          <p:spPr>
            <a:xfrm>
              <a:off x="457200" y="1828800"/>
              <a:ext cx="11353800" cy="5198537"/>
            </a:xfrm>
            <a:prstGeom prst="round2SameRect">
              <a:avLst/>
            </a:prstGeom>
            <a:solidFill>
              <a:srgbClr val="00B05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6" name="Rectangle: Top Corners Rounded 5">
              <a:extLst>
                <a:ext uri="{FF2B5EF4-FFF2-40B4-BE49-F238E27FC236}">
                  <a16:creationId xmlns:a16="http://schemas.microsoft.com/office/drawing/2014/main" id="{24C464CF-7D48-54BD-E92D-2603D7CAAAA3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>
            <a:xfrm>
              <a:off x="657091" y="1997583"/>
              <a:ext cx="10954018" cy="5029754"/>
            </a:xfrm>
            <a:prstGeom prst="round2SameRect">
              <a:avLst/>
            </a:prstGeom>
            <a:blipFill dpi="0" rotWithShape="0">
              <a:blip r:embed="rId5" cstate="print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 l="-5896" t="-39715" r="-5896" b="-22595"/>
              </a:stretch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822F168-BEFF-EBF1-D5D7-47CF665FDC18}"/>
              </a:ext>
            </a:extLst>
          </p:cNvPr>
          <p:cNvGrpSpPr/>
          <p:nvPr/>
        </p:nvGrpSpPr>
        <p:grpSpPr>
          <a:xfrm>
            <a:off x="7836819" y="446959"/>
            <a:ext cx="3435786" cy="1563461"/>
            <a:chOff x="3722255" y="1490091"/>
            <a:chExt cx="5046771" cy="2074467"/>
          </a:xfrm>
        </p:grpSpPr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B260F9D0-698D-452F-5148-A2112B016AB5}"/>
                </a:ext>
              </a:extLst>
            </p:cNvPr>
            <p:cNvGrpSpPr/>
            <p:nvPr/>
          </p:nvGrpSpPr>
          <p:grpSpPr>
            <a:xfrm>
              <a:off x="3722255" y="1490091"/>
              <a:ext cx="5046771" cy="2074467"/>
              <a:chOff x="609584" y="2133703"/>
              <a:chExt cx="7161963" cy="3608930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F8304864-2798-3D12-D79B-1A47B7375186}"/>
                  </a:ext>
                </a:extLst>
              </p:cNvPr>
              <p:cNvSpPr/>
              <p:nvPr/>
            </p:nvSpPr>
            <p:spPr>
              <a:xfrm>
                <a:off x="1098019" y="2344049"/>
                <a:ext cx="6404664" cy="3087469"/>
              </a:xfrm>
              <a:custGeom>
                <a:avLst/>
                <a:gdLst>
                  <a:gd name="connsiteX0" fmla="*/ 3760 w 6404664"/>
                  <a:gd name="connsiteY0" fmla="*/ 1205168 h 3087469"/>
                  <a:gd name="connsiteX1" fmla="*/ 680539 w 6404664"/>
                  <a:gd name="connsiteY1" fmla="*/ 215111 h 3087469"/>
                  <a:gd name="connsiteX2" fmla="*/ 3069280 w 6404664"/>
                  <a:gd name="connsiteY2" fmla="*/ 45725 h 3087469"/>
                  <a:gd name="connsiteX3" fmla="*/ 6131114 w 6404664"/>
                  <a:gd name="connsiteY3" fmla="*/ 210924 h 3087469"/>
                  <a:gd name="connsiteX4" fmla="*/ 6345734 w 6404664"/>
                  <a:gd name="connsiteY4" fmla="*/ 2288482 h 3087469"/>
                  <a:gd name="connsiteX5" fmla="*/ 5621818 w 6404664"/>
                  <a:gd name="connsiteY5" fmla="*/ 3041778 h 3087469"/>
                  <a:gd name="connsiteX6" fmla="*/ 2267942 w 6404664"/>
                  <a:gd name="connsiteY6" fmla="*/ 3047868 h 3087469"/>
                  <a:gd name="connsiteX7" fmla="*/ 3760 w 6404664"/>
                  <a:gd name="connsiteY7" fmla="*/ 1205168 h 308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04664" h="3087469">
                    <a:moveTo>
                      <a:pt x="3760" y="1205168"/>
                    </a:moveTo>
                    <a:cubicBezTo>
                      <a:pt x="36677" y="315602"/>
                      <a:pt x="408774" y="249750"/>
                      <a:pt x="680539" y="215111"/>
                    </a:cubicBezTo>
                    <a:cubicBezTo>
                      <a:pt x="1686754" y="86834"/>
                      <a:pt x="1841334" y="90260"/>
                      <a:pt x="3069280" y="45725"/>
                    </a:cubicBezTo>
                    <a:cubicBezTo>
                      <a:pt x="3748956" y="20983"/>
                      <a:pt x="5647362" y="-105391"/>
                      <a:pt x="6131114" y="210924"/>
                    </a:cubicBezTo>
                    <a:cubicBezTo>
                      <a:pt x="6495311" y="449208"/>
                      <a:pt x="6413939" y="1346006"/>
                      <a:pt x="6345734" y="2288482"/>
                    </a:cubicBezTo>
                    <a:cubicBezTo>
                      <a:pt x="6315187" y="2710617"/>
                      <a:pt x="5991281" y="3037971"/>
                      <a:pt x="5621818" y="3041778"/>
                    </a:cubicBezTo>
                    <a:cubicBezTo>
                      <a:pt x="4393608" y="3054720"/>
                      <a:pt x="3429527" y="3067662"/>
                      <a:pt x="2267942" y="3047868"/>
                    </a:cubicBezTo>
                    <a:cubicBezTo>
                      <a:pt x="1356265" y="3031881"/>
                      <a:pt x="-83142" y="3557932"/>
                      <a:pt x="3760" y="1205168"/>
                    </a:cubicBezTo>
                  </a:path>
                </a:pathLst>
              </a:custGeom>
              <a:solidFill>
                <a:srgbClr val="EF8476">
                  <a:alpha val="50000"/>
                </a:srgbClr>
              </a:solidFill>
              <a:ln w="263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CA9FE147-465F-7FEE-4EA4-68CED25E8191}"/>
                  </a:ext>
                </a:extLst>
              </p:cNvPr>
              <p:cNvGrpSpPr/>
              <p:nvPr/>
            </p:nvGrpSpPr>
            <p:grpSpPr>
              <a:xfrm>
                <a:off x="609584" y="2133703"/>
                <a:ext cx="7161963" cy="3608930"/>
                <a:chOff x="609584" y="2133703"/>
                <a:chExt cx="7161963" cy="3608930"/>
              </a:xfrm>
              <a:solidFill>
                <a:srgbClr val="000000"/>
              </a:solidFill>
            </p:grpSpPr>
            <p:grpSp>
              <p:nvGrpSpPr>
                <p:cNvPr id="14" name="Graphic 7">
                  <a:extLst>
                    <a:ext uri="{FF2B5EF4-FFF2-40B4-BE49-F238E27FC236}">
                      <a16:creationId xmlns:a16="http://schemas.microsoft.com/office/drawing/2014/main" id="{5F6D332A-C120-FE10-CA00-A1458836C33B}"/>
                    </a:ext>
                  </a:extLst>
                </p:cNvPr>
                <p:cNvGrpSpPr/>
                <p:nvPr/>
              </p:nvGrpSpPr>
              <p:grpSpPr>
                <a:xfrm>
                  <a:off x="776118" y="2133703"/>
                  <a:ext cx="6995430" cy="3608930"/>
                  <a:chOff x="776118" y="2133703"/>
                  <a:chExt cx="6995430" cy="3608930"/>
                </a:xfrm>
                <a:solidFill>
                  <a:srgbClr val="000000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CFFE6CB-8DB1-DD46-FD79-34220042FB1A}"/>
                      </a:ext>
                    </a:extLst>
                  </p:cNvPr>
                  <p:cNvSpPr/>
                  <p:nvPr/>
                </p:nvSpPr>
                <p:spPr>
                  <a:xfrm>
                    <a:off x="1977905" y="2133703"/>
                    <a:ext cx="5793643" cy="2422745"/>
                  </a:xfrm>
                  <a:custGeom>
                    <a:avLst/>
                    <a:gdLst>
                      <a:gd name="connsiteX0" fmla="*/ 21858 w 5793643"/>
                      <a:gd name="connsiteY0" fmla="*/ 231329 h 2422745"/>
                      <a:gd name="connsiteX1" fmla="*/ 1479435 w 5793643"/>
                      <a:gd name="connsiteY1" fmla="*/ 103051 h 2422745"/>
                      <a:gd name="connsiteX2" fmla="*/ 2812453 w 5793643"/>
                      <a:gd name="connsiteY2" fmla="*/ 17787 h 2422745"/>
                      <a:gd name="connsiteX3" fmla="*/ 4271610 w 5793643"/>
                      <a:gd name="connsiteY3" fmla="*/ 6748 h 2422745"/>
                      <a:gd name="connsiteX4" fmla="*/ 4976830 w 5793643"/>
                      <a:gd name="connsiteY4" fmla="*/ 56232 h 2422745"/>
                      <a:gd name="connsiteX5" fmla="*/ 5562231 w 5793643"/>
                      <a:gd name="connsiteY5" fmla="*/ 355038 h 2422745"/>
                      <a:gd name="connsiteX6" fmla="*/ 5773429 w 5793643"/>
                      <a:gd name="connsiteY6" fmla="*/ 1144495 h 2422745"/>
                      <a:gd name="connsiteX7" fmla="*/ 5772375 w 5793643"/>
                      <a:gd name="connsiteY7" fmla="*/ 2160816 h 2422745"/>
                      <a:gd name="connsiteX8" fmla="*/ 5747885 w 5793643"/>
                      <a:gd name="connsiteY8" fmla="*/ 2401764 h 2422745"/>
                      <a:gd name="connsiteX9" fmla="*/ 5709174 w 5793643"/>
                      <a:gd name="connsiteY9" fmla="*/ 2386157 h 2422745"/>
                      <a:gd name="connsiteX10" fmla="*/ 5743671 w 5793643"/>
                      <a:gd name="connsiteY10" fmla="*/ 1378972 h 2422745"/>
                      <a:gd name="connsiteX11" fmla="*/ 5702063 w 5793643"/>
                      <a:gd name="connsiteY11" fmla="*/ 897837 h 2422745"/>
                      <a:gd name="connsiteX12" fmla="*/ 5594885 w 5793643"/>
                      <a:gd name="connsiteY12" fmla="*/ 504251 h 2422745"/>
                      <a:gd name="connsiteX13" fmla="*/ 5038188 w 5793643"/>
                      <a:gd name="connsiteY13" fmla="*/ 137690 h 2422745"/>
                      <a:gd name="connsiteX14" fmla="*/ 4349822 w 5793643"/>
                      <a:gd name="connsiteY14" fmla="*/ 79071 h 2422745"/>
                      <a:gd name="connsiteX15" fmla="*/ 2920685 w 5793643"/>
                      <a:gd name="connsiteY15" fmla="*/ 87064 h 2422745"/>
                      <a:gd name="connsiteX16" fmla="*/ 1623744 w 5793643"/>
                      <a:gd name="connsiteY16" fmla="*/ 163574 h 2422745"/>
                      <a:gd name="connsiteX17" fmla="*/ 202244 w 5793643"/>
                      <a:gd name="connsiteY17" fmla="*/ 281193 h 2422745"/>
                      <a:gd name="connsiteX18" fmla="*/ 21594 w 5793643"/>
                      <a:gd name="connsiteY18" fmla="*/ 296800 h 2422745"/>
                      <a:gd name="connsiteX19" fmla="*/ 21858 w 5793643"/>
                      <a:gd name="connsiteY19" fmla="*/ 231329 h 242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793643" h="2422745">
                        <a:moveTo>
                          <a:pt x="21858" y="231329"/>
                        </a:moveTo>
                        <a:cubicBezTo>
                          <a:pt x="507453" y="181845"/>
                          <a:pt x="993312" y="140735"/>
                          <a:pt x="1479435" y="103051"/>
                        </a:cubicBezTo>
                        <a:cubicBezTo>
                          <a:pt x="1967400" y="65368"/>
                          <a:pt x="2323961" y="35677"/>
                          <a:pt x="2812453" y="17787"/>
                        </a:cubicBezTo>
                        <a:cubicBezTo>
                          <a:pt x="3298839" y="-103"/>
                          <a:pt x="3785224" y="-5813"/>
                          <a:pt x="4271610" y="6748"/>
                        </a:cubicBezTo>
                        <a:cubicBezTo>
                          <a:pt x="4506508" y="12839"/>
                          <a:pt x="4743512" y="12839"/>
                          <a:pt x="4976830" y="56232"/>
                        </a:cubicBezTo>
                        <a:cubicBezTo>
                          <a:pt x="5177494" y="93535"/>
                          <a:pt x="5404755" y="157103"/>
                          <a:pt x="5562231" y="355038"/>
                        </a:cubicBezTo>
                        <a:cubicBezTo>
                          <a:pt x="5718127" y="550689"/>
                          <a:pt x="5750781" y="863960"/>
                          <a:pt x="5773429" y="1144495"/>
                        </a:cubicBezTo>
                        <a:cubicBezTo>
                          <a:pt x="5800815" y="1481746"/>
                          <a:pt x="5800289" y="1823565"/>
                          <a:pt x="5772375" y="2160816"/>
                        </a:cubicBezTo>
                        <a:cubicBezTo>
                          <a:pt x="5765528" y="2241512"/>
                          <a:pt x="5757364" y="2321828"/>
                          <a:pt x="5747885" y="2401764"/>
                        </a:cubicBezTo>
                        <a:cubicBezTo>
                          <a:pt x="5743408" y="2438686"/>
                          <a:pt x="5704960" y="2422699"/>
                          <a:pt x="5709174" y="2386157"/>
                        </a:cubicBezTo>
                        <a:cubicBezTo>
                          <a:pt x="5747357" y="2053855"/>
                          <a:pt x="5758944" y="1715081"/>
                          <a:pt x="5743671" y="1378972"/>
                        </a:cubicBezTo>
                        <a:cubicBezTo>
                          <a:pt x="5736298" y="1217959"/>
                          <a:pt x="5724184" y="1056185"/>
                          <a:pt x="5702063" y="897837"/>
                        </a:cubicBezTo>
                        <a:cubicBezTo>
                          <a:pt x="5682840" y="759283"/>
                          <a:pt x="5653609" y="619586"/>
                          <a:pt x="5594885" y="504251"/>
                        </a:cubicBezTo>
                        <a:cubicBezTo>
                          <a:pt x="5470590" y="260258"/>
                          <a:pt x="5233322" y="182987"/>
                          <a:pt x="5038188" y="137690"/>
                        </a:cubicBezTo>
                        <a:cubicBezTo>
                          <a:pt x="4811190" y="85161"/>
                          <a:pt x="4579189" y="84780"/>
                          <a:pt x="4349822" y="79071"/>
                        </a:cubicBezTo>
                        <a:cubicBezTo>
                          <a:pt x="3873443" y="67651"/>
                          <a:pt x="3397064" y="71458"/>
                          <a:pt x="2920685" y="87064"/>
                        </a:cubicBezTo>
                        <a:cubicBezTo>
                          <a:pt x="2444306" y="102290"/>
                          <a:pt x="2099596" y="129697"/>
                          <a:pt x="1623744" y="163574"/>
                        </a:cubicBezTo>
                        <a:cubicBezTo>
                          <a:pt x="1149735" y="197451"/>
                          <a:pt x="675726" y="236658"/>
                          <a:pt x="202244" y="281193"/>
                        </a:cubicBezTo>
                        <a:cubicBezTo>
                          <a:pt x="141940" y="286903"/>
                          <a:pt x="81899" y="291851"/>
                          <a:pt x="21594" y="296800"/>
                        </a:cubicBezTo>
                        <a:cubicBezTo>
                          <a:pt x="-7373" y="299464"/>
                          <a:pt x="-7110" y="234374"/>
                          <a:pt x="21858" y="231329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F0392C7-A54A-B287-7685-BD7CE8ED2B5A}"/>
                      </a:ext>
                    </a:extLst>
                  </p:cNvPr>
                  <p:cNvSpPr/>
                  <p:nvPr/>
                </p:nvSpPr>
                <p:spPr>
                  <a:xfrm>
                    <a:off x="776118" y="3563760"/>
                    <a:ext cx="5984075" cy="2178874"/>
                  </a:xfrm>
                  <a:custGeom>
                    <a:avLst/>
                    <a:gdLst>
                      <a:gd name="connsiteX0" fmla="*/ 28089 w 5984075"/>
                      <a:gd name="connsiteY0" fmla="*/ 25805 h 2178874"/>
                      <a:gd name="connsiteX1" fmla="*/ 358052 w 5984075"/>
                      <a:gd name="connsiteY1" fmla="*/ 1535061 h 2178874"/>
                      <a:gd name="connsiteX2" fmla="*/ 1045365 w 5984075"/>
                      <a:gd name="connsiteY2" fmla="*/ 2067583 h 2178874"/>
                      <a:gd name="connsiteX3" fmla="*/ 1463809 w 5984075"/>
                      <a:gd name="connsiteY3" fmla="*/ 2080144 h 2178874"/>
                      <a:gd name="connsiteX4" fmla="*/ 1892524 w 5984075"/>
                      <a:gd name="connsiteY4" fmla="*/ 2070247 h 2178874"/>
                      <a:gd name="connsiteX5" fmla="*/ 2740736 w 5984075"/>
                      <a:gd name="connsiteY5" fmla="*/ 2052737 h 2178874"/>
                      <a:gd name="connsiteX6" fmla="*/ 5967683 w 5984075"/>
                      <a:gd name="connsiteY6" fmla="*/ 1975847 h 2178874"/>
                      <a:gd name="connsiteX7" fmla="*/ 5967683 w 5984075"/>
                      <a:gd name="connsiteY7" fmla="*/ 2058447 h 2178874"/>
                      <a:gd name="connsiteX8" fmla="*/ 1958621 w 5984075"/>
                      <a:gd name="connsiteY8" fmla="*/ 2166170 h 2178874"/>
                      <a:gd name="connsiteX9" fmla="*/ 1525167 w 5984075"/>
                      <a:gd name="connsiteY9" fmla="*/ 2174924 h 2178874"/>
                      <a:gd name="connsiteX10" fmla="*/ 1091185 w 5984075"/>
                      <a:gd name="connsiteY10" fmla="*/ 2167692 h 2178874"/>
                      <a:gd name="connsiteX11" fmla="*/ 383332 w 5984075"/>
                      <a:gd name="connsiteY11" fmla="*/ 1683132 h 2178874"/>
                      <a:gd name="connsiteX12" fmla="*/ 121311 w 5984075"/>
                      <a:gd name="connsiteY12" fmla="*/ 987313 h 2178874"/>
                      <a:gd name="connsiteX13" fmla="*/ 175 w 5984075"/>
                      <a:gd name="connsiteY13" fmla="*/ 44837 h 2178874"/>
                      <a:gd name="connsiteX14" fmla="*/ 28089 w 5984075"/>
                      <a:gd name="connsiteY14" fmla="*/ 25805 h 2178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984075" h="2178874">
                        <a:moveTo>
                          <a:pt x="28089" y="25805"/>
                        </a:moveTo>
                        <a:cubicBezTo>
                          <a:pt x="62586" y="609714"/>
                          <a:pt x="160548" y="1171926"/>
                          <a:pt x="358052" y="1535061"/>
                        </a:cubicBezTo>
                        <a:cubicBezTo>
                          <a:pt x="555555" y="1898576"/>
                          <a:pt x="803093" y="2029137"/>
                          <a:pt x="1045365" y="2067583"/>
                        </a:cubicBezTo>
                        <a:cubicBezTo>
                          <a:pt x="1184671" y="2089660"/>
                          <a:pt x="1324240" y="2083570"/>
                          <a:pt x="1463809" y="2080144"/>
                        </a:cubicBezTo>
                        <a:cubicBezTo>
                          <a:pt x="1606802" y="2076718"/>
                          <a:pt x="1749794" y="2073292"/>
                          <a:pt x="1892524" y="2070247"/>
                        </a:cubicBezTo>
                        <a:cubicBezTo>
                          <a:pt x="2175349" y="2063776"/>
                          <a:pt x="2457911" y="2058447"/>
                          <a:pt x="2740736" y="2052737"/>
                        </a:cubicBezTo>
                        <a:cubicBezTo>
                          <a:pt x="3061219" y="2046267"/>
                          <a:pt x="5647201" y="1975847"/>
                          <a:pt x="5967683" y="1975847"/>
                        </a:cubicBezTo>
                        <a:cubicBezTo>
                          <a:pt x="5989540" y="1975847"/>
                          <a:pt x="5989540" y="2057305"/>
                          <a:pt x="5967683" y="2058447"/>
                        </a:cubicBezTo>
                        <a:cubicBezTo>
                          <a:pt x="5386759" y="2083950"/>
                          <a:pt x="2539546" y="2153989"/>
                          <a:pt x="1958621" y="2166170"/>
                        </a:cubicBezTo>
                        <a:cubicBezTo>
                          <a:pt x="1814049" y="2169215"/>
                          <a:pt x="1669740" y="2172260"/>
                          <a:pt x="1525167" y="2174924"/>
                        </a:cubicBezTo>
                        <a:cubicBezTo>
                          <a:pt x="1380594" y="2177589"/>
                          <a:pt x="1235758" y="2185202"/>
                          <a:pt x="1091185" y="2167692"/>
                        </a:cubicBezTo>
                        <a:cubicBezTo>
                          <a:pt x="845227" y="2137621"/>
                          <a:pt x="591633" y="2022286"/>
                          <a:pt x="383332" y="1683132"/>
                        </a:cubicBezTo>
                        <a:cubicBezTo>
                          <a:pt x="274047" y="1505371"/>
                          <a:pt x="184248" y="1268990"/>
                          <a:pt x="121311" y="987313"/>
                        </a:cubicBezTo>
                        <a:cubicBezTo>
                          <a:pt x="56266" y="696120"/>
                          <a:pt x="18872" y="372192"/>
                          <a:pt x="175" y="44837"/>
                        </a:cubicBezTo>
                        <a:cubicBezTo>
                          <a:pt x="-2458" y="-79"/>
                          <a:pt x="25455" y="-19491"/>
                          <a:pt x="28089" y="25805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aphic 7">
                  <a:extLst>
                    <a:ext uri="{FF2B5EF4-FFF2-40B4-BE49-F238E27FC236}">
                      <a16:creationId xmlns:a16="http://schemas.microsoft.com/office/drawing/2014/main" id="{6B6AD9A6-9902-A294-A521-5E75301E18BE}"/>
                    </a:ext>
                  </a:extLst>
                </p:cNvPr>
                <p:cNvGrpSpPr/>
                <p:nvPr/>
              </p:nvGrpSpPr>
              <p:grpSpPr>
                <a:xfrm>
                  <a:off x="1174197" y="2197548"/>
                  <a:ext cx="6469430" cy="3477568"/>
                  <a:chOff x="1174197" y="2197548"/>
                  <a:chExt cx="6469430" cy="3477568"/>
                </a:xfrm>
                <a:solidFill>
                  <a:srgbClr val="000000"/>
                </a:solidFill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BB98B212-50D6-A4F3-E7D5-9F45D8B60EF2}"/>
                      </a:ext>
                    </a:extLst>
                  </p:cNvPr>
                  <p:cNvSpPr/>
                  <p:nvPr/>
                </p:nvSpPr>
                <p:spPr>
                  <a:xfrm>
                    <a:off x="1174197" y="2197548"/>
                    <a:ext cx="625691" cy="703431"/>
                  </a:xfrm>
                  <a:custGeom>
                    <a:avLst/>
                    <a:gdLst>
                      <a:gd name="connsiteX0" fmla="*/ 521673 w 625691"/>
                      <a:gd name="connsiteY0" fmla="*/ 361993 h 703431"/>
                      <a:gd name="connsiteX1" fmla="*/ 593564 w 625691"/>
                      <a:gd name="connsiteY1" fmla="*/ 703431 h 703431"/>
                      <a:gd name="connsiteX2" fmla="*/ 481909 w 625691"/>
                      <a:gd name="connsiteY2" fmla="*/ 703431 h 703431"/>
                      <a:gd name="connsiteX3" fmla="*/ 362617 w 625691"/>
                      <a:gd name="connsiteY3" fmla="*/ 324309 h 703431"/>
                      <a:gd name="connsiteX4" fmla="*/ 362617 w 625691"/>
                      <a:gd name="connsiteY4" fmla="*/ 0 h 703431"/>
                      <a:gd name="connsiteX5" fmla="*/ 625692 w 625691"/>
                      <a:gd name="connsiteY5" fmla="*/ 0 h 703431"/>
                      <a:gd name="connsiteX6" fmla="*/ 625692 w 625691"/>
                      <a:gd name="connsiteY6" fmla="*/ 361993 h 703431"/>
                      <a:gd name="connsiteX7" fmla="*/ 521673 w 625691"/>
                      <a:gd name="connsiteY7" fmla="*/ 361993 h 703431"/>
                      <a:gd name="connsiteX8" fmla="*/ 159056 w 625691"/>
                      <a:gd name="connsiteY8" fmla="*/ 361993 h 703431"/>
                      <a:gd name="connsiteX9" fmla="*/ 230948 w 625691"/>
                      <a:gd name="connsiteY9" fmla="*/ 703431 h 703431"/>
                      <a:gd name="connsiteX10" fmla="*/ 119292 w 625691"/>
                      <a:gd name="connsiteY10" fmla="*/ 703431 h 703431"/>
                      <a:gd name="connsiteX11" fmla="*/ 0 w 625691"/>
                      <a:gd name="connsiteY11" fmla="*/ 324309 h 703431"/>
                      <a:gd name="connsiteX12" fmla="*/ 0 w 625691"/>
                      <a:gd name="connsiteY12" fmla="*/ 0 h 703431"/>
                      <a:gd name="connsiteX13" fmla="*/ 263338 w 625691"/>
                      <a:gd name="connsiteY13" fmla="*/ 0 h 703431"/>
                      <a:gd name="connsiteX14" fmla="*/ 263338 w 625691"/>
                      <a:gd name="connsiteY14" fmla="*/ 361993 h 703431"/>
                      <a:gd name="connsiteX15" fmla="*/ 159056 w 625691"/>
                      <a:gd name="connsiteY15" fmla="*/ 361993 h 703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25691" h="703431">
                        <a:moveTo>
                          <a:pt x="521673" y="361993"/>
                        </a:moveTo>
                        <a:lnTo>
                          <a:pt x="593564" y="703431"/>
                        </a:lnTo>
                        <a:lnTo>
                          <a:pt x="481909" y="703431"/>
                        </a:lnTo>
                        <a:lnTo>
                          <a:pt x="362617" y="324309"/>
                        </a:lnTo>
                        <a:lnTo>
                          <a:pt x="362617" y="0"/>
                        </a:lnTo>
                        <a:lnTo>
                          <a:pt x="625692" y="0"/>
                        </a:lnTo>
                        <a:lnTo>
                          <a:pt x="625692" y="361993"/>
                        </a:lnTo>
                        <a:lnTo>
                          <a:pt x="521673" y="361993"/>
                        </a:lnTo>
                        <a:close/>
                        <a:moveTo>
                          <a:pt x="159056" y="361993"/>
                        </a:moveTo>
                        <a:lnTo>
                          <a:pt x="230948" y="703431"/>
                        </a:lnTo>
                        <a:lnTo>
                          <a:pt x="119292" y="703431"/>
                        </a:lnTo>
                        <a:lnTo>
                          <a:pt x="0" y="324309"/>
                        </a:lnTo>
                        <a:lnTo>
                          <a:pt x="0" y="0"/>
                        </a:lnTo>
                        <a:lnTo>
                          <a:pt x="263338" y="0"/>
                        </a:lnTo>
                        <a:lnTo>
                          <a:pt x="263338" y="361993"/>
                        </a:lnTo>
                        <a:lnTo>
                          <a:pt x="159056" y="3619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59BA85F9-C780-19D7-FB38-CFE719B24D3F}"/>
                      </a:ext>
                    </a:extLst>
                  </p:cNvPr>
                  <p:cNvSpPr/>
                  <p:nvPr/>
                </p:nvSpPr>
                <p:spPr>
                  <a:xfrm>
                    <a:off x="7017936" y="4971685"/>
                    <a:ext cx="625691" cy="703431"/>
                  </a:xfrm>
                  <a:custGeom>
                    <a:avLst/>
                    <a:gdLst>
                      <a:gd name="connsiteX0" fmla="*/ 104019 w 625691"/>
                      <a:gd name="connsiteY0" fmla="*/ 341438 h 703431"/>
                      <a:gd name="connsiteX1" fmla="*/ 32127 w 625691"/>
                      <a:gd name="connsiteY1" fmla="*/ 0 h 703431"/>
                      <a:gd name="connsiteX2" fmla="*/ 143782 w 625691"/>
                      <a:gd name="connsiteY2" fmla="*/ 0 h 703431"/>
                      <a:gd name="connsiteX3" fmla="*/ 263075 w 625691"/>
                      <a:gd name="connsiteY3" fmla="*/ 379122 h 703431"/>
                      <a:gd name="connsiteX4" fmla="*/ 263075 w 625691"/>
                      <a:gd name="connsiteY4" fmla="*/ 703431 h 703431"/>
                      <a:gd name="connsiteX5" fmla="*/ 0 w 625691"/>
                      <a:gd name="connsiteY5" fmla="*/ 703431 h 703431"/>
                      <a:gd name="connsiteX6" fmla="*/ 0 w 625691"/>
                      <a:gd name="connsiteY6" fmla="*/ 341438 h 703431"/>
                      <a:gd name="connsiteX7" fmla="*/ 104019 w 625691"/>
                      <a:gd name="connsiteY7" fmla="*/ 341438 h 703431"/>
                      <a:gd name="connsiteX8" fmla="*/ 466635 w 625691"/>
                      <a:gd name="connsiteY8" fmla="*/ 341438 h 703431"/>
                      <a:gd name="connsiteX9" fmla="*/ 394744 w 625691"/>
                      <a:gd name="connsiteY9" fmla="*/ 0 h 703431"/>
                      <a:gd name="connsiteX10" fmla="*/ 506399 w 625691"/>
                      <a:gd name="connsiteY10" fmla="*/ 0 h 703431"/>
                      <a:gd name="connsiteX11" fmla="*/ 625691 w 625691"/>
                      <a:gd name="connsiteY11" fmla="*/ 379122 h 703431"/>
                      <a:gd name="connsiteX12" fmla="*/ 625691 w 625691"/>
                      <a:gd name="connsiteY12" fmla="*/ 703431 h 703431"/>
                      <a:gd name="connsiteX13" fmla="*/ 362616 w 625691"/>
                      <a:gd name="connsiteY13" fmla="*/ 703431 h 703431"/>
                      <a:gd name="connsiteX14" fmla="*/ 362616 w 625691"/>
                      <a:gd name="connsiteY14" fmla="*/ 341438 h 703431"/>
                      <a:gd name="connsiteX15" fmla="*/ 466635 w 625691"/>
                      <a:gd name="connsiteY15" fmla="*/ 341438 h 703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25691" h="703431">
                        <a:moveTo>
                          <a:pt x="104019" y="341438"/>
                        </a:moveTo>
                        <a:lnTo>
                          <a:pt x="32127" y="0"/>
                        </a:lnTo>
                        <a:lnTo>
                          <a:pt x="143782" y="0"/>
                        </a:lnTo>
                        <a:lnTo>
                          <a:pt x="263075" y="379122"/>
                        </a:lnTo>
                        <a:lnTo>
                          <a:pt x="263075" y="703431"/>
                        </a:lnTo>
                        <a:lnTo>
                          <a:pt x="0" y="703431"/>
                        </a:lnTo>
                        <a:lnTo>
                          <a:pt x="0" y="341438"/>
                        </a:lnTo>
                        <a:lnTo>
                          <a:pt x="104019" y="341438"/>
                        </a:lnTo>
                        <a:close/>
                        <a:moveTo>
                          <a:pt x="466635" y="341438"/>
                        </a:moveTo>
                        <a:lnTo>
                          <a:pt x="394744" y="0"/>
                        </a:lnTo>
                        <a:lnTo>
                          <a:pt x="506399" y="0"/>
                        </a:lnTo>
                        <a:lnTo>
                          <a:pt x="625691" y="379122"/>
                        </a:lnTo>
                        <a:lnTo>
                          <a:pt x="625691" y="703431"/>
                        </a:lnTo>
                        <a:lnTo>
                          <a:pt x="362616" y="703431"/>
                        </a:lnTo>
                        <a:lnTo>
                          <a:pt x="362616" y="341438"/>
                        </a:lnTo>
                        <a:lnTo>
                          <a:pt x="466635" y="3414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EBF29C8A-9997-6F81-D703-4B9E29CACCBB}"/>
                    </a:ext>
                  </a:extLst>
                </p:cNvPr>
                <p:cNvGrpSpPr/>
                <p:nvPr/>
              </p:nvGrpSpPr>
              <p:grpSpPr>
                <a:xfrm>
                  <a:off x="609584" y="2392211"/>
                  <a:ext cx="440366" cy="1012027"/>
                  <a:chOff x="609584" y="2392211"/>
                  <a:chExt cx="440366" cy="1012027"/>
                </a:xfrm>
                <a:solidFill>
                  <a:srgbClr val="000000"/>
                </a:solidFill>
              </p:grpSpPr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5AEABD5E-FEE5-55C5-0ED5-C43BDD79BCF4}"/>
                      </a:ext>
                    </a:extLst>
                  </p:cNvPr>
                  <p:cNvSpPr/>
                  <p:nvPr/>
                </p:nvSpPr>
                <p:spPr>
                  <a:xfrm>
                    <a:off x="708713" y="2392211"/>
                    <a:ext cx="341237" cy="312398"/>
                  </a:xfrm>
                  <a:custGeom>
                    <a:avLst/>
                    <a:gdLst>
                      <a:gd name="connsiteX0" fmla="*/ 3589 w 341237"/>
                      <a:gd name="connsiteY0" fmla="*/ 27252 h 312398"/>
                      <a:gd name="connsiteX1" fmla="*/ 48883 w 341237"/>
                      <a:gd name="connsiteY1" fmla="*/ 5555 h 312398"/>
                      <a:gd name="connsiteX2" fmla="*/ 190032 w 341237"/>
                      <a:gd name="connsiteY2" fmla="*/ 122794 h 312398"/>
                      <a:gd name="connsiteX3" fmla="*/ 331972 w 341237"/>
                      <a:gd name="connsiteY3" fmla="*/ 242697 h 312398"/>
                      <a:gd name="connsiteX4" fmla="*/ 336448 w 341237"/>
                      <a:gd name="connsiteY4" fmla="*/ 295226 h 312398"/>
                      <a:gd name="connsiteX5" fmla="*/ 300898 w 341237"/>
                      <a:gd name="connsiteY5" fmla="*/ 308929 h 312398"/>
                      <a:gd name="connsiteX6" fmla="*/ 157115 w 341237"/>
                      <a:gd name="connsiteY6" fmla="*/ 208058 h 312398"/>
                      <a:gd name="connsiteX7" fmla="*/ 18599 w 341237"/>
                      <a:gd name="connsiteY7" fmla="*/ 92723 h 312398"/>
                      <a:gd name="connsiteX8" fmla="*/ 3589 w 341237"/>
                      <a:gd name="connsiteY8" fmla="*/ 27252 h 312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1237" h="312398">
                        <a:moveTo>
                          <a:pt x="3589" y="27252"/>
                        </a:moveTo>
                        <a:cubicBezTo>
                          <a:pt x="11226" y="5175"/>
                          <a:pt x="33083" y="-8148"/>
                          <a:pt x="48883" y="5555"/>
                        </a:cubicBezTo>
                        <a:cubicBezTo>
                          <a:pt x="95494" y="45904"/>
                          <a:pt x="142631" y="85110"/>
                          <a:pt x="190032" y="122794"/>
                        </a:cubicBezTo>
                        <a:cubicBezTo>
                          <a:pt x="237960" y="161239"/>
                          <a:pt x="286941" y="197400"/>
                          <a:pt x="331972" y="242697"/>
                        </a:cubicBezTo>
                        <a:cubicBezTo>
                          <a:pt x="343295" y="254116"/>
                          <a:pt x="343558" y="280761"/>
                          <a:pt x="336448" y="295226"/>
                        </a:cubicBezTo>
                        <a:cubicBezTo>
                          <a:pt x="327758" y="313116"/>
                          <a:pt x="314591" y="315781"/>
                          <a:pt x="300898" y="308929"/>
                        </a:cubicBezTo>
                        <a:cubicBezTo>
                          <a:pt x="250600" y="283045"/>
                          <a:pt x="203726" y="245361"/>
                          <a:pt x="157115" y="208058"/>
                        </a:cubicBezTo>
                        <a:cubicBezTo>
                          <a:pt x="110504" y="170755"/>
                          <a:pt x="64157" y="132310"/>
                          <a:pt x="18599" y="92723"/>
                        </a:cubicBezTo>
                        <a:cubicBezTo>
                          <a:pt x="2799" y="79400"/>
                          <a:pt x="-5101" y="51994"/>
                          <a:pt x="3589" y="27252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8510DAD6-FFB5-6AFF-496F-D3DF6BF3E73E}"/>
                      </a:ext>
                    </a:extLst>
                  </p:cNvPr>
                  <p:cNvSpPr/>
                  <p:nvPr/>
                </p:nvSpPr>
                <p:spPr>
                  <a:xfrm>
                    <a:off x="664722" y="2712455"/>
                    <a:ext cx="363560" cy="229777"/>
                  </a:xfrm>
                  <a:custGeom>
                    <a:avLst/>
                    <a:gdLst>
                      <a:gd name="connsiteX0" fmla="*/ 40469 w 363560"/>
                      <a:gd name="connsiteY0" fmla="*/ 1627 h 229777"/>
                      <a:gd name="connsiteX1" fmla="*/ 194259 w 363560"/>
                      <a:gd name="connsiteY1" fmla="*/ 72807 h 229777"/>
                      <a:gd name="connsiteX2" fmla="*/ 348311 w 363560"/>
                      <a:gd name="connsiteY2" fmla="*/ 152743 h 229777"/>
                      <a:gd name="connsiteX3" fmla="*/ 330141 w 363560"/>
                      <a:gd name="connsiteY3" fmla="*/ 229252 h 229777"/>
                      <a:gd name="connsiteX4" fmla="*/ 178195 w 363560"/>
                      <a:gd name="connsiteY4" fmla="*/ 167207 h 229777"/>
                      <a:gd name="connsiteX5" fmla="*/ 27302 w 363560"/>
                      <a:gd name="connsiteY5" fmla="*/ 97169 h 229777"/>
                      <a:gd name="connsiteX6" fmla="*/ 705 w 363560"/>
                      <a:gd name="connsiteY6" fmla="*/ 40072 h 229777"/>
                      <a:gd name="connsiteX7" fmla="*/ 40469 w 363560"/>
                      <a:gd name="connsiteY7" fmla="*/ 1627 h 22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3560" h="229777">
                        <a:moveTo>
                          <a:pt x="40469" y="1627"/>
                        </a:moveTo>
                        <a:lnTo>
                          <a:pt x="194259" y="72807"/>
                        </a:lnTo>
                        <a:cubicBezTo>
                          <a:pt x="245873" y="96788"/>
                          <a:pt x="299857" y="116962"/>
                          <a:pt x="348311" y="152743"/>
                        </a:cubicBezTo>
                        <a:cubicBezTo>
                          <a:pt x="377279" y="174059"/>
                          <a:pt x="361478" y="236104"/>
                          <a:pt x="330141" y="229252"/>
                        </a:cubicBezTo>
                        <a:cubicBezTo>
                          <a:pt x="278263" y="218214"/>
                          <a:pt x="228229" y="190427"/>
                          <a:pt x="178195" y="167207"/>
                        </a:cubicBezTo>
                        <a:cubicBezTo>
                          <a:pt x="127897" y="143988"/>
                          <a:pt x="77600" y="120388"/>
                          <a:pt x="27302" y="97169"/>
                        </a:cubicBezTo>
                        <a:cubicBezTo>
                          <a:pt x="9922" y="89556"/>
                          <a:pt x="-3245" y="68240"/>
                          <a:pt x="705" y="40072"/>
                        </a:cubicBezTo>
                        <a:cubicBezTo>
                          <a:pt x="3865" y="16472"/>
                          <a:pt x="22825" y="-6367"/>
                          <a:pt x="40469" y="1627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9B5D66CB-A136-C3FB-AC3A-486D9992EDF8}"/>
                      </a:ext>
                    </a:extLst>
                  </p:cNvPr>
                  <p:cNvSpPr/>
                  <p:nvPr/>
                </p:nvSpPr>
                <p:spPr>
                  <a:xfrm>
                    <a:off x="641665" y="3034376"/>
                    <a:ext cx="301925" cy="134576"/>
                  </a:xfrm>
                  <a:custGeom>
                    <a:avLst/>
                    <a:gdLst>
                      <a:gd name="connsiteX0" fmla="*/ 40353 w 301925"/>
                      <a:gd name="connsiteY0" fmla="*/ 589 h 134576"/>
                      <a:gd name="connsiteX1" fmla="*/ 279991 w 301925"/>
                      <a:gd name="connsiteY1" fmla="*/ 55783 h 134576"/>
                      <a:gd name="connsiteX2" fmla="*/ 301848 w 301925"/>
                      <a:gd name="connsiteY2" fmla="*/ 97273 h 134576"/>
                      <a:gd name="connsiteX3" fmla="*/ 276567 w 301925"/>
                      <a:gd name="connsiteY3" fmla="*/ 134576 h 134576"/>
                      <a:gd name="connsiteX4" fmla="*/ 27186 w 301925"/>
                      <a:gd name="connsiteY4" fmla="*/ 96512 h 134576"/>
                      <a:gd name="connsiteX5" fmla="*/ 589 w 301925"/>
                      <a:gd name="connsiteY5" fmla="*/ 39034 h 134576"/>
                      <a:gd name="connsiteX6" fmla="*/ 40353 w 301925"/>
                      <a:gd name="connsiteY6" fmla="*/ 589 h 134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1925" h="134576">
                        <a:moveTo>
                          <a:pt x="40353" y="589"/>
                        </a:moveTo>
                        <a:cubicBezTo>
                          <a:pt x="120144" y="15815"/>
                          <a:pt x="202043" y="25712"/>
                          <a:pt x="279991" y="55783"/>
                        </a:cubicBezTo>
                        <a:cubicBezTo>
                          <a:pt x="293158" y="60731"/>
                          <a:pt x="302901" y="76718"/>
                          <a:pt x="301848" y="97273"/>
                        </a:cubicBezTo>
                        <a:cubicBezTo>
                          <a:pt x="300794" y="115544"/>
                          <a:pt x="290524" y="134576"/>
                          <a:pt x="276567" y="134576"/>
                        </a:cubicBezTo>
                        <a:cubicBezTo>
                          <a:pt x="193089" y="134196"/>
                          <a:pt x="109611" y="112118"/>
                          <a:pt x="27186" y="96512"/>
                        </a:cubicBezTo>
                        <a:cubicBezTo>
                          <a:pt x="9016" y="93086"/>
                          <a:pt x="-2835" y="63776"/>
                          <a:pt x="589" y="39034"/>
                        </a:cubicBezTo>
                        <a:cubicBezTo>
                          <a:pt x="4539" y="11628"/>
                          <a:pt x="22182" y="-3217"/>
                          <a:pt x="40353" y="589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5EB6B66-43AD-C667-7D9D-FE1450E11C6F}"/>
                      </a:ext>
                    </a:extLst>
                  </p:cNvPr>
                  <p:cNvSpPr/>
                  <p:nvPr/>
                </p:nvSpPr>
                <p:spPr>
                  <a:xfrm>
                    <a:off x="609584" y="3298412"/>
                    <a:ext cx="259448" cy="105827"/>
                  </a:xfrm>
                  <a:custGeom>
                    <a:avLst/>
                    <a:gdLst>
                      <a:gd name="connsiteX0" fmla="*/ 31353 w 259448"/>
                      <a:gd name="connsiteY0" fmla="*/ 8334 h 105827"/>
                      <a:gd name="connsiteX1" fmla="*/ 235967 w 259448"/>
                      <a:gd name="connsiteY1" fmla="*/ 3005 h 105827"/>
                      <a:gd name="connsiteX2" fmla="*/ 259404 w 259448"/>
                      <a:gd name="connsiteY2" fmla="*/ 47541 h 105827"/>
                      <a:gd name="connsiteX3" fmla="*/ 232280 w 259448"/>
                      <a:gd name="connsiteY3" fmla="*/ 87508 h 105827"/>
                      <a:gd name="connsiteX4" fmla="*/ 134318 w 259448"/>
                      <a:gd name="connsiteY4" fmla="*/ 99308 h 105827"/>
                      <a:gd name="connsiteX5" fmla="*/ 36093 w 259448"/>
                      <a:gd name="connsiteY5" fmla="*/ 105779 h 105827"/>
                      <a:gd name="connsiteX6" fmla="*/ 16 w 259448"/>
                      <a:gd name="connsiteY6" fmla="*/ 60483 h 105827"/>
                      <a:gd name="connsiteX7" fmla="*/ 31353 w 259448"/>
                      <a:gd name="connsiteY7" fmla="*/ 8334 h 10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9448" h="105827">
                        <a:moveTo>
                          <a:pt x="31353" y="8334"/>
                        </a:moveTo>
                        <a:cubicBezTo>
                          <a:pt x="99294" y="4147"/>
                          <a:pt x="168025" y="-4608"/>
                          <a:pt x="235967" y="3005"/>
                        </a:cubicBezTo>
                        <a:cubicBezTo>
                          <a:pt x="250450" y="4528"/>
                          <a:pt x="260194" y="28508"/>
                          <a:pt x="259404" y="47541"/>
                        </a:cubicBezTo>
                        <a:cubicBezTo>
                          <a:pt x="258350" y="69999"/>
                          <a:pt x="247027" y="84083"/>
                          <a:pt x="232280" y="87508"/>
                        </a:cubicBezTo>
                        <a:cubicBezTo>
                          <a:pt x="199889" y="95502"/>
                          <a:pt x="167235" y="97025"/>
                          <a:pt x="134318" y="99308"/>
                        </a:cubicBezTo>
                        <a:cubicBezTo>
                          <a:pt x="101664" y="101592"/>
                          <a:pt x="69010" y="103876"/>
                          <a:pt x="36093" y="105779"/>
                        </a:cubicBezTo>
                        <a:cubicBezTo>
                          <a:pt x="18713" y="106921"/>
                          <a:pt x="542" y="87508"/>
                          <a:pt x="16" y="60483"/>
                        </a:cubicBezTo>
                        <a:cubicBezTo>
                          <a:pt x="-511" y="34599"/>
                          <a:pt x="12392" y="9476"/>
                          <a:pt x="31353" y="83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CC2F7C9-29B7-2EA6-6A24-441874B71DBB}"/>
                </a:ext>
              </a:extLst>
            </p:cNvPr>
            <p:cNvSpPr txBox="1"/>
            <p:nvPr/>
          </p:nvSpPr>
          <p:spPr>
            <a:xfrm>
              <a:off x="4230881" y="1925785"/>
              <a:ext cx="4195943" cy="122511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60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Chữa</a:t>
              </a:r>
              <a:r>
                <a:rPr kumimoji="0" lang="en-US" sz="6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6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bài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0" name="Google Shape;3077;p6">
            <a:extLst>
              <a:ext uri="{FF2B5EF4-FFF2-40B4-BE49-F238E27FC236}">
                <a16:creationId xmlns:a16="http://schemas.microsoft.com/office/drawing/2014/main" id="{74D22C9B-D26B-7E7B-4798-CFB9C60E8587}"/>
              </a:ext>
            </a:extLst>
          </p:cNvPr>
          <p:cNvGrpSpPr/>
          <p:nvPr/>
        </p:nvGrpSpPr>
        <p:grpSpPr>
          <a:xfrm>
            <a:off x="1394594" y="2881467"/>
            <a:ext cx="1577904" cy="3416279"/>
            <a:chOff x="1566470" y="2095726"/>
            <a:chExt cx="1147790" cy="3416279"/>
          </a:xfrm>
        </p:grpSpPr>
        <p:grpSp>
          <p:nvGrpSpPr>
            <p:cNvPr id="51" name="Google Shape;3078;p6">
              <a:extLst>
                <a:ext uri="{FF2B5EF4-FFF2-40B4-BE49-F238E27FC236}">
                  <a16:creationId xmlns:a16="http://schemas.microsoft.com/office/drawing/2014/main" id="{F96DED7C-9DE7-0EAB-FDC8-EAB49811F608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53" name="Google Shape;3079;p6">
                <a:extLst>
                  <a:ext uri="{FF2B5EF4-FFF2-40B4-BE49-F238E27FC236}">
                    <a16:creationId xmlns:a16="http://schemas.microsoft.com/office/drawing/2014/main" id="{5C849398-3187-B7FE-A31E-2EA3417B9A4D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241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138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Google Shape;3080;p6">
                <a:extLst>
                  <a:ext uri="{FF2B5EF4-FFF2-40B4-BE49-F238E27FC236}">
                    <a16:creationId xmlns:a16="http://schemas.microsoft.com/office/drawing/2014/main" id="{A30749D5-AF39-5707-E7FB-7E0C6F464DDC}"/>
                  </a:ext>
                </a:extLst>
              </p:cNvPr>
              <p:cNvSpPr txBox="1"/>
              <p:nvPr/>
            </p:nvSpPr>
            <p:spPr>
              <a:xfrm>
                <a:off x="1697011" y="2475451"/>
                <a:ext cx="3766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52" name="Google Shape;3081;p6">
              <a:extLst>
                <a:ext uri="{FF2B5EF4-FFF2-40B4-BE49-F238E27FC236}">
                  <a16:creationId xmlns:a16="http://schemas.microsoft.com/office/drawing/2014/main" id="{8A27FCE9-EB63-1193-1A9B-C1888C53A2BB}"/>
                </a:ext>
              </a:extLst>
            </p:cNvPr>
            <p:cNvCxnSpPr/>
            <p:nvPr/>
          </p:nvCxnSpPr>
          <p:spPr>
            <a:xfrm>
              <a:off x="1682243" y="3717565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55" name="Google Shape;3082;p6">
            <a:extLst>
              <a:ext uri="{FF2B5EF4-FFF2-40B4-BE49-F238E27FC236}">
                <a16:creationId xmlns:a16="http://schemas.microsoft.com/office/drawing/2014/main" id="{D865DB90-7114-A58E-488E-265B65D6B99C}"/>
              </a:ext>
            </a:extLst>
          </p:cNvPr>
          <p:cNvGrpSpPr/>
          <p:nvPr/>
        </p:nvGrpSpPr>
        <p:grpSpPr>
          <a:xfrm>
            <a:off x="3905811" y="2881467"/>
            <a:ext cx="1577904" cy="3416279"/>
            <a:chOff x="1566470" y="2095726"/>
            <a:chExt cx="1147790" cy="3416279"/>
          </a:xfrm>
        </p:grpSpPr>
        <p:grpSp>
          <p:nvGrpSpPr>
            <p:cNvPr id="56" name="Google Shape;3083;p6">
              <a:extLst>
                <a:ext uri="{FF2B5EF4-FFF2-40B4-BE49-F238E27FC236}">
                  <a16:creationId xmlns:a16="http://schemas.microsoft.com/office/drawing/2014/main" id="{0F267D2A-64CF-480C-34E6-FC52ECD615DD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58" name="Google Shape;3084;p6">
                <a:extLst>
                  <a:ext uri="{FF2B5EF4-FFF2-40B4-BE49-F238E27FC236}">
                    <a16:creationId xmlns:a16="http://schemas.microsoft.com/office/drawing/2014/main" id="{DD49F250-A6BA-FAC9-E618-A9C8DF28D00E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424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207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Google Shape;3085;p6">
                <a:extLst>
                  <a:ext uri="{FF2B5EF4-FFF2-40B4-BE49-F238E27FC236}">
                    <a16:creationId xmlns:a16="http://schemas.microsoft.com/office/drawing/2014/main" id="{A42CDCF3-09DD-801B-FF4C-C73A034CBBF4}"/>
                  </a:ext>
                </a:extLst>
              </p:cNvPr>
              <p:cNvSpPr txBox="1"/>
              <p:nvPr/>
            </p:nvSpPr>
            <p:spPr>
              <a:xfrm>
                <a:off x="1697011" y="246602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57" name="Google Shape;3086;p6">
              <a:extLst>
                <a:ext uri="{FF2B5EF4-FFF2-40B4-BE49-F238E27FC236}">
                  <a16:creationId xmlns:a16="http://schemas.microsoft.com/office/drawing/2014/main" id="{AF4606AE-8411-4FB8-8A73-52A0E0652171}"/>
                </a:ext>
              </a:extLst>
            </p:cNvPr>
            <p:cNvCxnSpPr/>
            <p:nvPr/>
          </p:nvCxnSpPr>
          <p:spPr>
            <a:xfrm>
              <a:off x="1682242" y="3736419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0" name="Google Shape;3087;p6">
            <a:extLst>
              <a:ext uri="{FF2B5EF4-FFF2-40B4-BE49-F238E27FC236}">
                <a16:creationId xmlns:a16="http://schemas.microsoft.com/office/drawing/2014/main" id="{6F3E6CC4-5A0D-3268-5561-B2A8FAF05D0C}"/>
              </a:ext>
            </a:extLst>
          </p:cNvPr>
          <p:cNvGrpSpPr/>
          <p:nvPr/>
        </p:nvGrpSpPr>
        <p:grpSpPr>
          <a:xfrm>
            <a:off x="6435884" y="2881467"/>
            <a:ext cx="1559050" cy="3416279"/>
            <a:chOff x="1580185" y="2095726"/>
            <a:chExt cx="1134075" cy="3416279"/>
          </a:xfrm>
        </p:grpSpPr>
        <p:grpSp>
          <p:nvGrpSpPr>
            <p:cNvPr id="61" name="Google Shape;3088;p6">
              <a:extLst>
                <a:ext uri="{FF2B5EF4-FFF2-40B4-BE49-F238E27FC236}">
                  <a16:creationId xmlns:a16="http://schemas.microsoft.com/office/drawing/2014/main" id="{C5EFE636-2748-47E0-F3B6-68E4FB6100A3}"/>
                </a:ext>
              </a:extLst>
            </p:cNvPr>
            <p:cNvGrpSpPr/>
            <p:nvPr/>
          </p:nvGrpSpPr>
          <p:grpSpPr>
            <a:xfrm>
              <a:off x="1580185" y="2095726"/>
              <a:ext cx="1134075" cy="3416279"/>
              <a:chOff x="1710726" y="2095726"/>
              <a:chExt cx="1134075" cy="3416279"/>
            </a:xfrm>
          </p:grpSpPr>
          <p:sp>
            <p:nvSpPr>
              <p:cNvPr id="63" name="Google Shape;3089;p6">
                <a:extLst>
                  <a:ext uri="{FF2B5EF4-FFF2-40B4-BE49-F238E27FC236}">
                    <a16:creationId xmlns:a16="http://schemas.microsoft.com/office/drawing/2014/main" id="{F934BC33-067A-7230-0882-757C1429C5EB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623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617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Google Shape;3090;p6">
                <a:extLst>
                  <a:ext uri="{FF2B5EF4-FFF2-40B4-BE49-F238E27FC236}">
                    <a16:creationId xmlns:a16="http://schemas.microsoft.com/office/drawing/2014/main" id="{EBA58D24-5653-5816-8E64-D4A288041C46}"/>
                  </a:ext>
                </a:extLst>
              </p:cNvPr>
              <p:cNvSpPr txBox="1"/>
              <p:nvPr/>
            </p:nvSpPr>
            <p:spPr>
              <a:xfrm>
                <a:off x="1710726" y="2475450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62" name="Google Shape;3091;p6">
              <a:extLst>
                <a:ext uri="{FF2B5EF4-FFF2-40B4-BE49-F238E27FC236}">
                  <a16:creationId xmlns:a16="http://schemas.microsoft.com/office/drawing/2014/main" id="{23D1841E-47AA-E17F-12CE-CEDD007CD4C7}"/>
                </a:ext>
              </a:extLst>
            </p:cNvPr>
            <p:cNvCxnSpPr/>
            <p:nvPr/>
          </p:nvCxnSpPr>
          <p:spPr>
            <a:xfrm>
              <a:off x="1730243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5" name="Google Shape;3092;p6">
            <a:extLst>
              <a:ext uri="{FF2B5EF4-FFF2-40B4-BE49-F238E27FC236}">
                <a16:creationId xmlns:a16="http://schemas.microsoft.com/office/drawing/2014/main" id="{D0846555-3FB1-9BB3-0C8B-30948B92A82D}"/>
              </a:ext>
            </a:extLst>
          </p:cNvPr>
          <p:cNvGrpSpPr/>
          <p:nvPr/>
        </p:nvGrpSpPr>
        <p:grpSpPr>
          <a:xfrm>
            <a:off x="8788873" y="2881467"/>
            <a:ext cx="1549624" cy="3416279"/>
            <a:chOff x="1587041" y="2095726"/>
            <a:chExt cx="1127219" cy="3416279"/>
          </a:xfrm>
        </p:grpSpPr>
        <p:grpSp>
          <p:nvGrpSpPr>
            <p:cNvPr id="66" name="Google Shape;3093;p6">
              <a:extLst>
                <a:ext uri="{FF2B5EF4-FFF2-40B4-BE49-F238E27FC236}">
                  <a16:creationId xmlns:a16="http://schemas.microsoft.com/office/drawing/2014/main" id="{AC9A8062-9B8D-9B41-4A7A-9526E148AC10}"/>
                </a:ext>
              </a:extLst>
            </p:cNvPr>
            <p:cNvGrpSpPr/>
            <p:nvPr/>
          </p:nvGrpSpPr>
          <p:grpSpPr>
            <a:xfrm>
              <a:off x="1587041" y="2095726"/>
              <a:ext cx="1127219" cy="3416279"/>
              <a:chOff x="1717582" y="2095726"/>
              <a:chExt cx="1127219" cy="3416279"/>
            </a:xfrm>
          </p:grpSpPr>
          <p:sp>
            <p:nvSpPr>
              <p:cNvPr id="68" name="Google Shape;3094;p6">
                <a:extLst>
                  <a:ext uri="{FF2B5EF4-FFF2-40B4-BE49-F238E27FC236}">
                    <a16:creationId xmlns:a16="http://schemas.microsoft.com/office/drawing/2014/main" id="{9C392C5C-2770-5674-A3F2-42C9FA387755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562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338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Google Shape;3095;p6">
                <a:extLst>
                  <a:ext uri="{FF2B5EF4-FFF2-40B4-BE49-F238E27FC236}">
                    <a16:creationId xmlns:a16="http://schemas.microsoft.com/office/drawing/2014/main" id="{AC81DA34-F69B-FA50-3132-9C90924EC314}"/>
                  </a:ext>
                </a:extLst>
              </p:cNvPr>
              <p:cNvSpPr txBox="1"/>
              <p:nvPr/>
            </p:nvSpPr>
            <p:spPr>
              <a:xfrm>
                <a:off x="1717582" y="249430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3600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endParaRPr>
              </a:p>
            </p:txBody>
          </p:sp>
        </p:grpSp>
        <p:cxnSp>
          <p:nvCxnSpPr>
            <p:cNvPr id="67" name="Google Shape;3096;p6">
              <a:extLst>
                <a:ext uri="{FF2B5EF4-FFF2-40B4-BE49-F238E27FC236}">
                  <a16:creationId xmlns:a16="http://schemas.microsoft.com/office/drawing/2014/main" id="{54D7A504-EA56-335D-C284-D9D50D527789}"/>
                </a:ext>
              </a:extLst>
            </p:cNvPr>
            <p:cNvCxnSpPr/>
            <p:nvPr/>
          </p:nvCxnSpPr>
          <p:spPr>
            <a:xfrm>
              <a:off x="1716528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70" name="Google Shape;3097;p6">
            <a:extLst>
              <a:ext uri="{FF2B5EF4-FFF2-40B4-BE49-F238E27FC236}">
                <a16:creationId xmlns:a16="http://schemas.microsoft.com/office/drawing/2014/main" id="{63B0B5BD-637C-8D88-7919-EC7761C1EFBA}"/>
              </a:ext>
            </a:extLst>
          </p:cNvPr>
          <p:cNvSpPr txBox="1"/>
          <p:nvPr/>
        </p:nvSpPr>
        <p:spPr>
          <a:xfrm>
            <a:off x="2218868" y="4343941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Google Shape;3097;p6">
            <a:extLst>
              <a:ext uri="{FF2B5EF4-FFF2-40B4-BE49-F238E27FC236}">
                <a16:creationId xmlns:a16="http://schemas.microsoft.com/office/drawing/2014/main" id="{9C5F2D05-8007-D8C9-F695-066C4E4CB2EC}"/>
              </a:ext>
            </a:extLst>
          </p:cNvPr>
          <p:cNvSpPr txBox="1"/>
          <p:nvPr/>
        </p:nvSpPr>
        <p:spPr>
          <a:xfrm>
            <a:off x="1965615" y="4343940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0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Google Shape;3097;p6">
            <a:extLst>
              <a:ext uri="{FF2B5EF4-FFF2-40B4-BE49-F238E27FC236}">
                <a16:creationId xmlns:a16="http://schemas.microsoft.com/office/drawing/2014/main" id="{D46C8727-2371-A170-A125-5376649398D5}"/>
              </a:ext>
            </a:extLst>
          </p:cNvPr>
          <p:cNvSpPr txBox="1"/>
          <p:nvPr/>
        </p:nvSpPr>
        <p:spPr>
          <a:xfrm>
            <a:off x="1693314" y="4334976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Google Shape;3097;p6">
            <a:extLst>
              <a:ext uri="{FF2B5EF4-FFF2-40B4-BE49-F238E27FC236}">
                <a16:creationId xmlns:a16="http://schemas.microsoft.com/office/drawing/2014/main" id="{892060E9-CDDA-5875-B470-BE04F8B09B8F}"/>
              </a:ext>
            </a:extLst>
          </p:cNvPr>
          <p:cNvSpPr txBox="1"/>
          <p:nvPr/>
        </p:nvSpPr>
        <p:spPr>
          <a:xfrm>
            <a:off x="4704374" y="4335628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Google Shape;3097;p6">
            <a:extLst>
              <a:ext uri="{FF2B5EF4-FFF2-40B4-BE49-F238E27FC236}">
                <a16:creationId xmlns:a16="http://schemas.microsoft.com/office/drawing/2014/main" id="{86C2C721-251B-60F5-2BA8-8C84977C169E}"/>
              </a:ext>
            </a:extLst>
          </p:cNvPr>
          <p:cNvSpPr txBox="1"/>
          <p:nvPr/>
        </p:nvSpPr>
        <p:spPr>
          <a:xfrm>
            <a:off x="4451121" y="4335627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Google Shape;3097;p6">
            <a:extLst>
              <a:ext uri="{FF2B5EF4-FFF2-40B4-BE49-F238E27FC236}">
                <a16:creationId xmlns:a16="http://schemas.microsoft.com/office/drawing/2014/main" id="{EC5E13C5-4C19-9632-4422-78C9E99E34EE}"/>
              </a:ext>
            </a:extLst>
          </p:cNvPr>
          <p:cNvSpPr txBox="1"/>
          <p:nvPr/>
        </p:nvSpPr>
        <p:spPr>
          <a:xfrm>
            <a:off x="4178820" y="4326663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Google Shape;3097;p6">
            <a:extLst>
              <a:ext uri="{FF2B5EF4-FFF2-40B4-BE49-F238E27FC236}">
                <a16:creationId xmlns:a16="http://schemas.microsoft.com/office/drawing/2014/main" id="{68892FA3-7A4C-DF63-3581-63D0C4B18C8B}"/>
              </a:ext>
            </a:extLst>
          </p:cNvPr>
          <p:cNvSpPr txBox="1"/>
          <p:nvPr/>
        </p:nvSpPr>
        <p:spPr>
          <a:xfrm>
            <a:off x="7239755" y="4302377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Google Shape;3097;p6">
            <a:extLst>
              <a:ext uri="{FF2B5EF4-FFF2-40B4-BE49-F238E27FC236}">
                <a16:creationId xmlns:a16="http://schemas.microsoft.com/office/drawing/2014/main" id="{8F23CB66-46FD-55FA-C8DC-93B10DDBA4FC}"/>
              </a:ext>
            </a:extLst>
          </p:cNvPr>
          <p:cNvSpPr txBox="1"/>
          <p:nvPr/>
        </p:nvSpPr>
        <p:spPr>
          <a:xfrm>
            <a:off x="9625508" y="4294064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4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Google Shape;3097;p6">
            <a:extLst>
              <a:ext uri="{FF2B5EF4-FFF2-40B4-BE49-F238E27FC236}">
                <a16:creationId xmlns:a16="http://schemas.microsoft.com/office/drawing/2014/main" id="{1BFFE139-4193-4AB8-9EDE-530B9B8FC150}"/>
              </a:ext>
            </a:extLst>
          </p:cNvPr>
          <p:cNvSpPr txBox="1"/>
          <p:nvPr/>
        </p:nvSpPr>
        <p:spPr>
          <a:xfrm>
            <a:off x="9372255" y="4294063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Google Shape;3097;p6">
            <a:extLst>
              <a:ext uri="{FF2B5EF4-FFF2-40B4-BE49-F238E27FC236}">
                <a16:creationId xmlns:a16="http://schemas.microsoft.com/office/drawing/2014/main" id="{4D774319-D5A7-5348-B042-18466E9B1A4F}"/>
              </a:ext>
            </a:extLst>
          </p:cNvPr>
          <p:cNvSpPr txBox="1"/>
          <p:nvPr/>
        </p:nvSpPr>
        <p:spPr>
          <a:xfrm>
            <a:off x="9099954" y="4285099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1840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186</TotalTime>
  <Words>834</Words>
  <Application>Microsoft Office PowerPoint</Application>
  <PresentationFormat>Widescreen</PresentationFormat>
  <Paragraphs>127</Paragraphs>
  <Slides>16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33" baseType="lpstr">
      <vt:lpstr>等线</vt:lpstr>
      <vt:lpstr>A</vt:lpstr>
      <vt:lpstr>Arial</vt:lpstr>
      <vt:lpstr>Balsamiq Sans</vt:lpstr>
      <vt:lpstr>Bebas Neue</vt:lpstr>
      <vt:lpstr>Calibri</vt:lpstr>
      <vt:lpstr>Calibri Light</vt:lpstr>
      <vt:lpstr>Coiny</vt:lpstr>
      <vt:lpstr>Karla</vt:lpstr>
      <vt:lpstr>Love Ya Like A Sister</vt:lpstr>
      <vt:lpstr>Nunito</vt:lpstr>
      <vt:lpstr>第一PPT，www.1ppt.com</vt:lpstr>
      <vt:lpstr>The Jungle Agency by Slidesgo</vt:lpstr>
      <vt:lpstr>Office 主题</vt:lpstr>
      <vt:lpstr>2_Office Theme</vt:lpstr>
      <vt:lpstr>Printable Number Sense Activities for Pre-K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47</cp:revision>
  <dcterms:created xsi:type="dcterms:W3CDTF">2024-03-21T01:02:33Z</dcterms:created>
  <dcterms:modified xsi:type="dcterms:W3CDTF">2026-04-13T08:56:31Z</dcterms:modified>
</cp:coreProperties>
</file>