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5" r:id="rId2"/>
    <p:sldMasterId id="2147483747" r:id="rId3"/>
    <p:sldMasterId id="2147483763" r:id="rId4"/>
  </p:sldMasterIdLst>
  <p:notesMasterIdLst>
    <p:notesMasterId r:id="rId11"/>
  </p:notesMasterIdLst>
  <p:sldIdLst>
    <p:sldId id="426" r:id="rId5"/>
    <p:sldId id="2007577128" r:id="rId6"/>
    <p:sldId id="2007577129" r:id="rId7"/>
    <p:sldId id="263" r:id="rId8"/>
    <p:sldId id="2899" r:id="rId9"/>
    <p:sldId id="289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2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89360"/>
      </p:ext>
    </p:extLst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87625"/>
      </p:ext>
    </p:extLst>
  </p:cSld>
  <p:clrMapOvr>
    <a:masterClrMapping/>
  </p:clrMapOvr>
  <p:transition spd="slow" advTm="3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555394"/>
      </p:ext>
    </p:extLst>
  </p:cSld>
  <p:clrMapOvr>
    <a:masterClrMapping/>
  </p:clrMapOvr>
  <p:transition spd="slow" advTm="3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211530"/>
      </p:ext>
    </p:extLst>
  </p:cSld>
  <p:clrMapOvr>
    <a:masterClrMapping/>
  </p:clrMapOvr>
  <p:transition spd="slow" advTm="3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632462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282357"/>
      </p:ext>
    </p:extLst>
  </p:cSld>
  <p:clrMapOvr>
    <a:masterClrMapping/>
  </p:clrMapOvr>
  <p:transition spd="slow" advTm="3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087514"/>
      </p:ext>
    </p:extLst>
  </p:cSld>
  <p:clrMapOvr>
    <a:masterClrMapping/>
  </p:clrMapOvr>
  <p:transition spd="slow" advTm="3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657108"/>
      </p:ext>
    </p:extLst>
  </p:cSld>
  <p:clrMapOvr>
    <a:masterClrMapping/>
  </p:clrMapOvr>
  <p:transition spd="slow" advTm="3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994892"/>
      </p:ext>
    </p:extLst>
  </p:cSld>
  <p:clrMapOvr>
    <a:masterClrMapping/>
  </p:clrMapOvr>
  <p:transition spd="slow" advTm="3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7232"/>
      </p:ext>
    </p:extLst>
  </p:cSld>
  <p:clrMapOvr>
    <a:masterClrMapping/>
  </p:clrMapOvr>
  <p:transition spd="slow" advTm="3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363191"/>
      </p:ext>
    </p:extLst>
  </p:cSld>
  <p:clrMapOvr>
    <a:masterClrMapping/>
  </p:clrMapOvr>
  <p:transition spd="slow" advTm="3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446160"/>
      </p:ext>
    </p:extLst>
  </p:cSld>
  <p:clrMapOvr>
    <a:masterClrMapping/>
  </p:clrMapOvr>
  <p:transition spd="slow" advTm="3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21020"/>
      </p:ext>
    </p:extLst>
  </p:cSld>
  <p:clrMapOvr>
    <a:masterClrMapping/>
  </p:clrMapOvr>
  <p:transition spd="slow" advTm="3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284464"/>
      </p:ext>
    </p:extLst>
  </p:cSld>
  <p:clrMapOvr>
    <a:masterClrMapping/>
  </p:clrMapOvr>
  <p:transition spd="slow" advTm="3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263445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CB2931F4-194C-4DD9-9505-42FC048612E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571908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073030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51368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261543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152407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8CA077A-E148-D701-5F89-ED00F769744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90" y="0"/>
            <a:ext cx="1634718" cy="163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0F4EA29-2268-E04D-724D-97297532468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90" y="0"/>
            <a:ext cx="1634718" cy="163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圆角矩形 24"/>
          <p:cNvSpPr/>
          <p:nvPr userDrawn="1"/>
        </p:nvSpPr>
        <p:spPr>
          <a:xfrm>
            <a:off x="193040" y="121175"/>
            <a:ext cx="11857307" cy="660474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445822" y="490025"/>
            <a:ext cx="11432540" cy="59742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0D6C8A7-A12C-7EC9-98F7-EFFB1E63B34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90" y="0"/>
            <a:ext cx="1634718" cy="163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8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>
            <a:fillRect/>
          </a:stretch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5241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image" Target="../media/image11.jpeg"/><Relationship Id="rId16" Type="http://schemas.microsoft.com/office/2007/relationships/hdphoto" Target="../media/hdphoto6.wdp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19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3.png"/><Relationship Id="rId18" Type="http://schemas.openxmlformats.org/officeDocument/2006/relationships/image" Target="../media/image26.png"/><Relationship Id="rId3" Type="http://schemas.microsoft.com/office/2007/relationships/hdphoto" Target="../media/hdphoto4.wdp"/><Relationship Id="rId7" Type="http://schemas.openxmlformats.org/officeDocument/2006/relationships/image" Target="../media/image23.png"/><Relationship Id="rId12" Type="http://schemas.microsoft.com/office/2007/relationships/hdphoto" Target="../media/hdphoto2.wdp"/><Relationship Id="rId17" Type="http://schemas.openxmlformats.org/officeDocument/2006/relationships/image" Target="../media/image25.png"/><Relationship Id="rId2" Type="http://schemas.openxmlformats.org/officeDocument/2006/relationships/image" Target="../media/image16.png"/><Relationship Id="rId16" Type="http://schemas.microsoft.com/office/2007/relationships/hdphoto" Target="../media/hdphoto3.wdp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microsoft.com/office/2007/relationships/hdphoto" Target="../media/hdphoto5.wdp"/><Relationship Id="rId15" Type="http://schemas.openxmlformats.org/officeDocument/2006/relationships/image" Target="../media/image15.png"/><Relationship Id="rId10" Type="http://schemas.openxmlformats.org/officeDocument/2006/relationships/image" Target="../media/image21.png"/><Relationship Id="rId19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microsoft.com/office/2007/relationships/hdphoto" Target="../media/hdphoto6.wdp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20" y="706670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DADA09C3-287F-EB26-09BA-49F0E011F7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-129903" y="5313341"/>
            <a:ext cx="7584498" cy="157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D098E7-D4AD-B043-255A-8FA7E3E846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0739"/>
          <a:stretch/>
        </p:blipFill>
        <p:spPr>
          <a:xfrm>
            <a:off x="7572216" y="3765957"/>
            <a:ext cx="4627265" cy="3111913"/>
          </a:xfrm>
          <a:prstGeom prst="rect">
            <a:avLst/>
          </a:prstGeom>
        </p:spPr>
      </p:pic>
      <p:pic>
        <p:nvPicPr>
          <p:cNvPr id="34" name="Picture 33" descr="Logo, company name&#10;&#10;Description automatically generated">
            <a:extLst>
              <a:ext uri="{FF2B5EF4-FFF2-40B4-BE49-F238E27FC236}">
                <a16:creationId xmlns:a16="http://schemas.microsoft.com/office/drawing/2014/main" id="{18357688-072A-66FC-3FA2-0537A9E6DB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657" y="-89593"/>
            <a:ext cx="1171490" cy="117149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2B20EE0-9FAE-CEC5-7EDF-5558CDC36FA1}"/>
              </a:ext>
            </a:extLst>
          </p:cNvPr>
          <p:cNvGrpSpPr/>
          <p:nvPr/>
        </p:nvGrpSpPr>
        <p:grpSpPr>
          <a:xfrm>
            <a:off x="4312578" y="1423403"/>
            <a:ext cx="2895268" cy="830997"/>
            <a:chOff x="2190412" y="1762333"/>
            <a:chExt cx="3702512" cy="774200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4813ACF7-201A-7A35-769F-49978CEE98CF}"/>
                </a:ext>
              </a:extLst>
            </p:cNvPr>
            <p:cNvSpPr txBox="1"/>
            <p:nvPr/>
          </p:nvSpPr>
          <p:spPr>
            <a:xfrm>
              <a:off x="2196552" y="1762333"/>
              <a:ext cx="3696372" cy="774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 w="203200">
                    <a:solidFill>
                      <a:srgbClr val="EC794B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TOÁN 2</a:t>
              </a:r>
              <a:endParaRPr kumimoji="0" lang="zh-CN" altLang="zh-CN" sz="4800" b="0" i="0" u="none" strike="noStrike" kern="1200" cap="none" spc="0" normalizeH="0" baseline="0" noProof="0" dirty="0">
                <a:ln w="203200">
                  <a:solidFill>
                    <a:srgbClr val="EC794B"/>
                  </a:solidFill>
                </a:ln>
                <a:solidFill>
                  <a:srgbClr val="268C86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3 IcielPanton Black" panose="00000A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41E7B7DF-7B7B-507E-BFE8-9628E039CC28}"/>
                </a:ext>
              </a:extLst>
            </p:cNvPr>
            <p:cNvSpPr txBox="1"/>
            <p:nvPr/>
          </p:nvSpPr>
          <p:spPr>
            <a:xfrm>
              <a:off x="2190412" y="1762333"/>
              <a:ext cx="3696372" cy="774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TOÁN 2</a:t>
              </a:r>
              <a:endParaRPr kumimoji="0" lang="zh-CN" altLang="zh-CN" sz="4800" b="0" i="0" u="none" strike="noStrike" kern="1200" cap="none" spc="0" normalizeH="0" baseline="0" noProof="0" dirty="0">
                <a:ln w="2032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IcielPanton Black" panose="00000A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11DE837-C3AF-33AA-5E15-C8E531CD34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2057" y="2191256"/>
            <a:ext cx="7492633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73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47800" y="647700"/>
            <a:ext cx="9410700" cy="5524500"/>
            <a:chOff x="1504950" y="1295400"/>
            <a:chExt cx="8972550" cy="5562600"/>
          </a:xfrm>
        </p:grpSpPr>
        <p:pic>
          <p:nvPicPr>
            <p:cNvPr id="4" name="Picture 2" descr="20210409090753_wm_shs-toan-2-tap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95" t="12129" r="5549" b="51371"/>
            <a:stretch>
              <a:fillRect/>
            </a:stretch>
          </p:blipFill>
          <p:spPr bwMode="auto">
            <a:xfrm>
              <a:off x="1523999" y="1295400"/>
              <a:ext cx="8953501" cy="556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Freeform 4"/>
            <p:cNvSpPr/>
            <p:nvPr/>
          </p:nvSpPr>
          <p:spPr>
            <a:xfrm>
              <a:off x="1504950" y="1295400"/>
              <a:ext cx="6534150" cy="1752600"/>
            </a:xfrm>
            <a:custGeom>
              <a:avLst/>
              <a:gdLst>
                <a:gd name="connsiteX0" fmla="*/ 19050 w 6534150"/>
                <a:gd name="connsiteY0" fmla="*/ 0 h 1752600"/>
                <a:gd name="connsiteX1" fmla="*/ 6534150 w 6534150"/>
                <a:gd name="connsiteY1" fmla="*/ 0 h 1752600"/>
                <a:gd name="connsiteX2" fmla="*/ 6534150 w 6534150"/>
                <a:gd name="connsiteY2" fmla="*/ 476250 h 1752600"/>
                <a:gd name="connsiteX3" fmla="*/ 1943100 w 6534150"/>
                <a:gd name="connsiteY3" fmla="*/ 476250 h 1752600"/>
                <a:gd name="connsiteX4" fmla="*/ 2076450 w 6534150"/>
                <a:gd name="connsiteY4" fmla="*/ 1447800 h 1752600"/>
                <a:gd name="connsiteX5" fmla="*/ 190500 w 6534150"/>
                <a:gd name="connsiteY5" fmla="*/ 1752600 h 1752600"/>
                <a:gd name="connsiteX6" fmla="*/ 0 w 6534150"/>
                <a:gd name="connsiteY6" fmla="*/ 1714500 h 1752600"/>
                <a:gd name="connsiteX7" fmla="*/ 19050 w 6534150"/>
                <a:gd name="connsiteY7" fmla="*/ 0 h 175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34150" h="1752600">
                  <a:moveTo>
                    <a:pt x="19050" y="0"/>
                  </a:moveTo>
                  <a:lnTo>
                    <a:pt x="6534150" y="0"/>
                  </a:lnTo>
                  <a:lnTo>
                    <a:pt x="6534150" y="476250"/>
                  </a:lnTo>
                  <a:lnTo>
                    <a:pt x="1943100" y="476250"/>
                  </a:lnTo>
                  <a:lnTo>
                    <a:pt x="2076450" y="1447800"/>
                  </a:lnTo>
                  <a:lnTo>
                    <a:pt x="190500" y="1752600"/>
                  </a:lnTo>
                  <a:lnTo>
                    <a:pt x="0" y="1714500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92" y="483055"/>
            <a:ext cx="2069886" cy="1034943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26" b="97849" l="0" r="9803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968" y="2125265"/>
            <a:ext cx="1552852" cy="707918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601" y="2761035"/>
            <a:ext cx="1581759" cy="731190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80" y="3431265"/>
            <a:ext cx="1574391" cy="693760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>
            <a:fillRect/>
          </a:stretch>
        </p:blipFill>
        <p:spPr>
          <a:xfrm>
            <a:off x="3871640" y="2869609"/>
            <a:ext cx="1666701" cy="753412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57" b="70946" l="2928" r="4864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5" b="24695"/>
          <a:stretch>
            <a:fillRect/>
          </a:stretch>
        </p:blipFill>
        <p:spPr>
          <a:xfrm>
            <a:off x="2191452" y="2534938"/>
            <a:ext cx="1678276" cy="812892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3318" r="93839"/>
                    </a14:imgEffect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628" y="4339090"/>
            <a:ext cx="1606192" cy="732487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>
            <a:fillRect/>
          </a:stretch>
        </p:blipFill>
        <p:spPr>
          <a:xfrm>
            <a:off x="3578057" y="3640548"/>
            <a:ext cx="1546393" cy="634078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981" b="97608" l="13770" r="58014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94" t="56056" r="41615"/>
          <a:stretch>
            <a:fillRect/>
          </a:stretch>
        </p:blipFill>
        <p:spPr>
          <a:xfrm>
            <a:off x="2211109" y="4116486"/>
            <a:ext cx="1526804" cy="698890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785" b="45933" l="1129" r="4447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48" b="51759"/>
          <a:stretch>
            <a:fillRect/>
          </a:stretch>
        </p:blipFill>
        <p:spPr>
          <a:xfrm>
            <a:off x="1774255" y="3279713"/>
            <a:ext cx="1540446" cy="771349"/>
          </a:xfrm>
          <a:prstGeom prst="rect">
            <a:avLst/>
          </a:prstGeom>
        </p:spPr>
      </p:pic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692" y="4850198"/>
            <a:ext cx="1581759" cy="731190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60" y="4163505"/>
            <a:ext cx="1584960" cy="686693"/>
          </a:xfrm>
          <a:prstGeom prst="rect">
            <a:avLst/>
          </a:prstGeom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>
            <a:fillRect/>
          </a:stretch>
        </p:blipFill>
        <p:spPr>
          <a:xfrm flipH="1">
            <a:off x="5844540" y="4535194"/>
            <a:ext cx="1528818" cy="634078"/>
          </a:xfrm>
          <a:prstGeom prst="rect">
            <a:avLst/>
          </a:prstGeom>
        </p:spPr>
      </p:pic>
      <p:pic>
        <p:nvPicPr>
          <p:cNvPr id="19" name="Picture 18" descr="Screen Clipping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>
            <a:fillRect/>
          </a:stretch>
        </p:blipFill>
        <p:spPr>
          <a:xfrm flipH="1">
            <a:off x="7471049" y="5015890"/>
            <a:ext cx="1528818" cy="634078"/>
          </a:xfrm>
          <a:prstGeom prst="rect">
            <a:avLst/>
          </a:prstGeom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3318" r="93839"/>
                    </a14:imgEffect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0240" y="5236057"/>
            <a:ext cx="1584960" cy="732487"/>
          </a:xfrm>
          <a:prstGeom prst="rect">
            <a:avLst/>
          </a:prstGeom>
        </p:spPr>
      </p:pic>
      <p:pic>
        <p:nvPicPr>
          <p:cNvPr id="21" name="Picture 20" descr="Screen Clipping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>
            <a:fillRect/>
          </a:stretch>
        </p:blipFill>
        <p:spPr>
          <a:xfrm flipH="1">
            <a:off x="4001147" y="5023510"/>
            <a:ext cx="1666409" cy="753412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2560" y="3767602"/>
            <a:ext cx="1603708" cy="731190"/>
          </a:xfrm>
          <a:prstGeom prst="rect">
            <a:avLst/>
          </a:prstGeom>
        </p:spPr>
      </p:pic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4966010" y="778820"/>
          <a:ext cx="5671317" cy="5154275"/>
        </p:xfrm>
        <a:graphic>
          <a:graphicData uri="http://schemas.openxmlformats.org/drawingml/2006/table">
            <a:tbl>
              <a:tblPr firstRow="1" bandRow="1"/>
              <a:tblGrid>
                <a:gridCol w="18904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0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0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887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54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6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4" name="Picture 23" descr="Screen Clipping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>
            <a:fillRect/>
          </a:stretch>
        </p:blipFill>
        <p:spPr>
          <a:xfrm>
            <a:off x="5115294" y="4395097"/>
            <a:ext cx="1693690" cy="753412"/>
          </a:xfrm>
          <a:prstGeom prst="rect">
            <a:avLst/>
          </a:prstGeom>
        </p:spPr>
      </p:pic>
      <p:pic>
        <p:nvPicPr>
          <p:cNvPr id="25" name="Picture 24" descr="Screen Clipping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3318" r="93839"/>
                    </a14:imgEffect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078" y="2497841"/>
            <a:ext cx="1606192" cy="732487"/>
          </a:xfrm>
          <a:prstGeom prst="rect">
            <a:avLst/>
          </a:prstGeom>
        </p:spPr>
      </p:pic>
      <p:pic>
        <p:nvPicPr>
          <p:cNvPr id="26" name="Picture 25" descr="Screen Clipping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57" b="70946" l="2928" r="4864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5" b="24695"/>
          <a:stretch>
            <a:fillRect/>
          </a:stretch>
        </p:blipFill>
        <p:spPr>
          <a:xfrm flipH="1">
            <a:off x="5149947" y="1847008"/>
            <a:ext cx="1692670" cy="812892"/>
          </a:xfrm>
          <a:prstGeom prst="rect">
            <a:avLst/>
          </a:prstGeom>
        </p:spPr>
      </p:pic>
      <p:pic>
        <p:nvPicPr>
          <p:cNvPr id="27" name="Picture 26" descr="Screen Clippi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13" y="2659900"/>
            <a:ext cx="2565790" cy="3567408"/>
          </a:xfrm>
          <a:prstGeom prst="rect">
            <a:avLst/>
          </a:prstGeom>
        </p:spPr>
      </p:pic>
      <p:pic>
        <p:nvPicPr>
          <p:cNvPr id="28" name="Picture 27" descr="Screen Clipping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>
            <a:fillRect/>
          </a:stretch>
        </p:blipFill>
        <p:spPr>
          <a:xfrm>
            <a:off x="7006073" y="3761019"/>
            <a:ext cx="1546393" cy="634078"/>
          </a:xfrm>
          <a:prstGeom prst="rect">
            <a:avLst/>
          </a:prstGeom>
        </p:spPr>
      </p:pic>
      <p:pic>
        <p:nvPicPr>
          <p:cNvPr id="29" name="Picture 28" descr="Screen Clipping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>
            <a:fillRect/>
          </a:stretch>
        </p:blipFill>
        <p:spPr>
          <a:xfrm>
            <a:off x="6991372" y="3161688"/>
            <a:ext cx="1546393" cy="634078"/>
          </a:xfrm>
          <a:prstGeom prst="rect">
            <a:avLst/>
          </a:prstGeom>
        </p:spPr>
      </p:pic>
      <p:pic>
        <p:nvPicPr>
          <p:cNvPr id="30" name="Picture 29" descr="Screen Clipping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785" b="45933" l="1129" r="4447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48" b="51759"/>
          <a:stretch>
            <a:fillRect/>
          </a:stretch>
        </p:blipFill>
        <p:spPr>
          <a:xfrm flipH="1">
            <a:off x="7003698" y="2461064"/>
            <a:ext cx="1550158" cy="771349"/>
          </a:xfrm>
          <a:prstGeom prst="rect">
            <a:avLst/>
          </a:prstGeom>
        </p:spPr>
      </p:pic>
      <p:pic>
        <p:nvPicPr>
          <p:cNvPr id="31" name="Picture 30" descr="Screen Clipping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865" y="3832579"/>
            <a:ext cx="1581759" cy="731190"/>
          </a:xfrm>
          <a:prstGeom prst="rect">
            <a:avLst/>
          </a:prstGeom>
        </p:spPr>
      </p:pic>
      <p:pic>
        <p:nvPicPr>
          <p:cNvPr id="32" name="Picture 31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26" b="97849" l="0" r="9803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14174" y="2504836"/>
            <a:ext cx="1580245" cy="70791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433020" y="5271427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vàng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76388" y="5271427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xanh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178293" y="5271427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09024 -0.09537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47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10625 0.13148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657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11002 -0.17384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870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4493 -0.39838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-199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2332 -0.1030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54" y="-51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0.28294 0.12014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1" y="599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6 L -0.03476 -0.16574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5" y="-828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0.09778 -0.19815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3" y="-990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43204 -0.11574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02" y="-578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0.39792 -0.3257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-1629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53868 -0.06598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27" y="-331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0.00231 L 0.29336 0.01412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57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0.27084 0.0553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275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0.40912 0.05695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6" y="284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0.12604 -0.3294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-1648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0.19297 -0.30902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8" y="-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783" y="0"/>
            <a:ext cx="780221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2922" y="697424"/>
            <a:ext cx="3676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85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85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85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85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85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85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85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85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7681" y="1897753"/>
            <a:ext cx="36768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 Theo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0302" y="4359400"/>
            <a:ext cx="36768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 Số ô tô màu vàng bằng số ô tô màu xanh.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389330"/>
              </p:ext>
            </p:extLst>
          </p:nvPr>
        </p:nvGraphicFramePr>
        <p:xfrm>
          <a:off x="4966010" y="778820"/>
          <a:ext cx="5671317" cy="5154275"/>
        </p:xfrm>
        <a:graphic>
          <a:graphicData uri="http://schemas.openxmlformats.org/drawingml/2006/table">
            <a:tbl>
              <a:tblPr firstRow="1" bandRow="1"/>
              <a:tblGrid>
                <a:gridCol w="18904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0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0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887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54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6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>
            <a:fillRect/>
          </a:stretch>
        </p:blipFill>
        <p:spPr>
          <a:xfrm>
            <a:off x="5115294" y="4395097"/>
            <a:ext cx="1693690" cy="753412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318" r="93839"/>
                    </a14:imgEffect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078" y="2497841"/>
            <a:ext cx="1606192" cy="732487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57" b="70946" l="2928" r="4864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5" b="24695"/>
          <a:stretch>
            <a:fillRect/>
          </a:stretch>
        </p:blipFill>
        <p:spPr>
          <a:xfrm flipH="1">
            <a:off x="5149947" y="1847008"/>
            <a:ext cx="1692670" cy="812892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581" y="1377984"/>
            <a:ext cx="2565790" cy="3567408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>
            <a:fillRect/>
          </a:stretch>
        </p:blipFill>
        <p:spPr>
          <a:xfrm>
            <a:off x="7006073" y="3761019"/>
            <a:ext cx="1546393" cy="634078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>
            <a:fillRect/>
          </a:stretch>
        </p:blipFill>
        <p:spPr>
          <a:xfrm>
            <a:off x="6991372" y="3161688"/>
            <a:ext cx="1546393" cy="634078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85" b="45933" l="1129" r="4447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48" b="51759"/>
          <a:stretch>
            <a:fillRect/>
          </a:stretch>
        </p:blipFill>
        <p:spPr>
          <a:xfrm flipH="1">
            <a:off x="7003698" y="2461064"/>
            <a:ext cx="1550158" cy="771349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865" y="3803551"/>
            <a:ext cx="1581759" cy="731190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226" b="97849" l="0" r="9803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14174" y="2504836"/>
            <a:ext cx="1580245" cy="70791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33020" y="5271427"/>
            <a:ext cx="96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76388" y="5271427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78293" y="5271427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>
            <a:fillRect/>
          </a:stretch>
        </p:blipFill>
        <p:spPr>
          <a:xfrm>
            <a:off x="5115294" y="3715040"/>
            <a:ext cx="1693690" cy="753412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318" r="93839"/>
                    </a14:imgEffect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078" y="3100092"/>
            <a:ext cx="1606192" cy="732487"/>
          </a:xfrm>
          <a:prstGeom prst="rect">
            <a:avLst/>
          </a:prstGeom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>
            <a:fillRect/>
          </a:stretch>
        </p:blipFill>
        <p:spPr>
          <a:xfrm>
            <a:off x="7006073" y="4395097"/>
            <a:ext cx="1546393" cy="634078"/>
          </a:xfrm>
          <a:prstGeom prst="rect">
            <a:avLst/>
          </a:prstGeom>
        </p:spPr>
      </p:pic>
      <p:pic>
        <p:nvPicPr>
          <p:cNvPr id="19" name="Picture 18" descr="Screen Clipping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865" y="4417319"/>
            <a:ext cx="1581759" cy="731190"/>
          </a:xfrm>
          <a:prstGeom prst="rect">
            <a:avLst/>
          </a:prstGeom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865" y="3129381"/>
            <a:ext cx="1581759" cy="731190"/>
          </a:xfrm>
          <a:prstGeom prst="rect">
            <a:avLst/>
          </a:prstGeom>
        </p:spPr>
      </p:pic>
      <p:pic>
        <p:nvPicPr>
          <p:cNvPr id="21" name="Picture 20" descr="Screen Clipping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732" y="1883516"/>
            <a:ext cx="1563862" cy="707461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732" y="1217355"/>
            <a:ext cx="1563862" cy="707461"/>
          </a:xfrm>
          <a:prstGeom prst="rect">
            <a:avLst/>
          </a:prstGeom>
        </p:spPr>
      </p:pic>
      <p:pic>
        <p:nvPicPr>
          <p:cNvPr id="23" name="Picture 22" descr="Screen Clipping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981" b="97608" l="13770" r="58014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94" t="56056" r="41615"/>
          <a:stretch>
            <a:fillRect/>
          </a:stretch>
        </p:blipFill>
        <p:spPr>
          <a:xfrm>
            <a:off x="7040407" y="1874623"/>
            <a:ext cx="1559366" cy="71379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975267" y="5186362"/>
            <a:ext cx="1868378" cy="73244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67479" y="5186362"/>
            <a:ext cx="1868378" cy="73244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754094" y="5186362"/>
            <a:ext cx="1868378" cy="73244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7" name="Picture 26" descr="Screen Clipping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aturation sat="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>
            <a:fillRect/>
          </a:stretch>
        </p:blipFill>
        <p:spPr>
          <a:xfrm>
            <a:off x="5098494" y="5179683"/>
            <a:ext cx="1693690" cy="753412"/>
          </a:xfrm>
          <a:prstGeom prst="rect">
            <a:avLst/>
          </a:prstGeom>
        </p:spPr>
      </p:pic>
      <p:pic>
        <p:nvPicPr>
          <p:cNvPr id="28" name="Picture 27" descr="Screen Clipping"/>
          <p:cNvPicPr>
            <a:picLocks noChangeAspect="1"/>
          </p:cNvPicPr>
          <p:nvPr/>
        </p:nvPicPr>
        <p:blipFill rotWithShape="1"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>
            <a:fillRect/>
          </a:stretch>
        </p:blipFill>
        <p:spPr>
          <a:xfrm>
            <a:off x="7006073" y="5235545"/>
            <a:ext cx="1546393" cy="634078"/>
          </a:xfrm>
          <a:prstGeom prst="rect">
            <a:avLst/>
          </a:prstGeom>
        </p:spPr>
      </p:pic>
      <p:pic>
        <p:nvPicPr>
          <p:cNvPr id="29" name="Picture 28" descr="Screen Clipping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865" y="5166868"/>
            <a:ext cx="1581759" cy="731190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5754982" y="5956659"/>
            <a:ext cx="482600" cy="482600"/>
          </a:xfrm>
          <a:prstGeom prst="ellipse">
            <a:avLst/>
          </a:prstGeom>
          <a:solidFill>
            <a:sysClr val="window" lastClr="FFFFFF"/>
          </a:solidFill>
          <a:ln w="57150" cap="flat" cmpd="dbl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7578790" y="5956659"/>
            <a:ext cx="482600" cy="482600"/>
          </a:xfrm>
          <a:prstGeom prst="ellipse">
            <a:avLst/>
          </a:prstGeom>
          <a:solidFill>
            <a:sysClr val="window" lastClr="FFFFFF"/>
          </a:solidFill>
          <a:ln w="57150" cap="flat" cmpd="dbl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2" name="Oval 31"/>
          <p:cNvSpPr/>
          <p:nvPr/>
        </p:nvSpPr>
        <p:spPr>
          <a:xfrm>
            <a:off x="9446983" y="5956659"/>
            <a:ext cx="482600" cy="482600"/>
          </a:xfrm>
          <a:prstGeom prst="ellipse">
            <a:avLst/>
          </a:prstGeom>
          <a:solidFill>
            <a:sysClr val="window" lastClr="FFFFFF"/>
          </a:solidFill>
          <a:ln w="57150" cap="flat" cmpd="dbl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36350" y="5100982"/>
            <a:ext cx="3676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85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85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85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85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85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85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85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85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85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85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85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854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3" y="699883"/>
            <a:ext cx="2069886" cy="103494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-0.30338 0.177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69" y="884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-0.30234 0.18217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17" y="909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15078 -0.00301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9" y="-16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00052 -0.26111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305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0.00338 -0.26944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35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-0.14974 0.17778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13" y="849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14623 0.35856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1810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00443 -0.28056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414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01172 -0.28171 " pathEditMode="relative" rAng="0" ptsTypes="AA">
                                      <p:cBhvr>
                                        <p:cTn id="4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-1409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0.29102 0.19028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9" y="974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29101 0.19213 " pathEditMode="relative" rAng="0" ptsTypes="AA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57" y="981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0.15703 -0.18612 " pathEditMode="relative" rAng="0" ptsTypes="AA">
                                      <p:cBhvr>
                                        <p:cTn id="5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52" y="-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30" grpId="0" animBg="1"/>
      <p:bldP spid="31" grpId="0" animBg="1"/>
      <p:bldP spid="32" grpId="0" animBg="1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206828" y="215024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DC8FDCB-3534-4D91-98E6-032F3542C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157"/>
            <a:ext cx="1461471" cy="146147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80BCB75-FAC3-4D09-9EBA-0433972F120E}"/>
              </a:ext>
            </a:extLst>
          </p:cNvPr>
          <p:cNvGrpSpPr/>
          <p:nvPr/>
        </p:nvGrpSpPr>
        <p:grpSpPr>
          <a:xfrm>
            <a:off x="353271" y="1482934"/>
            <a:ext cx="4134198" cy="1001474"/>
            <a:chOff x="1183343" y="1464304"/>
            <a:chExt cx="3653598" cy="100147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F1ED65-C474-41F6-BB92-3F723BBD5B07}"/>
                </a:ext>
              </a:extLst>
            </p:cNvPr>
            <p:cNvSpPr txBox="1"/>
            <p:nvPr/>
          </p:nvSpPr>
          <p:spPr>
            <a:xfrm>
              <a:off x="1801298" y="1511671"/>
              <a:ext cx="30356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E325687-2EDF-4AB3-AABB-2264E1D630A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CAB7C64-3DEF-4320-A55C-44A6FE6C30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29115"/>
              </p:ext>
            </p:extLst>
          </p:nvPr>
        </p:nvGraphicFramePr>
        <p:xfrm>
          <a:off x="5071730" y="271414"/>
          <a:ext cx="6236684" cy="604787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559171">
                  <a:extLst>
                    <a:ext uri="{9D8B030D-6E8A-4147-A177-3AD203B41FA5}">
                      <a16:colId xmlns:a16="http://schemas.microsoft.com/office/drawing/2014/main" val="631121301"/>
                    </a:ext>
                  </a:extLst>
                </a:gridCol>
                <a:gridCol w="1559171">
                  <a:extLst>
                    <a:ext uri="{9D8B030D-6E8A-4147-A177-3AD203B41FA5}">
                      <a16:colId xmlns:a16="http://schemas.microsoft.com/office/drawing/2014/main" val="3424303033"/>
                    </a:ext>
                  </a:extLst>
                </a:gridCol>
                <a:gridCol w="1559171">
                  <a:extLst>
                    <a:ext uri="{9D8B030D-6E8A-4147-A177-3AD203B41FA5}">
                      <a16:colId xmlns:a16="http://schemas.microsoft.com/office/drawing/2014/main" val="1684188789"/>
                    </a:ext>
                  </a:extLst>
                </a:gridCol>
                <a:gridCol w="1559171">
                  <a:extLst>
                    <a:ext uri="{9D8B030D-6E8A-4147-A177-3AD203B41FA5}">
                      <a16:colId xmlns:a16="http://schemas.microsoft.com/office/drawing/2014/main" val="1656533597"/>
                    </a:ext>
                  </a:extLst>
                </a:gridCol>
              </a:tblGrid>
              <a:tr h="534683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269729"/>
                  </a:ext>
                </a:extLst>
              </a:tr>
              <a:tr h="69702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vuông</a:t>
                      </a:r>
                      <a:endParaRPr lang="en-US" sz="20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endParaRPr lang="en-US" sz="20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tam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giác</a:t>
                      </a:r>
                      <a:endParaRPr lang="en-US" sz="20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nhật</a:t>
                      </a:r>
                      <a:endParaRPr lang="en-US" sz="20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897986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208268D6-D506-4AA5-9A0C-5E027F9F2F4F}"/>
              </a:ext>
            </a:extLst>
          </p:cNvPr>
          <p:cNvGrpSpPr/>
          <p:nvPr/>
        </p:nvGrpSpPr>
        <p:grpSpPr>
          <a:xfrm>
            <a:off x="7048500" y="313533"/>
            <a:ext cx="546100" cy="5265867"/>
            <a:chOff x="6667500" y="313533"/>
            <a:chExt cx="546100" cy="526586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77DD08B-6647-4E31-A7E5-AB6C82B93810}"/>
                </a:ext>
              </a:extLst>
            </p:cNvPr>
            <p:cNvSpPr/>
            <p:nvPr/>
          </p:nvSpPr>
          <p:spPr>
            <a:xfrm>
              <a:off x="6667500" y="50259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43F1426-2263-4259-8FBE-900B7F39DF68}"/>
                </a:ext>
              </a:extLst>
            </p:cNvPr>
            <p:cNvSpPr/>
            <p:nvPr/>
          </p:nvSpPr>
          <p:spPr>
            <a:xfrm>
              <a:off x="6667500" y="44376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7E6E68B-0A94-493D-8868-09A3BE527573}"/>
                </a:ext>
              </a:extLst>
            </p:cNvPr>
            <p:cNvSpPr/>
            <p:nvPr/>
          </p:nvSpPr>
          <p:spPr>
            <a:xfrm>
              <a:off x="6667500" y="38493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A7B078B-3E0C-467C-A8D7-481831C03A4A}"/>
                </a:ext>
              </a:extLst>
            </p:cNvPr>
            <p:cNvSpPr/>
            <p:nvPr/>
          </p:nvSpPr>
          <p:spPr>
            <a:xfrm>
              <a:off x="6667500" y="32610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CF28770-C7DE-4F90-9C93-671578DF9C79}"/>
                </a:ext>
              </a:extLst>
            </p:cNvPr>
            <p:cNvSpPr/>
            <p:nvPr/>
          </p:nvSpPr>
          <p:spPr>
            <a:xfrm>
              <a:off x="6667500" y="26727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518EDE1-757D-4CA0-9463-CB077B100AF8}"/>
                </a:ext>
              </a:extLst>
            </p:cNvPr>
            <p:cNvSpPr/>
            <p:nvPr/>
          </p:nvSpPr>
          <p:spPr>
            <a:xfrm>
              <a:off x="6667500" y="20844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8E9CB0E-30AC-4F9F-A710-1CE751119978}"/>
                </a:ext>
              </a:extLst>
            </p:cNvPr>
            <p:cNvSpPr/>
            <p:nvPr/>
          </p:nvSpPr>
          <p:spPr>
            <a:xfrm>
              <a:off x="6667500" y="14961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F31BE02-339C-4C14-92C8-FDD1606DE18A}"/>
                </a:ext>
              </a:extLst>
            </p:cNvPr>
            <p:cNvSpPr/>
            <p:nvPr/>
          </p:nvSpPr>
          <p:spPr>
            <a:xfrm>
              <a:off x="6667500" y="9078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D2AE772-A71A-46EB-AA67-5AA2858755CE}"/>
                </a:ext>
              </a:extLst>
            </p:cNvPr>
            <p:cNvSpPr/>
            <p:nvPr/>
          </p:nvSpPr>
          <p:spPr>
            <a:xfrm>
              <a:off x="6667500" y="313533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8B484B2-155A-4035-908F-3A5FF4A02446}"/>
              </a:ext>
            </a:extLst>
          </p:cNvPr>
          <p:cNvGrpSpPr/>
          <p:nvPr/>
        </p:nvGrpSpPr>
        <p:grpSpPr>
          <a:xfrm>
            <a:off x="5446480" y="2105724"/>
            <a:ext cx="511639" cy="3453600"/>
            <a:chOff x="4976580" y="2105724"/>
            <a:chExt cx="511639" cy="34536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CA691DE-AA19-4573-BA99-2D085B8DCEF1}"/>
                </a:ext>
              </a:extLst>
            </p:cNvPr>
            <p:cNvSpPr/>
            <p:nvPr/>
          </p:nvSpPr>
          <p:spPr>
            <a:xfrm>
              <a:off x="4976580" y="5045999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FB526B6-2505-42A1-882E-8506C48AAD27}"/>
                </a:ext>
              </a:extLst>
            </p:cNvPr>
            <p:cNvSpPr/>
            <p:nvPr/>
          </p:nvSpPr>
          <p:spPr>
            <a:xfrm>
              <a:off x="4976580" y="4457699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B80ACDD-9D2E-4B34-B800-1848864FA573}"/>
                </a:ext>
              </a:extLst>
            </p:cNvPr>
            <p:cNvSpPr/>
            <p:nvPr/>
          </p:nvSpPr>
          <p:spPr>
            <a:xfrm>
              <a:off x="4976580" y="3869399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F6263B9-1749-4872-BFA9-2B9D26FC3820}"/>
                </a:ext>
              </a:extLst>
            </p:cNvPr>
            <p:cNvSpPr/>
            <p:nvPr/>
          </p:nvSpPr>
          <p:spPr>
            <a:xfrm>
              <a:off x="4976580" y="3281099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13F8C44-6430-4A72-B361-488356C27D51}"/>
                </a:ext>
              </a:extLst>
            </p:cNvPr>
            <p:cNvSpPr/>
            <p:nvPr/>
          </p:nvSpPr>
          <p:spPr>
            <a:xfrm>
              <a:off x="4976580" y="2694024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1C24B88-720F-4206-8A4E-4ADE4585F945}"/>
                </a:ext>
              </a:extLst>
            </p:cNvPr>
            <p:cNvSpPr/>
            <p:nvPr/>
          </p:nvSpPr>
          <p:spPr>
            <a:xfrm>
              <a:off x="4976580" y="2105724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007E117-228F-438B-80C2-DB59EF4C4BD0}"/>
              </a:ext>
            </a:extLst>
          </p:cNvPr>
          <p:cNvGrpSpPr/>
          <p:nvPr/>
        </p:nvGrpSpPr>
        <p:grpSpPr>
          <a:xfrm>
            <a:off x="8394700" y="3284645"/>
            <a:ext cx="1041400" cy="2274679"/>
            <a:chOff x="8128000" y="3284645"/>
            <a:chExt cx="1041400" cy="2274679"/>
          </a:xfrm>
        </p:grpSpPr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B601732F-0CAD-4C29-BC2F-98DC01D43CE5}"/>
                </a:ext>
              </a:extLst>
            </p:cNvPr>
            <p:cNvSpPr/>
            <p:nvPr/>
          </p:nvSpPr>
          <p:spPr>
            <a:xfrm>
              <a:off x="8128000" y="4477775"/>
              <a:ext cx="1041400" cy="513325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17C4D552-32D9-4463-BF48-BAC84749318D}"/>
                </a:ext>
              </a:extLst>
            </p:cNvPr>
            <p:cNvSpPr/>
            <p:nvPr/>
          </p:nvSpPr>
          <p:spPr>
            <a:xfrm>
              <a:off x="8128000" y="3888998"/>
              <a:ext cx="1041400" cy="513325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50F46E35-934F-4F1F-A19A-0DA978392FF4}"/>
                </a:ext>
              </a:extLst>
            </p:cNvPr>
            <p:cNvSpPr/>
            <p:nvPr/>
          </p:nvSpPr>
          <p:spPr>
            <a:xfrm>
              <a:off x="8128000" y="3284645"/>
              <a:ext cx="1041400" cy="513325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55037AD8-68B8-4B04-873B-6C7272BA26FD}"/>
                </a:ext>
              </a:extLst>
            </p:cNvPr>
            <p:cNvSpPr/>
            <p:nvPr/>
          </p:nvSpPr>
          <p:spPr>
            <a:xfrm>
              <a:off x="8128000" y="5045999"/>
              <a:ext cx="1041400" cy="513325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2F10420-B6AB-4829-BFFE-AB186CC80AD3}"/>
              </a:ext>
            </a:extLst>
          </p:cNvPr>
          <p:cNvGrpSpPr/>
          <p:nvPr/>
        </p:nvGrpSpPr>
        <p:grpSpPr>
          <a:xfrm>
            <a:off x="9992693" y="2712873"/>
            <a:ext cx="1074420" cy="2826376"/>
            <a:chOff x="9776793" y="2712873"/>
            <a:chExt cx="1074420" cy="282637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5FACF75-4798-4505-B6B8-C5EAED7497A2}"/>
                </a:ext>
              </a:extLst>
            </p:cNvPr>
            <p:cNvSpPr/>
            <p:nvPr/>
          </p:nvSpPr>
          <p:spPr>
            <a:xfrm>
              <a:off x="9776793" y="5045998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140FC4F-3972-4BBD-983F-FD19B3C97879}"/>
                </a:ext>
              </a:extLst>
            </p:cNvPr>
            <p:cNvSpPr/>
            <p:nvPr/>
          </p:nvSpPr>
          <p:spPr>
            <a:xfrm>
              <a:off x="9776793" y="4477773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4CE7343-3B12-42F8-8B65-3022DD799135}"/>
                </a:ext>
              </a:extLst>
            </p:cNvPr>
            <p:cNvSpPr/>
            <p:nvPr/>
          </p:nvSpPr>
          <p:spPr>
            <a:xfrm>
              <a:off x="9776793" y="3889473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D181557-D850-4A91-AB71-DC5AF99EDDBA}"/>
                </a:ext>
              </a:extLst>
            </p:cNvPr>
            <p:cNvSpPr/>
            <p:nvPr/>
          </p:nvSpPr>
          <p:spPr>
            <a:xfrm>
              <a:off x="9776793" y="3301173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D0EED47-61E4-4C20-917C-3FC10E5295DF}"/>
                </a:ext>
              </a:extLst>
            </p:cNvPr>
            <p:cNvSpPr/>
            <p:nvPr/>
          </p:nvSpPr>
          <p:spPr>
            <a:xfrm>
              <a:off x="9776793" y="2712873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04ECB106-4DB0-42B5-A9CD-9BC9070E0142}"/>
              </a:ext>
            </a:extLst>
          </p:cNvPr>
          <p:cNvSpPr txBox="1"/>
          <p:nvPr/>
        </p:nvSpPr>
        <p:spPr>
          <a:xfrm>
            <a:off x="206828" y="2361162"/>
            <a:ext cx="4923650" cy="2586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Rounded Rectangle 64">
            <a:extLst>
              <a:ext uri="{FF2B5EF4-FFF2-40B4-BE49-F238E27FC236}">
                <a16:creationId xmlns:a16="http://schemas.microsoft.com/office/drawing/2014/main" id="{78743339-21F3-413B-B18A-CF97ADC39284}"/>
              </a:ext>
            </a:extLst>
          </p:cNvPr>
          <p:cNvSpPr/>
          <p:nvPr/>
        </p:nvSpPr>
        <p:spPr>
          <a:xfrm>
            <a:off x="5238749" y="1048266"/>
            <a:ext cx="927100" cy="594995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2" name="Rounded Rectangle 65">
            <a:extLst>
              <a:ext uri="{FF2B5EF4-FFF2-40B4-BE49-F238E27FC236}">
                <a16:creationId xmlns:a16="http://schemas.microsoft.com/office/drawing/2014/main" id="{692C718F-9C39-45FE-A0D1-03FEFDC96FD7}"/>
              </a:ext>
            </a:extLst>
          </p:cNvPr>
          <p:cNvSpPr/>
          <p:nvPr/>
        </p:nvSpPr>
        <p:spPr>
          <a:xfrm>
            <a:off x="6858000" y="1048266"/>
            <a:ext cx="927100" cy="594995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3" name="Rounded Rectangle 66">
            <a:extLst>
              <a:ext uri="{FF2B5EF4-FFF2-40B4-BE49-F238E27FC236}">
                <a16:creationId xmlns:a16="http://schemas.microsoft.com/office/drawing/2014/main" id="{DD40C5D1-0658-4411-908E-EAE32DDEFC17}"/>
              </a:ext>
            </a:extLst>
          </p:cNvPr>
          <p:cNvSpPr/>
          <p:nvPr/>
        </p:nvSpPr>
        <p:spPr>
          <a:xfrm>
            <a:off x="8451851" y="1048266"/>
            <a:ext cx="927100" cy="594995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4" name="Rounded Rectangle 67">
            <a:extLst>
              <a:ext uri="{FF2B5EF4-FFF2-40B4-BE49-F238E27FC236}">
                <a16:creationId xmlns:a16="http://schemas.microsoft.com/office/drawing/2014/main" id="{885F4841-5184-44B9-91AD-0AEB78F30EED}"/>
              </a:ext>
            </a:extLst>
          </p:cNvPr>
          <p:cNvSpPr/>
          <p:nvPr/>
        </p:nvSpPr>
        <p:spPr>
          <a:xfrm>
            <a:off x="10066353" y="1048266"/>
            <a:ext cx="927100" cy="594995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45" name="Google Shape;799;p28">
            <a:extLst>
              <a:ext uri="{FF2B5EF4-FFF2-40B4-BE49-F238E27FC236}">
                <a16:creationId xmlns:a16="http://schemas.microsoft.com/office/drawing/2014/main" id="{E6A48444-D091-437E-B536-46337EAEF84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201" y="298565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uiExpand="1" build="p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6B09243-F55C-4FEB-9964-E5B5A06C2808}"/>
              </a:ext>
            </a:extLst>
          </p:cNvPr>
          <p:cNvGrpSpPr/>
          <p:nvPr/>
        </p:nvGrpSpPr>
        <p:grpSpPr>
          <a:xfrm>
            <a:off x="935467" y="367021"/>
            <a:ext cx="7307196" cy="570588"/>
            <a:chOff x="1183343" y="1464304"/>
            <a:chExt cx="7307196" cy="57058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92321BB-EC75-4C15-BA5D-0EF20194911B}"/>
                </a:ext>
              </a:extLst>
            </p:cNvPr>
            <p:cNvSpPr txBox="1"/>
            <p:nvPr/>
          </p:nvSpPr>
          <p:spPr>
            <a:xfrm>
              <a:off x="1801298" y="1511671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7E00BC-FB5A-4E17-8437-AD84E2AB926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975AA77-D094-4E89-A818-1A77989A947C}"/>
              </a:ext>
            </a:extLst>
          </p:cNvPr>
          <p:cNvSpPr txBox="1"/>
          <p:nvPr/>
        </p:nvSpPr>
        <p:spPr>
          <a:xfrm>
            <a:off x="935467" y="1074084"/>
            <a:ext cx="10113533" cy="523220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BÔNG HOA ĐÃ NỞ TRONG VƯỜN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2C0AED-DE28-4D51-8F49-709EA7DC5DA3}"/>
              </a:ext>
            </a:extLst>
          </p:cNvPr>
          <p:cNvSpPr txBox="1"/>
          <p:nvPr/>
        </p:nvSpPr>
        <p:spPr>
          <a:xfrm>
            <a:off x="869800" y="3893348"/>
            <a:ext cx="5655884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6 + 4 + 10 = 20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20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Screen Clipping">
            <a:extLst>
              <a:ext uri="{FF2B5EF4-FFF2-40B4-BE49-F238E27FC236}">
                <a16:creationId xmlns:a16="http://schemas.microsoft.com/office/drawing/2014/main" id="{EB7CCD11-3349-48D9-BDF0-45067FEB6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50" y="1631368"/>
            <a:ext cx="10470350" cy="238564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14F918B-86AE-41E9-9192-F3BF9FA28132}"/>
              </a:ext>
            </a:extLst>
          </p:cNvPr>
          <p:cNvSpPr/>
          <p:nvPr/>
        </p:nvSpPr>
        <p:spPr>
          <a:xfrm>
            <a:off x="8117182" y="1808463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FBE4EF1-0BB3-49F1-A8E2-FD924D17CF36}"/>
              </a:ext>
            </a:extLst>
          </p:cNvPr>
          <p:cNvSpPr/>
          <p:nvPr/>
        </p:nvSpPr>
        <p:spPr>
          <a:xfrm>
            <a:off x="8117182" y="2582892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B2B0287-8BD7-4FCC-8600-8B04676D39D0}"/>
              </a:ext>
            </a:extLst>
          </p:cNvPr>
          <p:cNvSpPr/>
          <p:nvPr/>
        </p:nvSpPr>
        <p:spPr>
          <a:xfrm>
            <a:off x="11166518" y="3251922"/>
            <a:ext cx="609600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C50DF3-FF51-4296-A29E-4C55A94C214C}"/>
              </a:ext>
            </a:extLst>
          </p:cNvPr>
          <p:cNvSpPr txBox="1"/>
          <p:nvPr/>
        </p:nvSpPr>
        <p:spPr>
          <a:xfrm>
            <a:off x="6425034" y="3927412"/>
            <a:ext cx="50462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cúc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6 – 4 = 2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E2D950-F1DB-4533-90E5-36A9DA455708}"/>
              </a:ext>
            </a:extLst>
          </p:cNvPr>
          <p:cNvCxnSpPr/>
          <p:nvPr/>
        </p:nvCxnSpPr>
        <p:spPr>
          <a:xfrm>
            <a:off x="6233533" y="4104190"/>
            <a:ext cx="0" cy="23241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p"/>
      <p:bldP spid="12" grpId="0" animBg="1"/>
      <p:bldP spid="13" grpId="0" animBg="1"/>
      <p:bldP spid="14" grpId="0" animBg="1"/>
      <p:bldP spid="15" grpId="0" build="p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10600030101010101" charset="-122"/>
            <a:ea typeface="等线" panose="02010600030101010101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178</Words>
  <Application>Microsoft Office PowerPoint</Application>
  <PresentationFormat>Widescreen</PresentationFormat>
  <Paragraphs>42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等线</vt:lpstr>
      <vt:lpstr>等线 Light</vt:lpstr>
      <vt:lpstr>#9Slide03 IcielPanton Black</vt:lpstr>
      <vt:lpstr>Arial</vt:lpstr>
      <vt:lpstr>Calibri</vt:lpstr>
      <vt:lpstr>Cambria</vt:lpstr>
      <vt:lpstr>思源黑体 CN</vt:lpstr>
      <vt:lpstr>自定义设计方案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40</cp:revision>
  <dcterms:created xsi:type="dcterms:W3CDTF">2021-07-09T06:30:31Z</dcterms:created>
  <dcterms:modified xsi:type="dcterms:W3CDTF">2026-04-13T14:00:50Z</dcterms:modified>
</cp:coreProperties>
</file>