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0"/>
  </p:notesMasterIdLst>
  <p:handoutMasterIdLst>
    <p:handoutMasterId r:id="rId11"/>
  </p:handoutMasterIdLst>
  <p:sldIdLst>
    <p:sldId id="2007577117" r:id="rId3"/>
    <p:sldId id="2007577108" r:id="rId4"/>
    <p:sldId id="2007577106" r:id="rId5"/>
    <p:sldId id="2007577110" r:id="rId6"/>
    <p:sldId id="2007577111" r:id="rId7"/>
    <p:sldId id="2007577104" r:id="rId8"/>
    <p:sldId id="5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85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1C06F-FDE8-45F4-9B0C-FB93895C1F10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AAFDA-4A06-4744-AFA3-0AD1BE556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725CF4-4B39-83F6-19E2-AC3F1D433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855F77-268D-18B3-EB73-EECB249C79C1}"/>
              </a:ext>
            </a:extLst>
          </p:cNvPr>
          <p:cNvSpPr/>
          <p:nvPr userDrawn="1"/>
        </p:nvSpPr>
        <p:spPr>
          <a:xfrm>
            <a:off x="307759" y="210208"/>
            <a:ext cx="11576482" cy="6283898"/>
          </a:xfrm>
          <a:prstGeom prst="roundRect">
            <a:avLst>
              <a:gd name="adj" fmla="val 6681"/>
            </a:avLst>
          </a:prstGeom>
          <a:solidFill>
            <a:schemeClr val="bg1">
              <a:alpha val="96000"/>
            </a:schemeClr>
          </a:solidFill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4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0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2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2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2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1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1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6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42EC7-5002-0BAB-F31C-5D66773E2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09F325-C4AC-65E7-6CB1-8A490648E685}"/>
              </a:ext>
            </a:extLst>
          </p:cNvPr>
          <p:cNvSpPr/>
          <p:nvPr userDrawn="1"/>
        </p:nvSpPr>
        <p:spPr>
          <a:xfrm>
            <a:off x="307759" y="210208"/>
            <a:ext cx="11576482" cy="6283898"/>
          </a:xfrm>
          <a:prstGeom prst="roundRect">
            <a:avLst>
              <a:gd name="adj" fmla="val 6681"/>
            </a:avLst>
          </a:prstGeom>
          <a:solidFill>
            <a:schemeClr val="bg1">
              <a:alpha val="96000"/>
            </a:schemeClr>
          </a:solidFill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2026/4/13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02D77-770B-5E45-2FEC-909D00323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D85510-A764-CBB3-AC45-CE758F80D082}"/>
              </a:ext>
            </a:extLst>
          </p:cNvPr>
          <p:cNvSpPr/>
          <p:nvPr userDrawn="1"/>
        </p:nvSpPr>
        <p:spPr>
          <a:xfrm>
            <a:off x="307759" y="210208"/>
            <a:ext cx="11576482" cy="6283898"/>
          </a:xfrm>
          <a:prstGeom prst="roundRect">
            <a:avLst>
              <a:gd name="adj" fmla="val 6681"/>
            </a:avLst>
          </a:prstGeom>
          <a:solidFill>
            <a:schemeClr val="bg1">
              <a:alpha val="96000"/>
            </a:schemeClr>
          </a:solidFill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AB11A8-22A1-2968-E52D-3626B624D23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3143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8A6192-C45E-6825-0E73-3850F82AEBF1}"/>
              </a:ext>
            </a:extLst>
          </p:cNvPr>
          <p:cNvSpPr txBox="1"/>
          <p:nvPr/>
        </p:nvSpPr>
        <p:spPr>
          <a:xfrm>
            <a:off x="4778477" y="1825731"/>
            <a:ext cx="7059562" cy="2992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68: ÔN TẬP CÁC SỐ TRONG PHẠM VI </a:t>
            </a:r>
          </a:p>
          <a:p>
            <a:pPr algn="ctr">
              <a:lnSpc>
                <a:spcPct val="120000"/>
              </a:lnSpc>
            </a:pPr>
            <a:r>
              <a:rPr lang="en-US" sz="5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  <a:endParaRPr lang="vi-VN" sz="5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F42FFA-C292-4FE9-B6A2-B23C9FB3CD70}"/>
              </a:ext>
            </a:extLst>
          </p:cNvPr>
          <p:cNvSpPr/>
          <p:nvPr/>
        </p:nvSpPr>
        <p:spPr>
          <a:xfrm>
            <a:off x="2678436" y="40655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vi-VN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5BEAA-7865-416A-A6B5-41277EB055A0}"/>
              </a:ext>
            </a:extLst>
          </p:cNvPr>
          <p:cNvSpPr txBox="1"/>
          <p:nvPr/>
        </p:nvSpPr>
        <p:spPr>
          <a:xfrm>
            <a:off x="3106233" y="349405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chỗ</a:t>
            </a:r>
            <a:r>
              <a:rPr lang="en-US" sz="3200" b="1" dirty="0"/>
              <a:t> </a:t>
            </a:r>
            <a:r>
              <a:rPr lang="en-US" sz="3200" b="1" dirty="0" err="1"/>
              <a:t>đậu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tàu</a:t>
            </a:r>
            <a:r>
              <a:rPr lang="en-US" sz="3200" b="1" dirty="0"/>
              <a:t>.</a:t>
            </a:r>
            <a:endParaRPr lang="vi-VN" sz="3200" b="1" dirty="0"/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9E28CEB6-C614-40B6-A1D5-7CAB41BD2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89" y="173976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C00DC-0BE8-4CF2-84AB-6904D248D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787" y="1340589"/>
            <a:ext cx="7317923" cy="5155278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526EEE4-21F5-4DBF-A980-35026B2F564F}"/>
              </a:ext>
            </a:extLst>
          </p:cNvPr>
          <p:cNvSpPr/>
          <p:nvPr/>
        </p:nvSpPr>
        <p:spPr>
          <a:xfrm>
            <a:off x="5779473" y="4772689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F538F-FDB9-46D1-B395-442FE8430F6B}"/>
              </a:ext>
            </a:extLst>
          </p:cNvPr>
          <p:cNvSpPr/>
          <p:nvPr/>
        </p:nvSpPr>
        <p:spPr>
          <a:xfrm>
            <a:off x="7883983" y="4836121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C28319-F7AD-4823-B4CF-E5653E00BF82}"/>
              </a:ext>
            </a:extLst>
          </p:cNvPr>
          <p:cNvSpPr/>
          <p:nvPr/>
        </p:nvSpPr>
        <p:spPr>
          <a:xfrm>
            <a:off x="4578708" y="2151573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D274284-4F66-46AA-9290-18584E062A85}"/>
              </a:ext>
            </a:extLst>
          </p:cNvPr>
          <p:cNvSpPr/>
          <p:nvPr/>
        </p:nvSpPr>
        <p:spPr>
          <a:xfrm>
            <a:off x="5124808" y="1987630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03D795A4-BFC0-4D48-9D03-C06C6B36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003" y="424641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00FE904-8A50-47B7-A19F-0018DCE13E00}"/>
              </a:ext>
            </a:extLst>
          </p:cNvPr>
          <p:cNvSpPr/>
          <p:nvPr/>
        </p:nvSpPr>
        <p:spPr>
          <a:xfrm>
            <a:off x="3370138" y="65845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7083B-1C2D-4D5E-A15C-34911955FB36}"/>
              </a:ext>
            </a:extLst>
          </p:cNvPr>
          <p:cNvSpPr txBox="1"/>
          <p:nvPr/>
        </p:nvSpPr>
        <p:spPr>
          <a:xfrm>
            <a:off x="3807461" y="658452"/>
            <a:ext cx="11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673E0-2FD1-4E16-AABF-89894FDA820E}"/>
              </a:ext>
            </a:extLst>
          </p:cNvPr>
          <p:cNvSpPr txBox="1"/>
          <p:nvPr/>
        </p:nvSpPr>
        <p:spPr>
          <a:xfrm>
            <a:off x="532004" y="1181672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1BB-2531-4124-B6F9-002C94D8A48E}"/>
              </a:ext>
            </a:extLst>
          </p:cNvPr>
          <p:cNvGrpSpPr/>
          <p:nvPr/>
        </p:nvGrpSpPr>
        <p:grpSpPr>
          <a:xfrm>
            <a:off x="1588417" y="1356548"/>
            <a:ext cx="9202054" cy="1114325"/>
            <a:chOff x="1073058" y="1305580"/>
            <a:chExt cx="9202054" cy="1114325"/>
          </a:xfrm>
        </p:grpSpPr>
        <p:sp>
          <p:nvSpPr>
            <p:cNvPr id="7" name="Flowchart: Magnetic Disk 6">
              <a:extLst>
                <a:ext uri="{FF2B5EF4-FFF2-40B4-BE49-F238E27FC236}">
                  <a16:creationId xmlns:a16="http://schemas.microsoft.com/office/drawing/2014/main" id="{CC058CF4-ED98-4075-AD8D-0C98A83BE5F1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321E4DF4-3A5B-4E98-A166-A2A03C706AEE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9" name="Flowchart: Magnetic Disk 8">
              <a:extLst>
                <a:ext uri="{FF2B5EF4-FFF2-40B4-BE49-F238E27FC236}">
                  <a16:creationId xmlns:a16="http://schemas.microsoft.com/office/drawing/2014/main" id="{062756E2-75A9-4874-AD5E-4BCE9B1F6393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E99B0EE0-2A0E-45CC-B292-3C291DA0B5FD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5848F8CB-378B-44AB-8E42-D8FD8858DE5B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2C390C5B-F0F7-4582-A968-F7E1FE37CF20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id="{5FCAF929-5AF3-4E68-8F1C-DDB79D22A021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BA4E07ED-28EE-4681-986D-107794C163E7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5" name="Flowchart: Magnetic Disk 14">
              <a:extLst>
                <a:ext uri="{FF2B5EF4-FFF2-40B4-BE49-F238E27FC236}">
                  <a16:creationId xmlns:a16="http://schemas.microsoft.com/office/drawing/2014/main" id="{5530AD05-48CF-48CC-AF02-C170506B9E7F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C16A7B56-2455-4A05-B5A4-9053510144F2}"/>
              </a:ext>
            </a:extLst>
          </p:cNvPr>
          <p:cNvSpPr/>
          <p:nvPr/>
        </p:nvSpPr>
        <p:spPr>
          <a:xfrm>
            <a:off x="4701367" y="1378672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E02B04EF-2034-4E98-913A-4BFDAABF1F76}"/>
              </a:ext>
            </a:extLst>
          </p:cNvPr>
          <p:cNvSpPr/>
          <p:nvPr/>
        </p:nvSpPr>
        <p:spPr>
          <a:xfrm>
            <a:off x="5739501" y="1371788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B0A268AC-2A31-46FB-8FDE-49A7B2C29E24}"/>
              </a:ext>
            </a:extLst>
          </p:cNvPr>
          <p:cNvSpPr/>
          <p:nvPr/>
        </p:nvSpPr>
        <p:spPr>
          <a:xfrm>
            <a:off x="7829558" y="1388197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86BF2D69-AE17-423D-BE3E-648A7B415BBF}"/>
              </a:ext>
            </a:extLst>
          </p:cNvPr>
          <p:cNvSpPr/>
          <p:nvPr/>
        </p:nvSpPr>
        <p:spPr>
          <a:xfrm>
            <a:off x="8872319" y="1381313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99B2E-4C07-4EB5-B71E-4A24A4B1C0A2}"/>
              </a:ext>
            </a:extLst>
          </p:cNvPr>
          <p:cNvSpPr txBox="1"/>
          <p:nvPr/>
        </p:nvSpPr>
        <p:spPr>
          <a:xfrm>
            <a:off x="528182" y="2919757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76F571-DE22-49B3-8B8B-23466F0E32B3}"/>
              </a:ext>
            </a:extLst>
          </p:cNvPr>
          <p:cNvGrpSpPr/>
          <p:nvPr/>
        </p:nvGrpSpPr>
        <p:grpSpPr>
          <a:xfrm>
            <a:off x="1588416" y="3415172"/>
            <a:ext cx="9236525" cy="888566"/>
            <a:chOff x="1758537" y="3425805"/>
            <a:chExt cx="9236525" cy="88856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7469EA-9391-4535-AE56-F9B3D59E4C58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434DCB4-B1A5-478D-97B2-1F625739EC7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A2213EC-17A3-454C-9563-A1E3CDB046BF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A844CB9-1DFE-4B28-92E9-EC1772F986D0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7161600-7070-4BF5-80EE-D55A0D6BCD94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DD60C7-8A30-4A27-B0B1-B75AA58E1C05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3C00D23-4F21-43D9-915A-CACB009C94D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A5A5A11-3F07-4571-9940-905B4BC50AE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7E7636-4658-4AC1-AFDE-8555E68771E6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D78BFA0-0E48-4963-BB9F-539DB5610B5B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E234E2B-E28F-4A98-92DB-E3047E4FA464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9030764-BE36-4F57-BB60-3D85F542F5C0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DFBDC1-E90C-4D73-95AE-35198962D199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BE113FA-0A2C-4143-89DA-AC2FAB318019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BF5344-EA90-4F77-8B6A-CE5A0E9D927C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794ED4B-1FD0-4771-B85D-D7ABB0EB47C0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8389A2-3924-4503-905E-F10A0BC8A6F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F086CB-5DEB-40D1-AA14-7C0D6CF900BE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8A5B9DF-1F28-4BD7-832C-51BEB6C3BF26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783299B-BA90-4033-852B-30B8231F84D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DFC02AE-2778-40DC-A55F-96B1DC5468DB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D47EC7-6A87-4029-BEB2-EDA9F45ED913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0E5AB1A-EE47-43CE-9DE5-597279F061D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21A9F9-9BFC-41BF-89F2-258EC662D451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12E4FA-191C-4215-8938-81328E8D492F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76B503F-1FE5-4F7F-89FC-649884D178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B3264A6-8CAB-4A4E-8419-4480BA62581A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237CAC-69AD-4E77-A929-792436705F09}"/>
              </a:ext>
            </a:extLst>
          </p:cNvPr>
          <p:cNvGrpSpPr/>
          <p:nvPr/>
        </p:nvGrpSpPr>
        <p:grpSpPr>
          <a:xfrm>
            <a:off x="3662993" y="3400523"/>
            <a:ext cx="885371" cy="885371"/>
            <a:chOff x="3194064" y="4778345"/>
            <a:chExt cx="885371" cy="88537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945873E-B0B5-4C77-9652-90D3D707E9B3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86F8CE4-1350-4910-BA63-C8C7140C765C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161D70-4AF9-4809-A21C-A9FDD73F0D40}"/>
              </a:ext>
            </a:extLst>
          </p:cNvPr>
          <p:cNvGrpSpPr/>
          <p:nvPr/>
        </p:nvGrpSpPr>
        <p:grpSpPr>
          <a:xfrm>
            <a:off x="4708296" y="3409134"/>
            <a:ext cx="885371" cy="885371"/>
            <a:chOff x="3194064" y="4778345"/>
            <a:chExt cx="885371" cy="88537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F2A4583-7CC5-44DA-BC91-FBFF52D01761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0F6F85-C2BF-489B-94DF-E2B33D8B124F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9843930-27F1-46E8-9895-B2B530B74423}"/>
              </a:ext>
            </a:extLst>
          </p:cNvPr>
          <p:cNvGrpSpPr/>
          <p:nvPr/>
        </p:nvGrpSpPr>
        <p:grpSpPr>
          <a:xfrm>
            <a:off x="6741787" y="3400523"/>
            <a:ext cx="885371" cy="885371"/>
            <a:chOff x="3194064" y="4778345"/>
            <a:chExt cx="885371" cy="88537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99BD457-D7FD-4931-A67F-3959E03A27DD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73F9ADE-3376-4DAE-8B27-3C398984A46A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AD1ADE4-9702-4F3C-A70A-4DB0D824BB24}"/>
              </a:ext>
            </a:extLst>
          </p:cNvPr>
          <p:cNvGrpSpPr/>
          <p:nvPr/>
        </p:nvGrpSpPr>
        <p:grpSpPr>
          <a:xfrm>
            <a:off x="8832675" y="3400522"/>
            <a:ext cx="885371" cy="885371"/>
            <a:chOff x="3194064" y="4778345"/>
            <a:chExt cx="885371" cy="88537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D19DA62-BB70-467E-B984-7EFED3B3F05D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E1BE712-3DF4-487B-A5EA-5670052D14F0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90B267B-5772-4BD2-A2DC-7C7359F411CA}"/>
              </a:ext>
            </a:extLst>
          </p:cNvPr>
          <p:cNvSpPr txBox="1"/>
          <p:nvPr/>
        </p:nvSpPr>
        <p:spPr>
          <a:xfrm>
            <a:off x="522888" y="4659141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AAE1498-0437-4C5A-86DC-1444D82879E6}"/>
              </a:ext>
            </a:extLst>
          </p:cNvPr>
          <p:cNvGrpSpPr/>
          <p:nvPr/>
        </p:nvGrpSpPr>
        <p:grpSpPr>
          <a:xfrm>
            <a:off x="1496426" y="5239239"/>
            <a:ext cx="9389722" cy="900993"/>
            <a:chOff x="1666547" y="5249872"/>
            <a:chExt cx="9389722" cy="90099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C1E6CE4-A887-40AE-8B99-6E2882EBE991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A6556C3-A828-46C1-B982-DD58CB65B8FD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89" name="Cube 88">
                  <a:extLst>
                    <a:ext uri="{FF2B5EF4-FFF2-40B4-BE49-F238E27FC236}">
                      <a16:creationId xmlns:a16="http://schemas.microsoft.com/office/drawing/2014/main" id="{324D65EC-9101-46CA-9BC5-4FC8B68FC66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167C9200-A07B-40A7-A325-6D3FAE0C1C99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A0CFFE86-F97B-463D-840F-DB09E2320B52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FA02A9AB-14E4-4D93-8A06-4F56FA4A33BD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BFADEDB7-971A-4228-A91E-5F9BD5BC5F11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92D08AF-C7DA-4562-A5FB-185A76D4E52C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85" name="Cube 84">
                  <a:extLst>
                    <a:ext uri="{FF2B5EF4-FFF2-40B4-BE49-F238E27FC236}">
                      <a16:creationId xmlns:a16="http://schemas.microsoft.com/office/drawing/2014/main" id="{73CA3679-6D8E-4B9C-9085-364D0E6C370D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4DA9901F-08C4-4D91-AA2F-8471866E797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2E6D8CBD-D038-4FC2-995B-72403AA8E35D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3" name="Cube 82">
                  <a:extLst>
                    <a:ext uri="{FF2B5EF4-FFF2-40B4-BE49-F238E27FC236}">
                      <a16:creationId xmlns:a16="http://schemas.microsoft.com/office/drawing/2014/main" id="{B5928DE7-7D26-4BB1-8BA0-4E6127927516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AB979BB1-39AC-4C91-8F0A-9AF0646EFD46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E0A7E22E-C7B7-48B6-B764-1318D05DAD5D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7F032FAE-3C47-4430-899A-CA976832E591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B832339-E771-4DC8-9385-F3BBE37978DE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F6971295-35C2-4A39-89A7-8A78295DD015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79" name="Cube 78">
                  <a:extLst>
                    <a:ext uri="{FF2B5EF4-FFF2-40B4-BE49-F238E27FC236}">
                      <a16:creationId xmlns:a16="http://schemas.microsoft.com/office/drawing/2014/main" id="{817EBC58-C925-4CC4-AEF5-C6C3B0FC5DD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4157A661-360D-4698-977C-A0F46E49EDB9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DC0DA0E-EBCF-4F6F-862C-43CD2C4A1E87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77" name="Cube 76">
                  <a:extLst>
                    <a:ext uri="{FF2B5EF4-FFF2-40B4-BE49-F238E27FC236}">
                      <a16:creationId xmlns:a16="http://schemas.microsoft.com/office/drawing/2014/main" id="{8D8E96FC-12D5-49D5-A6CC-FF0AD973BB88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C5A82C4-35BC-469F-8B2D-E5104D3AFBF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85D4888-09A1-4A72-84A2-C38A6D32866F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2C8FBDEB-1EA0-4B7E-88F3-290470C08B5F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43889996-CD6E-40D9-A41B-7EBCCE22F764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7AD3433-540E-49BB-91C2-25731680DAC3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E3A2C503-0C71-4F1C-9840-19B324E60349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B6187CB-4999-4D93-9C8D-DB82BF22CC8E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CCF7B30-57D7-4DC1-87E2-2C176AF7A81A}"/>
              </a:ext>
            </a:extLst>
          </p:cNvPr>
          <p:cNvGrpSpPr/>
          <p:nvPr/>
        </p:nvGrpSpPr>
        <p:grpSpPr>
          <a:xfrm>
            <a:off x="4732719" y="5238211"/>
            <a:ext cx="927571" cy="885371"/>
            <a:chOff x="4438860" y="4378559"/>
            <a:chExt cx="927571" cy="885371"/>
          </a:xfrm>
        </p:grpSpPr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CC9F42B2-FA59-4D85-B916-A9E7BF7015C0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D1BDD49-28FA-45A5-93F8-D287017474C4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52EAEAC-BCC7-42F1-BC0F-AAE341A2F19A}"/>
              </a:ext>
            </a:extLst>
          </p:cNvPr>
          <p:cNvGrpSpPr/>
          <p:nvPr/>
        </p:nvGrpSpPr>
        <p:grpSpPr>
          <a:xfrm>
            <a:off x="6842552" y="5239238"/>
            <a:ext cx="927571" cy="885371"/>
            <a:chOff x="4438860" y="4378559"/>
            <a:chExt cx="927571" cy="885371"/>
          </a:xfrm>
        </p:grpSpPr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6C1A9CC5-D93B-48F1-B14A-E20A54360729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CBA3380-141C-4039-BD39-1DD7C105757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8322772-31D4-4E46-A83C-77D5E3F9E00C}"/>
              </a:ext>
            </a:extLst>
          </p:cNvPr>
          <p:cNvGrpSpPr/>
          <p:nvPr/>
        </p:nvGrpSpPr>
        <p:grpSpPr>
          <a:xfrm>
            <a:off x="7886508" y="5245485"/>
            <a:ext cx="927571" cy="885371"/>
            <a:chOff x="4438860" y="4378559"/>
            <a:chExt cx="927571" cy="885371"/>
          </a:xfrm>
        </p:grpSpPr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6C4C09AF-DBCA-4EFC-8BE4-CE8C083B2874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0135E6A-39B4-4711-804E-62B9B92EC32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72E9A42-4943-4876-BBDA-F4ED384C0AD3}"/>
              </a:ext>
            </a:extLst>
          </p:cNvPr>
          <p:cNvGrpSpPr/>
          <p:nvPr/>
        </p:nvGrpSpPr>
        <p:grpSpPr>
          <a:xfrm>
            <a:off x="9964054" y="5252486"/>
            <a:ext cx="927571" cy="885371"/>
            <a:chOff x="4438860" y="4378559"/>
            <a:chExt cx="927571" cy="885371"/>
          </a:xfrm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CC741415-F0FD-42F8-A2BC-5DE322D8E839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22AA0E7-6F9E-4D0A-B69E-E094B3A016B9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6" grpId="0" animBg="1"/>
      <p:bldP spid="17" grpId="0" animBg="1"/>
      <p:bldP spid="18" grpId="0" animBg="1"/>
      <p:bldP spid="19" grpId="0" animBg="1"/>
      <p:bldP spid="2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964FFAC1-E903-4DFD-9969-28D21424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254" y="285863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8E223CF-A145-4E91-8880-BDFBDE1B15B0}"/>
              </a:ext>
            </a:extLst>
          </p:cNvPr>
          <p:cNvSpPr/>
          <p:nvPr/>
        </p:nvSpPr>
        <p:spPr>
          <a:xfrm>
            <a:off x="553430" y="137255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23026A-FDBA-4590-96D3-CE1EF58B2D58}"/>
              </a:ext>
            </a:extLst>
          </p:cNvPr>
          <p:cNvGrpSpPr/>
          <p:nvPr/>
        </p:nvGrpSpPr>
        <p:grpSpPr>
          <a:xfrm>
            <a:off x="1122348" y="1373490"/>
            <a:ext cx="1444980" cy="461666"/>
            <a:chOff x="1931814" y="1440653"/>
            <a:chExt cx="1444980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2F4F5F-06C1-40B3-87C3-AD7F2A7FCFC0}"/>
                </a:ext>
              </a:extLst>
            </p:cNvPr>
            <p:cNvGrpSpPr/>
            <p:nvPr/>
          </p:nvGrpSpPr>
          <p:grpSpPr>
            <a:xfrm>
              <a:off x="1931814" y="1440654"/>
              <a:ext cx="1125244" cy="461665"/>
              <a:chOff x="1931814" y="1440654"/>
              <a:chExt cx="1125244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04BBB93-A9D0-46D7-9C82-6B7C6B44646D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1125244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B73A193-DE6B-42FF-8E3B-C8353E6A9C5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&gt;, &lt;, =</a:t>
                </a:r>
                <a:endParaRPr lang="vi-VN" sz="24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1DB4AD-68B1-4E54-AF75-66BC69FC4341}"/>
                </a:ext>
              </a:extLst>
            </p:cNvPr>
            <p:cNvSpPr txBox="1"/>
            <p:nvPr/>
          </p:nvSpPr>
          <p:spPr>
            <a:xfrm>
              <a:off x="3020606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4BA5CE9-D8BF-4225-8247-AAD91C43B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729" y="2475252"/>
            <a:ext cx="10500540" cy="107391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6BA4AD-568A-4CAA-9449-A5E9CBB82F87}"/>
              </a:ext>
            </a:extLst>
          </p:cNvPr>
          <p:cNvSpPr/>
          <p:nvPr/>
        </p:nvSpPr>
        <p:spPr>
          <a:xfrm>
            <a:off x="1380118" y="247525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F05977-B983-44C1-BB56-291D4F51DA0D}"/>
              </a:ext>
            </a:extLst>
          </p:cNvPr>
          <p:cNvSpPr/>
          <p:nvPr/>
        </p:nvSpPr>
        <p:spPr>
          <a:xfrm>
            <a:off x="4188156" y="246803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7F8D06-DA3D-40FB-909B-1E8D0210E55C}"/>
              </a:ext>
            </a:extLst>
          </p:cNvPr>
          <p:cNvSpPr/>
          <p:nvPr/>
        </p:nvSpPr>
        <p:spPr>
          <a:xfrm>
            <a:off x="6952652" y="245247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290E01-A5BB-4AEF-9975-FDA7AFC8ACAE}"/>
              </a:ext>
            </a:extLst>
          </p:cNvPr>
          <p:cNvSpPr/>
          <p:nvPr/>
        </p:nvSpPr>
        <p:spPr>
          <a:xfrm>
            <a:off x="9878233" y="247525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2B9070-2AB9-4A1F-BFA3-9A138DD38E71}"/>
              </a:ext>
            </a:extLst>
          </p:cNvPr>
          <p:cNvSpPr/>
          <p:nvPr/>
        </p:nvSpPr>
        <p:spPr>
          <a:xfrm>
            <a:off x="1380118" y="302855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13B820-8401-4DC6-8EC8-0C4425041E32}"/>
              </a:ext>
            </a:extLst>
          </p:cNvPr>
          <p:cNvSpPr/>
          <p:nvPr/>
        </p:nvSpPr>
        <p:spPr>
          <a:xfrm>
            <a:off x="4188156" y="306569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10A668-8BD4-4C24-AC9B-61B3F5B0AD87}"/>
              </a:ext>
            </a:extLst>
          </p:cNvPr>
          <p:cNvSpPr/>
          <p:nvPr/>
        </p:nvSpPr>
        <p:spPr>
          <a:xfrm>
            <a:off x="6961426" y="302855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CD55B7A-278E-484B-99DF-C801AAC01729}"/>
              </a:ext>
            </a:extLst>
          </p:cNvPr>
          <p:cNvSpPr/>
          <p:nvPr/>
        </p:nvSpPr>
        <p:spPr>
          <a:xfrm>
            <a:off x="9878233" y="30802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2AD8354-60E0-779E-D5A8-503FC782C9E2}"/>
              </a:ext>
            </a:extLst>
          </p:cNvPr>
          <p:cNvSpPr/>
          <p:nvPr/>
        </p:nvSpPr>
        <p:spPr>
          <a:xfrm>
            <a:off x="657046" y="6341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568A1E-640A-8754-64E5-13F98F92ECD2}"/>
              </a:ext>
            </a:extLst>
          </p:cNvPr>
          <p:cNvSpPr txBox="1"/>
          <p:nvPr/>
        </p:nvSpPr>
        <p:spPr>
          <a:xfrm>
            <a:off x="1197495" y="591205"/>
            <a:ext cx="731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A96627-26D7-2848-CED8-A16928A131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432" y="1457325"/>
            <a:ext cx="5783531" cy="2917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1D5F73-F5A8-E646-EE01-06105DDD2EE2}"/>
              </a:ext>
            </a:extLst>
          </p:cNvPr>
          <p:cNvSpPr txBox="1"/>
          <p:nvPr/>
        </p:nvSpPr>
        <p:spPr>
          <a:xfrm>
            <a:off x="7006404" y="1581024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D4DD3A-CB33-CEF3-DFC9-0D0F6FB45CAC}"/>
              </a:ext>
            </a:extLst>
          </p:cNvPr>
          <p:cNvSpPr txBox="1"/>
          <p:nvPr/>
        </p:nvSpPr>
        <p:spPr>
          <a:xfrm>
            <a:off x="1197495" y="600903"/>
            <a:ext cx="9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8909B8-FF3D-1CF5-65AD-137882DA95A0}"/>
              </a:ext>
            </a:extLst>
          </p:cNvPr>
          <p:cNvGrpSpPr/>
          <p:nvPr/>
        </p:nvGrpSpPr>
        <p:grpSpPr>
          <a:xfrm>
            <a:off x="3966488" y="1776496"/>
            <a:ext cx="5549848" cy="1134490"/>
            <a:chOff x="4207936" y="3791120"/>
            <a:chExt cx="5549848" cy="11344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787D4A-8E69-22FD-2AD7-BDD7B81D13B6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28A9679-9F26-9229-9668-6A6A8EBFB278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E2439E3-2AB8-AD7B-6ED1-0F85F6F2160F}"/>
                  </a:ext>
                </a:extLst>
              </p:cNvPr>
              <p:cNvCxnSpPr>
                <a:stCxn id="10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8CD9F0-3D54-F185-28C5-C9D2BB4EF5F6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7FB164-D9BF-E96D-C525-60D0F5AC8ED9}"/>
              </a:ext>
            </a:extLst>
          </p:cNvPr>
          <p:cNvGrpSpPr/>
          <p:nvPr/>
        </p:nvGrpSpPr>
        <p:grpSpPr>
          <a:xfrm>
            <a:off x="2942548" y="3059431"/>
            <a:ext cx="6932460" cy="1134490"/>
            <a:chOff x="4207936" y="3791120"/>
            <a:chExt cx="6932460" cy="11344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B25F9F-AD93-226F-DD86-DA429F75B977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84DD5D8-D51E-DBA4-5A8B-5CFE3AE68124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36E5DE3-1A3B-E3BD-600D-0DDF58276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02094CC-2D66-7AD9-AD60-FBD252D11101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309CCEC-A193-4351-9088-C555595FF6C2}"/>
              </a:ext>
            </a:extLst>
          </p:cNvPr>
          <p:cNvSpPr/>
          <p:nvPr/>
        </p:nvSpPr>
        <p:spPr>
          <a:xfrm>
            <a:off x="1096709" y="9440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754F9-3A9B-47A8-927F-D3758C41E1C5}"/>
              </a:ext>
            </a:extLst>
          </p:cNvPr>
          <p:cNvSpPr txBox="1"/>
          <p:nvPr/>
        </p:nvSpPr>
        <p:spPr>
          <a:xfrm>
            <a:off x="1637158" y="910797"/>
            <a:ext cx="463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thích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.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74C55C-122A-4741-BF76-2307ADD09A1C}"/>
              </a:ext>
            </a:extLst>
          </p:cNvPr>
          <p:cNvGrpSpPr/>
          <p:nvPr/>
        </p:nvGrpSpPr>
        <p:grpSpPr>
          <a:xfrm>
            <a:off x="1961732" y="2014444"/>
            <a:ext cx="2687916" cy="685800"/>
            <a:chOff x="1215947" y="2073799"/>
            <a:chExt cx="2687916" cy="6858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9A665B8-017A-4802-B677-6CECC70EAF11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2148BFC-4FC4-4265-9559-89878061E11B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849907-7CA7-4D9B-BCF0-937A4EF68AF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A25349A-722E-4E44-8C3A-09892B9E23C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FB6003-2743-4CD5-9593-6479E45099BC}"/>
              </a:ext>
            </a:extLst>
          </p:cNvPr>
          <p:cNvSpPr/>
          <p:nvPr/>
        </p:nvSpPr>
        <p:spPr>
          <a:xfrm>
            <a:off x="2532463" y="217413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71EE42-C823-4769-9B31-E9E7EAB92A09}"/>
              </a:ext>
            </a:extLst>
          </p:cNvPr>
          <p:cNvGrpSpPr/>
          <p:nvPr/>
        </p:nvGrpSpPr>
        <p:grpSpPr>
          <a:xfrm>
            <a:off x="6184687" y="2014444"/>
            <a:ext cx="2687916" cy="685800"/>
            <a:chOff x="1215947" y="2073799"/>
            <a:chExt cx="2687916" cy="6858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7397DF-2182-4228-A77A-87E8C3EAE0B1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3301D61-C049-41B0-A15F-F2595B41B431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0A0163-E234-409D-B9A6-03A9AF27C61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79073A6-D4AB-4E12-A61E-284C757E5343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F41AA60-D427-4D0B-82D6-FB15EBA6E869}"/>
              </a:ext>
            </a:extLst>
          </p:cNvPr>
          <p:cNvSpPr/>
          <p:nvPr/>
        </p:nvSpPr>
        <p:spPr>
          <a:xfrm>
            <a:off x="7590883" y="2207628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85F4D9-0385-4211-9BAB-C054D5BF8934}"/>
              </a:ext>
            </a:extLst>
          </p:cNvPr>
          <p:cNvGrpSpPr/>
          <p:nvPr/>
        </p:nvGrpSpPr>
        <p:grpSpPr>
          <a:xfrm>
            <a:off x="3242623" y="3908492"/>
            <a:ext cx="2687916" cy="685800"/>
            <a:chOff x="1215947" y="2073799"/>
            <a:chExt cx="2687916" cy="6858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39EC05E-A19C-47FF-A4B1-0C734404313B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2CCB2A8-8112-40CB-A93B-726CE668892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C1FDFC-673D-4860-92DF-E24CB3437F10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1397D41-5C76-4800-874F-05D36CC3EF9C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165683-D7C5-4016-82B7-DF5EF6332BC3}"/>
              </a:ext>
            </a:extLst>
          </p:cNvPr>
          <p:cNvSpPr/>
          <p:nvPr/>
        </p:nvSpPr>
        <p:spPr>
          <a:xfrm>
            <a:off x="3971081" y="4068184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857F9A-1F81-46AB-B37D-42C096793AA1}"/>
              </a:ext>
            </a:extLst>
          </p:cNvPr>
          <p:cNvGrpSpPr/>
          <p:nvPr/>
        </p:nvGrpSpPr>
        <p:grpSpPr>
          <a:xfrm>
            <a:off x="8087229" y="3908492"/>
            <a:ext cx="2687916" cy="685800"/>
            <a:chOff x="1215947" y="2073799"/>
            <a:chExt cx="2687916" cy="6858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02B164-68B3-4EFB-BD96-C5F6F9EB4E5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BB1CCCF-C655-48EC-8ECF-477F640953BE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2A57EAD-4B77-4900-B9B5-190910146669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42FA49E-6C53-4793-A960-C91E8DCEBF40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010A056-B7F4-4408-96F6-4083ADFA643B}"/>
              </a:ext>
            </a:extLst>
          </p:cNvPr>
          <p:cNvSpPr/>
          <p:nvPr/>
        </p:nvSpPr>
        <p:spPr>
          <a:xfrm>
            <a:off x="9997810" y="4080883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36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B8BAA84D-38F6-4580-9D8A-4A395FCFA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1483477" y="2582744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9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941" y="2035293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73E50-0462-F66D-85AA-29903ADD6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141" y="1602547"/>
            <a:ext cx="861439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154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Arial</vt:lpstr>
      <vt:lpstr>Arial-Rounded</vt:lpstr>
      <vt:lpstr>Calibri</vt:lpstr>
      <vt:lpstr>Cambria</vt:lpstr>
      <vt:lpstr>Wingdings</vt:lpstr>
      <vt:lpstr>字魂151号-联盟综艺体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2021-07-24T01:07:49Z</dcterms:created>
  <dcterms:modified xsi:type="dcterms:W3CDTF">2026-04-13T14:16:06Z</dcterms:modified>
</cp:coreProperties>
</file>