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4" r:id="rId3"/>
  </p:sldMasterIdLst>
  <p:notesMasterIdLst>
    <p:notesMasterId r:id="rId9"/>
  </p:notesMasterIdLst>
  <p:handoutMasterIdLst>
    <p:handoutMasterId r:id="rId10"/>
  </p:handoutMasterIdLst>
  <p:sldIdLst>
    <p:sldId id="303" r:id="rId4"/>
    <p:sldId id="2007577106" r:id="rId5"/>
    <p:sldId id="2007577104" r:id="rId6"/>
    <p:sldId id="2007577107" r:id="rId7"/>
    <p:sldId id="200757710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124" autoAdjust="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DD6AB-946C-4176-9D68-E4E8A17724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49D5-3846-4542-8EEA-65D5298D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5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0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2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8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8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7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4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51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5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19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50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3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35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50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27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5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3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47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2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3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A3D6102-1AB9-D60B-365B-025BAECBA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>
            <a:fillRect/>
          </a:stretch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3" name="圆角矩形 5">
            <a:extLst>
              <a:ext uri="{FF2B5EF4-FFF2-40B4-BE49-F238E27FC236}">
                <a16:creationId xmlns:a16="http://schemas.microsoft.com/office/drawing/2014/main" id="{980A0204-24EE-C281-4CB7-97CB19A6DA47}"/>
              </a:ext>
            </a:extLst>
          </p:cNvPr>
          <p:cNvSpPr/>
          <p:nvPr userDrawn="1"/>
        </p:nvSpPr>
        <p:spPr>
          <a:xfrm>
            <a:off x="378372" y="346841"/>
            <a:ext cx="11445766" cy="6190593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3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69A7E3-1FCB-17D3-5CFB-85FC660145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81096"/>
            <a:ext cx="1421884" cy="14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5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F13A59-05E2-4D5C-9D7A-124C907C5644}"/>
              </a:ext>
            </a:extLst>
          </p:cNvPr>
          <p:cNvSpPr txBox="1"/>
          <p:nvPr/>
        </p:nvSpPr>
        <p:spPr>
          <a:xfrm>
            <a:off x="2890018" y="295275"/>
            <a:ext cx="616431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52AD7-DE88-41D3-BC57-0D0D90457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025" y="2421932"/>
            <a:ext cx="7200000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8">
            <a:extLst>
              <a:ext uri="{FF2B5EF4-FFF2-40B4-BE49-F238E27FC236}">
                <a16:creationId xmlns:a16="http://schemas.microsoft.com/office/drawing/2014/main" id="{5F607DB9-03A1-92A5-43A5-BD4237FA9DC7}"/>
              </a:ext>
            </a:extLst>
          </p:cNvPr>
          <p:cNvGrpSpPr/>
          <p:nvPr/>
        </p:nvGrpSpPr>
        <p:grpSpPr>
          <a:xfrm>
            <a:off x="622099" y="3660564"/>
            <a:ext cx="3035503" cy="1383665"/>
            <a:chOff x="622099" y="3660564"/>
            <a:chExt cx="3706761" cy="1260640"/>
          </a:xfrm>
        </p:grpSpPr>
        <p:sp>
          <p:nvSpPr>
            <p:cNvPr id="47" name="Hình chữ nhật: Góc Tròn 7">
              <a:extLst>
                <a:ext uri="{FF2B5EF4-FFF2-40B4-BE49-F238E27FC236}">
                  <a16:creationId xmlns:a16="http://schemas.microsoft.com/office/drawing/2014/main" id="{2BD3528F-01C9-0D80-A775-3F949EEA74FF}"/>
                </a:ext>
              </a:extLst>
            </p:cNvPr>
            <p:cNvSpPr/>
            <p:nvPr/>
          </p:nvSpPr>
          <p:spPr>
            <a:xfrm>
              <a:off x="622099" y="3676830"/>
              <a:ext cx="3706761" cy="1200329"/>
            </a:xfrm>
            <a:prstGeom prst="roundRect">
              <a:avLst/>
            </a:prstGeom>
            <a:solidFill>
              <a:srgbClr val="F8A8A6"/>
            </a:solidFill>
            <a:ln w="28575">
              <a:solidFill>
                <a:srgbClr val="EE3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Hộp Văn bản 2">
              <a:extLst>
                <a:ext uri="{FF2B5EF4-FFF2-40B4-BE49-F238E27FC236}">
                  <a16:creationId xmlns:a16="http://schemas.microsoft.com/office/drawing/2014/main" id="{BE7752FE-05CE-44F4-8D36-0A5AC891DEF2}"/>
                </a:ext>
              </a:extLst>
            </p:cNvPr>
            <p:cNvSpPr txBox="1"/>
            <p:nvPr/>
          </p:nvSpPr>
          <p:spPr>
            <a:xfrm>
              <a:off x="686009" y="3660564"/>
              <a:ext cx="3578940" cy="12606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 + 300 = 500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 =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+ 60 = 660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Nhóm 9">
            <a:extLst>
              <a:ext uri="{FF2B5EF4-FFF2-40B4-BE49-F238E27FC236}">
                <a16:creationId xmlns:a16="http://schemas.microsoft.com/office/drawing/2014/main" id="{59C79955-A4E1-E9D9-128F-781CCDACF21C}"/>
              </a:ext>
            </a:extLst>
          </p:cNvPr>
          <p:cNvGrpSpPr/>
          <p:nvPr/>
        </p:nvGrpSpPr>
        <p:grpSpPr>
          <a:xfrm>
            <a:off x="4475744" y="3668875"/>
            <a:ext cx="3173753" cy="1384995"/>
            <a:chOff x="622099" y="3660564"/>
            <a:chExt cx="3706761" cy="1261852"/>
          </a:xfrm>
        </p:grpSpPr>
        <p:sp>
          <p:nvSpPr>
            <p:cNvPr id="50" name="Hình chữ nhật: Góc Tròn 10">
              <a:extLst>
                <a:ext uri="{FF2B5EF4-FFF2-40B4-BE49-F238E27FC236}">
                  <a16:creationId xmlns:a16="http://schemas.microsoft.com/office/drawing/2014/main" id="{ACB65020-ACAC-2D88-1264-193B715408E7}"/>
                </a:ext>
              </a:extLst>
            </p:cNvPr>
            <p:cNvSpPr/>
            <p:nvPr/>
          </p:nvSpPr>
          <p:spPr>
            <a:xfrm>
              <a:off x="622099" y="3676830"/>
              <a:ext cx="3706761" cy="1200329"/>
            </a:xfrm>
            <a:prstGeom prst="roundRect">
              <a:avLst/>
            </a:prstGeom>
            <a:solidFill>
              <a:srgbClr val="E2E69A"/>
            </a:solidFill>
            <a:ln w="28575">
              <a:solidFill>
                <a:srgbClr val="C2CB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Hộp Văn bản 11">
              <a:extLst>
                <a:ext uri="{FF2B5EF4-FFF2-40B4-BE49-F238E27FC236}">
                  <a16:creationId xmlns:a16="http://schemas.microsoft.com/office/drawing/2014/main" id="{1AB8F96C-BE34-E0CB-2DE4-305525A1AF9F}"/>
                </a:ext>
              </a:extLst>
            </p:cNvPr>
            <p:cNvSpPr txBox="1"/>
            <p:nvPr/>
          </p:nvSpPr>
          <p:spPr>
            <a:xfrm>
              <a:off x="686009" y="3660564"/>
              <a:ext cx="3578940" cy="1261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300 + 400 = 700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400 =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850 – 50 = 800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2" name="Nhóm 12">
            <a:extLst>
              <a:ext uri="{FF2B5EF4-FFF2-40B4-BE49-F238E27FC236}">
                <a16:creationId xmlns:a16="http://schemas.microsoft.com/office/drawing/2014/main" id="{E9C9C11E-112C-2591-E527-6A425543205E}"/>
              </a:ext>
            </a:extLst>
          </p:cNvPr>
          <p:cNvGrpSpPr/>
          <p:nvPr/>
        </p:nvGrpSpPr>
        <p:grpSpPr>
          <a:xfrm>
            <a:off x="8519975" y="3668875"/>
            <a:ext cx="3489571" cy="1383665"/>
            <a:chOff x="622099" y="3660564"/>
            <a:chExt cx="3706761" cy="1260640"/>
          </a:xfrm>
        </p:grpSpPr>
        <p:sp>
          <p:nvSpPr>
            <p:cNvPr id="53" name="Hình chữ nhật: Góc Tròn 13">
              <a:extLst>
                <a:ext uri="{FF2B5EF4-FFF2-40B4-BE49-F238E27FC236}">
                  <a16:creationId xmlns:a16="http://schemas.microsoft.com/office/drawing/2014/main" id="{D54E6E22-B5F2-C6E2-4A81-446E59C88474}"/>
                </a:ext>
              </a:extLst>
            </p:cNvPr>
            <p:cNvSpPr/>
            <p:nvPr/>
          </p:nvSpPr>
          <p:spPr>
            <a:xfrm>
              <a:off x="622099" y="3676830"/>
              <a:ext cx="3706761" cy="1200329"/>
            </a:xfrm>
            <a:prstGeom prst="roundRect">
              <a:avLst/>
            </a:prstGeom>
            <a:solidFill>
              <a:srgbClr val="FFF3AB"/>
            </a:solidFill>
            <a:ln w="28575">
              <a:solidFill>
                <a:srgbClr val="FF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Hộp Văn bản 14">
              <a:extLst>
                <a:ext uri="{FF2B5EF4-FFF2-40B4-BE49-F238E27FC236}">
                  <a16:creationId xmlns:a16="http://schemas.microsoft.com/office/drawing/2014/main" id="{92CAC098-66BF-A656-459E-408F2FC483E2}"/>
                </a:ext>
              </a:extLst>
            </p:cNvPr>
            <p:cNvSpPr txBox="1"/>
            <p:nvPr/>
          </p:nvSpPr>
          <p:spPr>
            <a:xfrm>
              <a:off x="686009" y="3660564"/>
              <a:ext cx="3578939" cy="12606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+ 400 = 1 000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1 000 – 600 = 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1 000 – 400 = 600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51">
            <a:extLst>
              <a:ext uri="{FF2B5EF4-FFF2-40B4-BE49-F238E27FC236}">
                <a16:creationId xmlns:a16="http://schemas.microsoft.com/office/drawing/2014/main" id="{C1C181A7-3520-AE29-0AAF-6CE40F343C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>
            <a:fillRect/>
          </a:stretch>
        </p:blipFill>
        <p:spPr>
          <a:xfrm flipH="1">
            <a:off x="50800" y="794191"/>
            <a:ext cx="880580" cy="654845"/>
          </a:xfrm>
          <a:prstGeom prst="rect">
            <a:avLst/>
          </a:prstGeom>
        </p:spPr>
      </p:pic>
      <p:grpSp>
        <p:nvGrpSpPr>
          <p:cNvPr id="45" name="Nhóm 18">
            <a:extLst>
              <a:ext uri="{FF2B5EF4-FFF2-40B4-BE49-F238E27FC236}">
                <a16:creationId xmlns:a16="http://schemas.microsoft.com/office/drawing/2014/main" id="{46BCB141-D129-5222-4AD4-61AC069AD438}"/>
              </a:ext>
            </a:extLst>
          </p:cNvPr>
          <p:cNvGrpSpPr/>
          <p:nvPr/>
        </p:nvGrpSpPr>
        <p:grpSpPr>
          <a:xfrm>
            <a:off x="1228062" y="2345058"/>
            <a:ext cx="9647007" cy="662595"/>
            <a:chOff x="1228062" y="2345058"/>
            <a:chExt cx="9647007" cy="662595"/>
          </a:xfrm>
        </p:grpSpPr>
        <p:grpSp>
          <p:nvGrpSpPr>
            <p:cNvPr id="46" name="Nhóm 2">
              <a:extLst>
                <a:ext uri="{FF2B5EF4-FFF2-40B4-BE49-F238E27FC236}">
                  <a16:creationId xmlns:a16="http://schemas.microsoft.com/office/drawing/2014/main" id="{84119683-075F-7B50-30F9-5DEF059AF7AF}"/>
                </a:ext>
              </a:extLst>
            </p:cNvPr>
            <p:cNvGrpSpPr/>
            <p:nvPr/>
          </p:nvGrpSpPr>
          <p:grpSpPr>
            <a:xfrm>
              <a:off x="2426549" y="2361323"/>
              <a:ext cx="2617551" cy="584775"/>
              <a:chOff x="686009" y="3660564"/>
              <a:chExt cx="3578940" cy="461767"/>
            </a:xfrm>
          </p:grpSpPr>
          <p:sp>
            <p:nvSpPr>
              <p:cNvPr id="54" name="Hình chữ nhật: Góc Tròn 7">
                <a:extLst>
                  <a:ext uri="{FF2B5EF4-FFF2-40B4-BE49-F238E27FC236}">
                    <a16:creationId xmlns:a16="http://schemas.microsoft.com/office/drawing/2014/main" id="{2C864616-4627-C775-8E1A-10403E32F02D}"/>
                  </a:ext>
                </a:extLst>
              </p:cNvPr>
              <p:cNvSpPr/>
              <p:nvPr/>
            </p:nvSpPr>
            <p:spPr>
              <a:xfrm>
                <a:off x="1044973" y="3676830"/>
                <a:ext cx="2880581" cy="445399"/>
              </a:xfrm>
              <a:prstGeom prst="roundRect">
                <a:avLst/>
              </a:prstGeom>
              <a:solidFill>
                <a:srgbClr val="F8A8A6"/>
              </a:solidFill>
              <a:ln w="28575">
                <a:solidFill>
                  <a:srgbClr val="EE37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ộp Văn bản 8">
                <a:extLst>
                  <a:ext uri="{FF2B5EF4-FFF2-40B4-BE49-F238E27FC236}">
                    <a16:creationId xmlns:a16="http://schemas.microsoft.com/office/drawing/2014/main" id="{3154D7D3-4845-BDB4-5ED3-06412F2B0E75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435 + 352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47" name="Nhóm 9">
              <a:extLst>
                <a:ext uri="{FF2B5EF4-FFF2-40B4-BE49-F238E27FC236}">
                  <a16:creationId xmlns:a16="http://schemas.microsoft.com/office/drawing/2014/main" id="{234792E5-A7AC-F10B-85EB-2C40E91E3E63}"/>
                </a:ext>
              </a:extLst>
            </p:cNvPr>
            <p:cNvGrpSpPr/>
            <p:nvPr/>
          </p:nvGrpSpPr>
          <p:grpSpPr>
            <a:xfrm>
              <a:off x="5621904" y="2345058"/>
              <a:ext cx="2300453" cy="605245"/>
              <a:chOff x="622099" y="3660564"/>
              <a:chExt cx="3706761" cy="477931"/>
            </a:xfrm>
          </p:grpSpPr>
          <p:sp>
            <p:nvSpPr>
              <p:cNvPr id="52" name="Hình chữ nhật: Góc Tròn 10">
                <a:extLst>
                  <a:ext uri="{FF2B5EF4-FFF2-40B4-BE49-F238E27FC236}">
                    <a16:creationId xmlns:a16="http://schemas.microsoft.com/office/drawing/2014/main" id="{73A5B276-C600-606A-3884-F8AA2CCC3441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461665"/>
              </a:xfrm>
              <a:prstGeom prst="roundRect">
                <a:avLst/>
              </a:prstGeom>
              <a:solidFill>
                <a:srgbClr val="E2E69A"/>
              </a:solidFill>
              <a:ln w="28575">
                <a:solidFill>
                  <a:srgbClr val="C2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Hộp Văn bản 11">
                <a:extLst>
                  <a:ext uri="{FF2B5EF4-FFF2-40B4-BE49-F238E27FC236}">
                    <a16:creationId xmlns:a16="http://schemas.microsoft.com/office/drawing/2014/main" id="{2BA8E730-7733-6A85-F15D-CF59EE65EF4C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236 + 528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48" name="Nhóm 12">
              <a:extLst>
                <a:ext uri="{FF2B5EF4-FFF2-40B4-BE49-F238E27FC236}">
                  <a16:creationId xmlns:a16="http://schemas.microsoft.com/office/drawing/2014/main" id="{696E62D3-5C0B-06B8-5029-6A73F6F0A733}"/>
                </a:ext>
              </a:extLst>
            </p:cNvPr>
            <p:cNvGrpSpPr/>
            <p:nvPr/>
          </p:nvGrpSpPr>
          <p:grpSpPr>
            <a:xfrm>
              <a:off x="8693826" y="2361321"/>
              <a:ext cx="2181243" cy="584775"/>
              <a:chOff x="622099" y="3660564"/>
              <a:chExt cx="3706761" cy="1247491"/>
            </a:xfrm>
          </p:grpSpPr>
          <p:sp>
            <p:nvSpPr>
              <p:cNvPr id="50" name="Hình chữ nhật: Góc Tròn 13">
                <a:extLst>
                  <a:ext uri="{FF2B5EF4-FFF2-40B4-BE49-F238E27FC236}">
                    <a16:creationId xmlns:a16="http://schemas.microsoft.com/office/drawing/2014/main" id="{36AB8710-5ECC-A5C2-0FE8-30E235AF72F3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1200329"/>
              </a:xfrm>
              <a:prstGeom prst="roundRect">
                <a:avLst/>
              </a:prstGeom>
              <a:solidFill>
                <a:srgbClr val="FFF3AB"/>
              </a:solidFill>
              <a:ln w="28575">
                <a:solidFill>
                  <a:srgbClr val="FFD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Hộp Văn bản 14">
                <a:extLst>
                  <a:ext uri="{FF2B5EF4-FFF2-40B4-BE49-F238E27FC236}">
                    <a16:creationId xmlns:a16="http://schemas.microsoft.com/office/drawing/2014/main" id="{0FFB1D8E-5D1E-3373-C4BC-C6033B33FBF3}"/>
                  </a:ext>
                </a:extLst>
              </p:cNvPr>
              <p:cNvSpPr txBox="1"/>
              <p:nvPr/>
            </p:nvSpPr>
            <p:spPr>
              <a:xfrm>
                <a:off x="686008" y="3660564"/>
                <a:ext cx="3578938" cy="12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354 + 63</a:t>
                </a:r>
              </a:p>
            </p:txBody>
          </p:sp>
        </p:grpSp>
        <p:sp>
          <p:nvSpPr>
            <p:cNvPr id="49" name="Hộp Văn bản 17">
              <a:extLst>
                <a:ext uri="{FF2B5EF4-FFF2-40B4-BE49-F238E27FC236}">
                  <a16:creationId xmlns:a16="http://schemas.microsoft.com/office/drawing/2014/main" id="{BA6492B4-D881-6CA6-3DA5-B32CC47219CD}"/>
                </a:ext>
              </a:extLst>
            </p:cNvPr>
            <p:cNvSpPr txBox="1"/>
            <p:nvPr/>
          </p:nvSpPr>
          <p:spPr>
            <a:xfrm>
              <a:off x="1228062" y="2361322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6" name="Nhóm 19">
            <a:extLst>
              <a:ext uri="{FF2B5EF4-FFF2-40B4-BE49-F238E27FC236}">
                <a16:creationId xmlns:a16="http://schemas.microsoft.com/office/drawing/2014/main" id="{C7A680DD-6A2F-62E6-D0D3-5DDB20925CA1}"/>
              </a:ext>
            </a:extLst>
          </p:cNvPr>
          <p:cNvGrpSpPr/>
          <p:nvPr/>
        </p:nvGrpSpPr>
        <p:grpSpPr>
          <a:xfrm>
            <a:off x="1228062" y="3850348"/>
            <a:ext cx="9647007" cy="662595"/>
            <a:chOff x="1228062" y="2345058"/>
            <a:chExt cx="9647007" cy="662595"/>
          </a:xfrm>
        </p:grpSpPr>
        <p:grpSp>
          <p:nvGrpSpPr>
            <p:cNvPr id="57" name="Nhóm 20">
              <a:extLst>
                <a:ext uri="{FF2B5EF4-FFF2-40B4-BE49-F238E27FC236}">
                  <a16:creationId xmlns:a16="http://schemas.microsoft.com/office/drawing/2014/main" id="{C248EF95-644A-0E5A-CDC3-A363DF2DA989}"/>
                </a:ext>
              </a:extLst>
            </p:cNvPr>
            <p:cNvGrpSpPr/>
            <p:nvPr/>
          </p:nvGrpSpPr>
          <p:grpSpPr>
            <a:xfrm>
              <a:off x="2426549" y="2361323"/>
              <a:ext cx="2617551" cy="584775"/>
              <a:chOff x="686009" y="3660564"/>
              <a:chExt cx="3578940" cy="461767"/>
            </a:xfrm>
          </p:grpSpPr>
          <p:sp>
            <p:nvSpPr>
              <p:cNvPr id="65" name="Hình chữ nhật: Góc Tròn 28">
                <a:extLst>
                  <a:ext uri="{FF2B5EF4-FFF2-40B4-BE49-F238E27FC236}">
                    <a16:creationId xmlns:a16="http://schemas.microsoft.com/office/drawing/2014/main" id="{EE154F4F-B1E4-6F65-10B0-149D029DA7D5}"/>
                  </a:ext>
                </a:extLst>
              </p:cNvPr>
              <p:cNvSpPr/>
              <p:nvPr/>
            </p:nvSpPr>
            <p:spPr>
              <a:xfrm>
                <a:off x="1044973" y="3676830"/>
                <a:ext cx="2880581" cy="445399"/>
              </a:xfrm>
              <a:prstGeom prst="roundRect">
                <a:avLst/>
              </a:prstGeom>
              <a:solidFill>
                <a:srgbClr val="F8A8A6"/>
              </a:solidFill>
              <a:ln w="28575">
                <a:solidFill>
                  <a:srgbClr val="EE37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Hộp Văn bản 29">
                <a:extLst>
                  <a:ext uri="{FF2B5EF4-FFF2-40B4-BE49-F238E27FC236}">
                    <a16:creationId xmlns:a16="http://schemas.microsoft.com/office/drawing/2014/main" id="{45C637B6-1A22-AEAB-FF2C-07016DEEE3BC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569 - 426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58" name="Nhóm 21">
              <a:extLst>
                <a:ext uri="{FF2B5EF4-FFF2-40B4-BE49-F238E27FC236}">
                  <a16:creationId xmlns:a16="http://schemas.microsoft.com/office/drawing/2014/main" id="{20DF07A2-DA1A-31B5-A2EB-43474F6D03D7}"/>
                </a:ext>
              </a:extLst>
            </p:cNvPr>
            <p:cNvGrpSpPr/>
            <p:nvPr/>
          </p:nvGrpSpPr>
          <p:grpSpPr>
            <a:xfrm>
              <a:off x="5621904" y="2345058"/>
              <a:ext cx="2300453" cy="605245"/>
              <a:chOff x="622099" y="3660564"/>
              <a:chExt cx="3706761" cy="477931"/>
            </a:xfrm>
          </p:grpSpPr>
          <p:sp>
            <p:nvSpPr>
              <p:cNvPr id="63" name="Hình chữ nhật: Góc Tròn 26">
                <a:extLst>
                  <a:ext uri="{FF2B5EF4-FFF2-40B4-BE49-F238E27FC236}">
                    <a16:creationId xmlns:a16="http://schemas.microsoft.com/office/drawing/2014/main" id="{F9A5F042-C1E0-E041-B2C5-28C165E763FB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461665"/>
              </a:xfrm>
              <a:prstGeom prst="roundRect">
                <a:avLst/>
              </a:prstGeom>
              <a:solidFill>
                <a:srgbClr val="E2E69A"/>
              </a:solidFill>
              <a:ln w="28575">
                <a:solidFill>
                  <a:srgbClr val="C2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Hộp Văn bản 27">
                <a:extLst>
                  <a:ext uri="{FF2B5EF4-FFF2-40B4-BE49-F238E27FC236}">
                    <a16:creationId xmlns:a16="http://schemas.microsoft.com/office/drawing/2014/main" id="{700F970E-8E46-11AD-DB9B-4ACC491FE8B6}"/>
                  </a:ext>
                </a:extLst>
              </p:cNvPr>
              <p:cNvSpPr txBox="1"/>
              <p:nvPr/>
            </p:nvSpPr>
            <p:spPr>
              <a:xfrm>
                <a:off x="686009" y="3660564"/>
                <a:ext cx="3578940" cy="46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753 - 236 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59" name="Nhóm 22">
              <a:extLst>
                <a:ext uri="{FF2B5EF4-FFF2-40B4-BE49-F238E27FC236}">
                  <a16:creationId xmlns:a16="http://schemas.microsoft.com/office/drawing/2014/main" id="{9AFD19E8-64EC-C8B5-2CCB-71FDB833D8BA}"/>
                </a:ext>
              </a:extLst>
            </p:cNvPr>
            <p:cNvGrpSpPr/>
            <p:nvPr/>
          </p:nvGrpSpPr>
          <p:grpSpPr>
            <a:xfrm>
              <a:off x="8693826" y="2361321"/>
              <a:ext cx="2181243" cy="584775"/>
              <a:chOff x="622099" y="3660564"/>
              <a:chExt cx="3706761" cy="1247491"/>
            </a:xfrm>
          </p:grpSpPr>
          <p:sp>
            <p:nvSpPr>
              <p:cNvPr id="61" name="Hình chữ nhật: Góc Tròn 24">
                <a:extLst>
                  <a:ext uri="{FF2B5EF4-FFF2-40B4-BE49-F238E27FC236}">
                    <a16:creationId xmlns:a16="http://schemas.microsoft.com/office/drawing/2014/main" id="{C4C79E47-64D8-5848-BD10-6BF77C40A9E6}"/>
                  </a:ext>
                </a:extLst>
              </p:cNvPr>
              <p:cNvSpPr/>
              <p:nvPr/>
            </p:nvSpPr>
            <p:spPr>
              <a:xfrm>
                <a:off x="622099" y="3676830"/>
                <a:ext cx="3706761" cy="1200329"/>
              </a:xfrm>
              <a:prstGeom prst="roundRect">
                <a:avLst/>
              </a:prstGeom>
              <a:solidFill>
                <a:srgbClr val="FFF3AB"/>
              </a:solidFill>
              <a:ln w="28575">
                <a:solidFill>
                  <a:srgbClr val="FFD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Hộp Văn bản 25">
                <a:extLst>
                  <a:ext uri="{FF2B5EF4-FFF2-40B4-BE49-F238E27FC236}">
                    <a16:creationId xmlns:a16="http://schemas.microsoft.com/office/drawing/2014/main" id="{CDF86E37-396C-3DDB-19DC-1F072D1228A0}"/>
                  </a:ext>
                </a:extLst>
              </p:cNvPr>
              <p:cNvSpPr txBox="1"/>
              <p:nvPr/>
            </p:nvSpPr>
            <p:spPr>
              <a:xfrm>
                <a:off x="686008" y="3660564"/>
                <a:ext cx="3578938" cy="12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880 - 54</a:t>
                </a:r>
              </a:p>
            </p:txBody>
          </p:sp>
        </p:grpSp>
        <p:sp>
          <p:nvSpPr>
            <p:cNvPr id="60" name="Hộp Văn bản 23">
              <a:extLst>
                <a:ext uri="{FF2B5EF4-FFF2-40B4-BE49-F238E27FC236}">
                  <a16:creationId xmlns:a16="http://schemas.microsoft.com/office/drawing/2014/main" id="{2D616C47-4976-34E4-12B9-DEA4BD77C7C2}"/>
                </a:ext>
              </a:extLst>
            </p:cNvPr>
            <p:cNvSpPr txBox="1"/>
            <p:nvPr/>
          </p:nvSpPr>
          <p:spPr>
            <a:xfrm>
              <a:off x="1228062" y="236132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7" name="Nhóm 35">
            <a:extLst>
              <a:ext uri="{FF2B5EF4-FFF2-40B4-BE49-F238E27FC236}">
                <a16:creationId xmlns:a16="http://schemas.microsoft.com/office/drawing/2014/main" id="{2A32A3C4-969E-4D80-1DD7-9A3EBD8A4F8D}"/>
              </a:ext>
            </a:extLst>
          </p:cNvPr>
          <p:cNvGrpSpPr/>
          <p:nvPr/>
        </p:nvGrpSpPr>
        <p:grpSpPr>
          <a:xfrm>
            <a:off x="794045" y="897166"/>
            <a:ext cx="5566986" cy="1048603"/>
            <a:chOff x="794045" y="897166"/>
            <a:chExt cx="5566986" cy="1048603"/>
          </a:xfrm>
        </p:grpSpPr>
        <p:sp>
          <p:nvSpPr>
            <p:cNvPr id="68" name="Hộp Văn bản 6">
              <a:extLst>
                <a:ext uri="{FF2B5EF4-FFF2-40B4-BE49-F238E27FC236}">
                  <a16:creationId xmlns:a16="http://schemas.microsoft.com/office/drawing/2014/main" id="{4082233E-FCA8-63F0-68F0-8601B31677F5}"/>
                </a:ext>
              </a:extLst>
            </p:cNvPr>
            <p:cNvSpPr txBox="1"/>
            <p:nvPr/>
          </p:nvSpPr>
          <p:spPr>
            <a:xfrm>
              <a:off x="2941505" y="1112516"/>
              <a:ext cx="3419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D4C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pic>
          <p:nvPicPr>
            <p:cNvPr id="69" name="Hình ảnh 34">
              <a:extLst>
                <a:ext uri="{FF2B5EF4-FFF2-40B4-BE49-F238E27FC236}">
                  <a16:creationId xmlns:a16="http://schemas.microsoft.com/office/drawing/2014/main" id="{02A6E334-0FA2-DA3A-B1AB-1495E4542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045" y="897166"/>
              <a:ext cx="2109399" cy="1048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BBE6D3-BEDE-4ECF-864A-42AC5EA96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739" y="2172018"/>
            <a:ext cx="9346544" cy="4076519"/>
          </a:xfrm>
          <a:prstGeom prst="round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4C91429-38D1-40EA-B461-7730527347D1}"/>
              </a:ext>
            </a:extLst>
          </p:cNvPr>
          <p:cNvSpPr/>
          <p:nvPr/>
        </p:nvSpPr>
        <p:spPr>
          <a:xfrm>
            <a:off x="978417" y="65425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99171-687E-4ED3-AFD1-9D7A048B1B76}"/>
              </a:ext>
            </a:extLst>
          </p:cNvPr>
          <p:cNvSpPr txBox="1"/>
          <p:nvPr/>
        </p:nvSpPr>
        <p:spPr>
          <a:xfrm>
            <a:off x="1324909" y="411862"/>
            <a:ext cx="102450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400,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560?</a:t>
            </a:r>
            <a:endParaRPr lang="vi-VN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A3D25F-DFC1-4C15-AA2F-1ACD2C009030}"/>
              </a:ext>
            </a:extLst>
          </p:cNvPr>
          <p:cNvCxnSpPr>
            <a:cxnSpLocks/>
          </p:cNvCxnSpPr>
          <p:nvPr/>
        </p:nvCxnSpPr>
        <p:spPr>
          <a:xfrm>
            <a:off x="1802845" y="1626514"/>
            <a:ext cx="1803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A55E6B-F1EE-4CFE-843D-61CFD6E6C4BC}"/>
              </a:ext>
            </a:extLst>
          </p:cNvPr>
          <p:cNvCxnSpPr>
            <a:cxnSpLocks/>
          </p:cNvCxnSpPr>
          <p:nvPr/>
        </p:nvCxnSpPr>
        <p:spPr>
          <a:xfrm>
            <a:off x="9061035" y="1640486"/>
            <a:ext cx="196444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91996E-E909-43DD-BE38-3C78F3E02DAE}"/>
              </a:ext>
            </a:extLst>
          </p:cNvPr>
          <p:cNvSpPr/>
          <p:nvPr/>
        </p:nvSpPr>
        <p:spPr>
          <a:xfrm>
            <a:off x="8431978" y="2681502"/>
            <a:ext cx="1799731" cy="7820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91524-19FC-4E4D-9B53-0748EEFF328B}"/>
              </a:ext>
            </a:extLst>
          </p:cNvPr>
          <p:cNvSpPr txBox="1"/>
          <p:nvPr/>
        </p:nvSpPr>
        <p:spPr>
          <a:xfrm>
            <a:off x="5156000" y="1807765"/>
            <a:ext cx="928835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3ACD4-3895-44AB-8F9B-4CDA9078DC3D}"/>
              </a:ext>
            </a:extLst>
          </p:cNvPr>
          <p:cNvSpPr txBox="1"/>
          <p:nvPr/>
        </p:nvSpPr>
        <p:spPr>
          <a:xfrm>
            <a:off x="8918096" y="1894567"/>
            <a:ext cx="928835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389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0FACC-EA35-4B90-A098-A7393FDF3628}"/>
              </a:ext>
            </a:extLst>
          </p:cNvPr>
          <p:cNvSpPr txBox="1"/>
          <p:nvPr/>
        </p:nvSpPr>
        <p:spPr>
          <a:xfrm>
            <a:off x="2709714" y="2799695"/>
            <a:ext cx="1016513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8F726-A324-41E0-9668-A1ABD65991B6}"/>
              </a:ext>
            </a:extLst>
          </p:cNvPr>
          <p:cNvSpPr txBox="1"/>
          <p:nvPr/>
        </p:nvSpPr>
        <p:spPr>
          <a:xfrm>
            <a:off x="6735998" y="3307720"/>
            <a:ext cx="1016513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A8362-355D-4028-9453-5A11ED7B839D}"/>
              </a:ext>
            </a:extLst>
          </p:cNvPr>
          <p:cNvSpPr txBox="1"/>
          <p:nvPr/>
        </p:nvSpPr>
        <p:spPr>
          <a:xfrm>
            <a:off x="4146099" y="4341989"/>
            <a:ext cx="1009901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C01AF-A295-40F1-AB42-CB45FEDAE01F}"/>
              </a:ext>
            </a:extLst>
          </p:cNvPr>
          <p:cNvSpPr txBox="1"/>
          <p:nvPr/>
        </p:nvSpPr>
        <p:spPr>
          <a:xfrm>
            <a:off x="9227534" y="4259720"/>
            <a:ext cx="928835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B7BB11-BD46-48E2-94DA-2684401698F3}"/>
              </a:ext>
            </a:extLst>
          </p:cNvPr>
          <p:cNvSpPr/>
          <p:nvPr/>
        </p:nvSpPr>
        <p:spPr>
          <a:xfrm>
            <a:off x="8653096" y="5046655"/>
            <a:ext cx="1799731" cy="7820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D308EF-0D85-4D7B-B460-E103E76A9C04}"/>
              </a:ext>
            </a:extLst>
          </p:cNvPr>
          <p:cNvSpPr/>
          <p:nvPr/>
        </p:nvSpPr>
        <p:spPr>
          <a:xfrm>
            <a:off x="4684750" y="2598215"/>
            <a:ext cx="1799731" cy="7820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98B79D-9CFF-49A0-92FF-46237195D700}"/>
              </a:ext>
            </a:extLst>
          </p:cNvPr>
          <p:cNvSpPr/>
          <p:nvPr/>
        </p:nvSpPr>
        <p:spPr>
          <a:xfrm>
            <a:off x="6231837" y="4080251"/>
            <a:ext cx="1799731" cy="7795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C0A6A9-1890-4ADF-A663-4C1BD39FD8B4}"/>
              </a:ext>
            </a:extLst>
          </p:cNvPr>
          <p:cNvSpPr/>
          <p:nvPr/>
        </p:nvSpPr>
        <p:spPr>
          <a:xfrm>
            <a:off x="3537799" y="5160422"/>
            <a:ext cx="1799731" cy="7795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id="{ABEE3006-6EDF-416B-A221-63C1C4134EE5}"/>
              </a:ext>
            </a:extLst>
          </p:cNvPr>
          <p:cNvSpPr/>
          <p:nvPr/>
        </p:nvSpPr>
        <p:spPr>
          <a:xfrm>
            <a:off x="788131" y="5318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8CB71A-09FE-4C34-B780-4B9BED5EBFA4}"/>
              </a:ext>
            </a:extLst>
          </p:cNvPr>
          <p:cNvSpPr txBox="1"/>
          <p:nvPr/>
        </p:nvSpPr>
        <p:spPr>
          <a:xfrm>
            <a:off x="1219112" y="385560"/>
            <a:ext cx="10163612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b="1" dirty="0"/>
              <a:t>Quan </a:t>
            </a:r>
            <a:r>
              <a:rPr lang="en-US" sz="2700" b="1" dirty="0" err="1"/>
              <a:t>sát</a:t>
            </a:r>
            <a:r>
              <a:rPr lang="en-US" sz="2700" b="1" dirty="0"/>
              <a:t> </a:t>
            </a:r>
            <a:r>
              <a:rPr lang="en-US" sz="2700" b="1" dirty="0" err="1"/>
              <a:t>một</a:t>
            </a:r>
            <a:r>
              <a:rPr lang="en-US" sz="2700" b="1" dirty="0"/>
              <a:t> </a:t>
            </a:r>
            <a:r>
              <a:rPr lang="en-US" sz="2700" b="1" dirty="0" err="1"/>
              <a:t>số</a:t>
            </a:r>
            <a:r>
              <a:rPr lang="en-US" sz="2700" b="1" dirty="0"/>
              <a:t> </a:t>
            </a:r>
            <a:r>
              <a:rPr lang="en-US" sz="2700" b="1" dirty="0" err="1"/>
              <a:t>tuyến</a:t>
            </a:r>
            <a:r>
              <a:rPr lang="en-US" sz="2700" b="1" dirty="0"/>
              <a:t> </a:t>
            </a:r>
            <a:r>
              <a:rPr lang="en-US" sz="2700" b="1" dirty="0" err="1"/>
              <a:t>đường</a:t>
            </a:r>
            <a:r>
              <a:rPr lang="en-US" sz="2700" b="1" dirty="0"/>
              <a:t> </a:t>
            </a:r>
            <a:r>
              <a:rPr lang="en-US" sz="2700" b="1" dirty="0" err="1"/>
              <a:t>bộ</a:t>
            </a:r>
            <a:r>
              <a:rPr lang="en-US" sz="2700" b="1" dirty="0"/>
              <a:t> </a:t>
            </a:r>
            <a:r>
              <a:rPr lang="en-US" sz="2700" b="1" dirty="0" err="1"/>
              <a:t>trong</a:t>
            </a:r>
            <a:r>
              <a:rPr lang="en-US" sz="2700" b="1" dirty="0"/>
              <a:t> </a:t>
            </a:r>
            <a:r>
              <a:rPr lang="en-US" sz="2700" b="1" dirty="0" err="1"/>
              <a:t>hình</a:t>
            </a:r>
            <a:r>
              <a:rPr lang="en-US" sz="2700" b="1" dirty="0"/>
              <a:t> </a:t>
            </a:r>
            <a:r>
              <a:rPr lang="en-US" sz="2700" b="1" dirty="0" err="1"/>
              <a:t>vẽ</a:t>
            </a:r>
            <a:r>
              <a:rPr lang="en-US" sz="2700" b="1" dirty="0"/>
              <a:t>.</a:t>
            </a:r>
            <a:endParaRPr lang="vi-VN" sz="27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37D32A-C800-425C-8BA3-57FB289BDC6A}"/>
              </a:ext>
            </a:extLst>
          </p:cNvPr>
          <p:cNvSpPr txBox="1"/>
          <p:nvPr/>
        </p:nvSpPr>
        <p:spPr>
          <a:xfrm>
            <a:off x="708834" y="1077830"/>
            <a:ext cx="4980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a) Cao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Vinh,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xa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051787-B674-488A-AEF7-1C453E64F3AB}"/>
              </a:ext>
            </a:extLst>
          </p:cNvPr>
          <p:cNvSpPr txBox="1"/>
          <p:nvPr/>
        </p:nvSpPr>
        <p:spPr>
          <a:xfrm>
            <a:off x="569771" y="2469026"/>
            <a:ext cx="609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–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</a:t>
            </a:r>
          </a:p>
          <a:p>
            <a:pPr algn="just"/>
            <a:r>
              <a:rPr lang="en-US" sz="2400" dirty="0"/>
              <a:t>(qua Vinh) </a:t>
            </a:r>
            <a:r>
              <a:rPr lang="en-US" sz="2400" dirty="0" err="1"/>
              <a:t>dài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03AECD-85F1-42C4-A0AA-70ADD05B1B23}"/>
              </a:ext>
            </a:extLst>
          </p:cNvPr>
          <p:cNvSpPr txBox="1"/>
          <p:nvPr/>
        </p:nvSpPr>
        <p:spPr>
          <a:xfrm>
            <a:off x="603091" y="3859421"/>
            <a:ext cx="609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c)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–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–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7311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189</Words>
  <Application>Microsoft Office PowerPoint</Application>
  <PresentationFormat>Widescreen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等线</vt:lpstr>
      <vt:lpstr>Arial</vt:lpstr>
      <vt:lpstr>Arial-Rounded</vt:lpstr>
      <vt:lpstr>Calibri</vt:lpstr>
      <vt:lpstr>Cambria</vt:lpstr>
      <vt:lpstr>Vogue-ExtraBold</vt:lpstr>
      <vt:lpstr>Office Theme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56</cp:revision>
  <dcterms:created xsi:type="dcterms:W3CDTF">2021-07-24T01:07:49Z</dcterms:created>
  <dcterms:modified xsi:type="dcterms:W3CDTF">2026-04-13T14:32:37Z</dcterms:modified>
</cp:coreProperties>
</file>