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0" r:id="rId2"/>
    <p:sldMasterId id="2147483682" r:id="rId3"/>
  </p:sldMasterIdLst>
  <p:notesMasterIdLst>
    <p:notesMasterId r:id="rId13"/>
  </p:notesMasterIdLst>
  <p:handoutMasterIdLst>
    <p:handoutMasterId r:id="rId14"/>
  </p:handoutMasterIdLst>
  <p:sldIdLst>
    <p:sldId id="322" r:id="rId4"/>
    <p:sldId id="308" r:id="rId5"/>
    <p:sldId id="352" r:id="rId6"/>
    <p:sldId id="349" r:id="rId7"/>
    <p:sldId id="330" r:id="rId8"/>
    <p:sldId id="354" r:id="rId9"/>
    <p:sldId id="353" r:id="rId10"/>
    <p:sldId id="355" r:id="rId11"/>
    <p:sldId id="5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FD16-47BE-4E8D-A9BD-E1852AB5272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C10D-2453-429B-A04A-6C4383F5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4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374650" y="366712"/>
            <a:ext cx="11442700" cy="6146800"/>
          </a:xfrm>
          <a:prstGeom prst="roundRect">
            <a:avLst>
              <a:gd name="adj" fmla="val 5058"/>
            </a:avLst>
          </a:prstGeom>
          <a:solidFill>
            <a:schemeClr val="bg1"/>
          </a:solidFill>
          <a:ln w="117475">
            <a:solidFill>
              <a:srgbClr val="FFDD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7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6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48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4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0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1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84284-6E8C-4757-BA56-CFB0D4215E0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201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>
            <a:fillRect/>
          </a:stretch>
        </p:blipFill>
        <p:spPr>
          <a:xfrm rot="5400000">
            <a:off x="267263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7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52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01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0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8367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63692" r="-1198" b="22414"/>
          <a:stretch>
            <a:fillRect/>
          </a:stretch>
        </p:blipFill>
        <p:spPr>
          <a:xfrm>
            <a:off x="764317" y="2540576"/>
            <a:ext cx="3771900" cy="1028700"/>
          </a:xfrm>
          <a:custGeom>
            <a:avLst/>
            <a:gdLst>
              <a:gd name="connsiteX0" fmla="*/ 3683182 w 3771900"/>
              <a:gd name="connsiteY0" fmla="*/ 0 h 1028700"/>
              <a:gd name="connsiteX1" fmla="*/ 3771900 w 3771900"/>
              <a:gd name="connsiteY1" fmla="*/ 0 h 1028700"/>
              <a:gd name="connsiteX2" fmla="*/ 3771900 w 3771900"/>
              <a:gd name="connsiteY2" fmla="*/ 1028700 h 1028700"/>
              <a:gd name="connsiteX3" fmla="*/ 0 w 3771900"/>
              <a:gd name="connsiteY3" fmla="*/ 1028700 h 1028700"/>
              <a:gd name="connsiteX4" fmla="*/ 0 w 3771900"/>
              <a:gd name="connsiteY4" fmla="*/ 914400 h 1028700"/>
              <a:gd name="connsiteX5" fmla="*/ 3683182 w 3771900"/>
              <a:gd name="connsiteY5" fmla="*/ 914400 h 1028700"/>
              <a:gd name="connsiteX6" fmla="*/ 3683182 w 3771900"/>
              <a:gd name="connsiteY6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1028700">
                <a:moveTo>
                  <a:pt x="3683182" y="0"/>
                </a:moveTo>
                <a:lnTo>
                  <a:pt x="3771900" y="0"/>
                </a:lnTo>
                <a:lnTo>
                  <a:pt x="3771900" y="1028700"/>
                </a:lnTo>
                <a:lnTo>
                  <a:pt x="0" y="1028700"/>
                </a:lnTo>
                <a:lnTo>
                  <a:pt x="0" y="914400"/>
                </a:lnTo>
                <a:lnTo>
                  <a:pt x="3683182" y="914400"/>
                </a:lnTo>
                <a:lnTo>
                  <a:pt x="3683182" y="0"/>
                </a:lnTo>
                <a:close/>
              </a:path>
            </a:pathLst>
          </a:cu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289" y="3142191"/>
            <a:ext cx="4506262" cy="45062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11698" r="55340" b="66795"/>
          <a:stretch>
            <a:fillRect/>
          </a:stretch>
        </p:blipFill>
        <p:spPr>
          <a:xfrm rot="21186244">
            <a:off x="2071953" y="304580"/>
            <a:ext cx="2688870" cy="1452978"/>
          </a:xfrm>
          <a:custGeom>
            <a:avLst/>
            <a:gdLst>
              <a:gd name="connsiteX0" fmla="*/ 0 w 1950708"/>
              <a:gd name="connsiteY0" fmla="*/ 0 h 1054100"/>
              <a:gd name="connsiteX1" fmla="*/ 1950708 w 1950708"/>
              <a:gd name="connsiteY1" fmla="*/ 0 h 1054100"/>
              <a:gd name="connsiteX2" fmla="*/ 1950708 w 1950708"/>
              <a:gd name="connsiteY2" fmla="*/ 1054100 h 1054100"/>
              <a:gd name="connsiteX3" fmla="*/ 0 w 1950708"/>
              <a:gd name="connsiteY3" fmla="*/ 1054100 h 1054100"/>
              <a:gd name="connsiteX4" fmla="*/ 0 w 1950708"/>
              <a:gd name="connsiteY4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08" h="1054100">
                <a:moveTo>
                  <a:pt x="0" y="0"/>
                </a:moveTo>
                <a:lnTo>
                  <a:pt x="1950708" y="0"/>
                </a:lnTo>
                <a:lnTo>
                  <a:pt x="1950708" y="1054100"/>
                </a:lnTo>
                <a:lnTo>
                  <a:pt x="0" y="10541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78">
            <a:off x="5869635" y="-170948"/>
            <a:ext cx="1867755" cy="186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" b="98424" l="9971" r="97172">
                        <a14:foregroundMark x1="34445" y1="93331" x2="61349" y2="97009"/>
                        <a14:foregroundMark x1="61349" y1="97009" x2="68383" y2="85853"/>
                        <a14:foregroundMark x1="35714" y1="98504" x2="73532" y2="97332"/>
                        <a14:foregroundMark x1="72263" y1="7033" x2="97208" y2="69523"/>
                        <a14:foregroundMark x1="28535" y1="3032" x2="38035" y2="9337"/>
                        <a14:foregroundMark x1="80747" y1="19927" x2="89231" y2="31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75"/>
          <a:stretch>
            <a:fillRect/>
          </a:stretch>
        </p:blipFill>
        <p:spPr>
          <a:xfrm>
            <a:off x="7231369" y="1655532"/>
            <a:ext cx="5070767" cy="5150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77559" b="55209"/>
          <a:stretch>
            <a:fillRect/>
          </a:stretch>
        </p:blipFill>
        <p:spPr>
          <a:xfrm>
            <a:off x="10555822" y="795527"/>
            <a:ext cx="997613" cy="12005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59944" r="78605" b="22900"/>
          <a:stretch>
            <a:fillRect/>
          </a:stretch>
        </p:blipFill>
        <p:spPr>
          <a:xfrm>
            <a:off x="8988552" y="955567"/>
            <a:ext cx="1331401" cy="913079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0" y="-140548"/>
            <a:ext cx="1317364" cy="1317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8435" y="138852"/>
            <a:ext cx="2962913" cy="1609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5878" y="2715478"/>
            <a:ext cx="6675699" cy="2840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8325" y="5441665"/>
            <a:ext cx="2085013" cy="1286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4042" y="1321903"/>
            <a:ext cx="2853175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96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0" y="2801"/>
              <a:ext cx="14285" cy="31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5607" y="643391"/>
            <a:ext cx="841938" cy="923330"/>
            <a:chOff x="1185739" y="707335"/>
            <a:chExt cx="841938" cy="923330"/>
          </a:xfrm>
        </p:grpSpPr>
        <p:sp>
          <p:nvSpPr>
            <p:cNvPr id="15" name="Flowchart: Connector 14"/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6" name="PA-文本框 54"/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6242" y="526792"/>
            <a:ext cx="10116415" cy="923330"/>
            <a:chOff x="1798198" y="908290"/>
            <a:chExt cx="7993270" cy="923330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2106579" y="908290"/>
              <a:ext cx="7684889" cy="923330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8198" y="1043406"/>
              <a:ext cx="7873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66" y="1537813"/>
            <a:ext cx="5509737" cy="4793395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5426765" y="3568017"/>
            <a:ext cx="1759226" cy="2047649"/>
          </a:xfrm>
          <a:custGeom>
            <a:avLst/>
            <a:gdLst>
              <a:gd name="connsiteX0" fmla="*/ 0 w 1759226"/>
              <a:gd name="connsiteY0" fmla="*/ 20009 h 2047649"/>
              <a:gd name="connsiteX1" fmla="*/ 49696 w 1759226"/>
              <a:gd name="connsiteY1" fmla="*/ 10070 h 2047649"/>
              <a:gd name="connsiteX2" fmla="*/ 79513 w 1759226"/>
              <a:gd name="connsiteY2" fmla="*/ 131 h 2047649"/>
              <a:gd name="connsiteX3" fmla="*/ 129209 w 1759226"/>
              <a:gd name="connsiteY3" fmla="*/ 20009 h 2047649"/>
              <a:gd name="connsiteX4" fmla="*/ 238539 w 1759226"/>
              <a:gd name="connsiteY4" fmla="*/ 89583 h 2047649"/>
              <a:gd name="connsiteX5" fmla="*/ 298174 w 1759226"/>
              <a:gd name="connsiteY5" fmla="*/ 149218 h 2047649"/>
              <a:gd name="connsiteX6" fmla="*/ 327992 w 1759226"/>
              <a:gd name="connsiteY6" fmla="*/ 169096 h 2047649"/>
              <a:gd name="connsiteX7" fmla="*/ 367748 w 1759226"/>
              <a:gd name="connsiteY7" fmla="*/ 198913 h 2047649"/>
              <a:gd name="connsiteX8" fmla="*/ 417444 w 1759226"/>
              <a:gd name="connsiteY8" fmla="*/ 218792 h 2047649"/>
              <a:gd name="connsiteX9" fmla="*/ 536713 w 1759226"/>
              <a:gd name="connsiteY9" fmla="*/ 318183 h 2047649"/>
              <a:gd name="connsiteX10" fmla="*/ 566531 w 1759226"/>
              <a:gd name="connsiteY10" fmla="*/ 338061 h 2047649"/>
              <a:gd name="connsiteX11" fmla="*/ 655983 w 1759226"/>
              <a:gd name="connsiteY11" fmla="*/ 447392 h 2047649"/>
              <a:gd name="connsiteX12" fmla="*/ 705678 w 1759226"/>
              <a:gd name="connsiteY12" fmla="*/ 477209 h 2047649"/>
              <a:gd name="connsiteX13" fmla="*/ 805070 w 1759226"/>
              <a:gd name="connsiteY13" fmla="*/ 556722 h 2047649"/>
              <a:gd name="connsiteX14" fmla="*/ 884583 w 1759226"/>
              <a:gd name="connsiteY14" fmla="*/ 606418 h 2047649"/>
              <a:gd name="connsiteX15" fmla="*/ 954157 w 1759226"/>
              <a:gd name="connsiteY15" fmla="*/ 685931 h 2047649"/>
              <a:gd name="connsiteX16" fmla="*/ 1083365 w 1759226"/>
              <a:gd name="connsiteY16" fmla="*/ 825079 h 2047649"/>
              <a:gd name="connsiteX17" fmla="*/ 1133061 w 1759226"/>
              <a:gd name="connsiteY17" fmla="*/ 914531 h 2047649"/>
              <a:gd name="connsiteX18" fmla="*/ 1202635 w 1759226"/>
              <a:gd name="connsiteY18" fmla="*/ 1083496 h 2047649"/>
              <a:gd name="connsiteX19" fmla="*/ 1252331 w 1759226"/>
              <a:gd name="connsiteY19" fmla="*/ 1202766 h 2047649"/>
              <a:gd name="connsiteX20" fmla="*/ 1282148 w 1759226"/>
              <a:gd name="connsiteY20" fmla="*/ 1272340 h 2047649"/>
              <a:gd name="connsiteX21" fmla="*/ 1331844 w 1759226"/>
              <a:gd name="connsiteY21" fmla="*/ 1431366 h 2047649"/>
              <a:gd name="connsiteX22" fmla="*/ 1401418 w 1759226"/>
              <a:gd name="connsiteY22" fmla="*/ 1610270 h 2047649"/>
              <a:gd name="connsiteX23" fmla="*/ 1470992 w 1759226"/>
              <a:gd name="connsiteY23" fmla="*/ 1749418 h 2047649"/>
              <a:gd name="connsiteX24" fmla="*/ 1580322 w 1759226"/>
              <a:gd name="connsiteY24" fmla="*/ 1878626 h 2047649"/>
              <a:gd name="connsiteX25" fmla="*/ 1610139 w 1759226"/>
              <a:gd name="connsiteY25" fmla="*/ 1918383 h 2047649"/>
              <a:gd name="connsiteX26" fmla="*/ 1630018 w 1759226"/>
              <a:gd name="connsiteY26" fmla="*/ 1948200 h 2047649"/>
              <a:gd name="connsiteX27" fmla="*/ 1669774 w 1759226"/>
              <a:gd name="connsiteY27" fmla="*/ 1978018 h 2047649"/>
              <a:gd name="connsiteX28" fmla="*/ 1729409 w 1759226"/>
              <a:gd name="connsiteY28" fmla="*/ 2017774 h 2047649"/>
              <a:gd name="connsiteX29" fmla="*/ 1759226 w 1759226"/>
              <a:gd name="connsiteY29" fmla="*/ 2047592 h 20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59226" h="2047649">
                <a:moveTo>
                  <a:pt x="0" y="20009"/>
                </a:moveTo>
                <a:cubicBezTo>
                  <a:pt x="16565" y="16696"/>
                  <a:pt x="33307" y="14167"/>
                  <a:pt x="49696" y="10070"/>
                </a:cubicBezTo>
                <a:cubicBezTo>
                  <a:pt x="59860" y="7529"/>
                  <a:pt x="69117" y="-1168"/>
                  <a:pt x="79513" y="131"/>
                </a:cubicBezTo>
                <a:cubicBezTo>
                  <a:pt x="97217" y="2344"/>
                  <a:pt x="113251" y="12030"/>
                  <a:pt x="129209" y="20009"/>
                </a:cubicBezTo>
                <a:cubicBezTo>
                  <a:pt x="147732" y="29270"/>
                  <a:pt x="226717" y="79731"/>
                  <a:pt x="238539" y="89583"/>
                </a:cubicBezTo>
                <a:cubicBezTo>
                  <a:pt x="260135" y="107580"/>
                  <a:pt x="277163" y="130541"/>
                  <a:pt x="298174" y="149218"/>
                </a:cubicBezTo>
                <a:cubicBezTo>
                  <a:pt x="307102" y="157154"/>
                  <a:pt x="318272" y="162153"/>
                  <a:pt x="327992" y="169096"/>
                </a:cubicBezTo>
                <a:cubicBezTo>
                  <a:pt x="341472" y="178724"/>
                  <a:pt x="353268" y="190868"/>
                  <a:pt x="367748" y="198913"/>
                </a:cubicBezTo>
                <a:cubicBezTo>
                  <a:pt x="383344" y="207578"/>
                  <a:pt x="402868" y="208503"/>
                  <a:pt x="417444" y="218792"/>
                </a:cubicBezTo>
                <a:cubicBezTo>
                  <a:pt x="459723" y="248636"/>
                  <a:pt x="493653" y="289477"/>
                  <a:pt x="536713" y="318183"/>
                </a:cubicBezTo>
                <a:lnTo>
                  <a:pt x="566531" y="338061"/>
                </a:lnTo>
                <a:cubicBezTo>
                  <a:pt x="580817" y="357109"/>
                  <a:pt x="625557" y="424572"/>
                  <a:pt x="655983" y="447392"/>
                </a:cubicBezTo>
                <a:cubicBezTo>
                  <a:pt x="671437" y="458983"/>
                  <a:pt x="690100" y="465785"/>
                  <a:pt x="705678" y="477209"/>
                </a:cubicBezTo>
                <a:cubicBezTo>
                  <a:pt x="739892" y="502299"/>
                  <a:pt x="769091" y="534235"/>
                  <a:pt x="805070" y="556722"/>
                </a:cubicBezTo>
                <a:cubicBezTo>
                  <a:pt x="831574" y="573287"/>
                  <a:pt x="859306" y="588035"/>
                  <a:pt x="884583" y="606418"/>
                </a:cubicBezTo>
                <a:cubicBezTo>
                  <a:pt x="910571" y="625319"/>
                  <a:pt x="934038" y="664375"/>
                  <a:pt x="954157" y="685931"/>
                </a:cubicBezTo>
                <a:cubicBezTo>
                  <a:pt x="1095558" y="837432"/>
                  <a:pt x="1014725" y="733556"/>
                  <a:pt x="1083365" y="825079"/>
                </a:cubicBezTo>
                <a:cubicBezTo>
                  <a:pt x="1107856" y="898544"/>
                  <a:pt x="1071542" y="798328"/>
                  <a:pt x="1133061" y="914531"/>
                </a:cubicBezTo>
                <a:cubicBezTo>
                  <a:pt x="1203861" y="1048265"/>
                  <a:pt x="1163590" y="983095"/>
                  <a:pt x="1202635" y="1083496"/>
                </a:cubicBezTo>
                <a:cubicBezTo>
                  <a:pt x="1218245" y="1123637"/>
                  <a:pt x="1235618" y="1163071"/>
                  <a:pt x="1252331" y="1202766"/>
                </a:cubicBezTo>
                <a:cubicBezTo>
                  <a:pt x="1262122" y="1226020"/>
                  <a:pt x="1275216" y="1248079"/>
                  <a:pt x="1282148" y="1272340"/>
                </a:cubicBezTo>
                <a:cubicBezTo>
                  <a:pt x="1310663" y="1372141"/>
                  <a:pt x="1294396" y="1319023"/>
                  <a:pt x="1331844" y="1431366"/>
                </a:cubicBezTo>
                <a:cubicBezTo>
                  <a:pt x="1363129" y="1525220"/>
                  <a:pt x="1358084" y="1519664"/>
                  <a:pt x="1401418" y="1610270"/>
                </a:cubicBezTo>
                <a:cubicBezTo>
                  <a:pt x="1423792" y="1657052"/>
                  <a:pt x="1437495" y="1709831"/>
                  <a:pt x="1470992" y="1749418"/>
                </a:cubicBezTo>
                <a:cubicBezTo>
                  <a:pt x="1507435" y="1792487"/>
                  <a:pt x="1546471" y="1833491"/>
                  <a:pt x="1580322" y="1878626"/>
                </a:cubicBezTo>
                <a:cubicBezTo>
                  <a:pt x="1590261" y="1891878"/>
                  <a:pt x="1600511" y="1904903"/>
                  <a:pt x="1610139" y="1918383"/>
                </a:cubicBezTo>
                <a:cubicBezTo>
                  <a:pt x="1617082" y="1928103"/>
                  <a:pt x="1621571" y="1939753"/>
                  <a:pt x="1630018" y="1948200"/>
                </a:cubicBezTo>
                <a:cubicBezTo>
                  <a:pt x="1641731" y="1959913"/>
                  <a:pt x="1657197" y="1967237"/>
                  <a:pt x="1669774" y="1978018"/>
                </a:cubicBezTo>
                <a:cubicBezTo>
                  <a:pt x="1717150" y="2018626"/>
                  <a:pt x="1678692" y="2000868"/>
                  <a:pt x="1729409" y="2017774"/>
                </a:cubicBezTo>
                <a:cubicBezTo>
                  <a:pt x="1751125" y="2050349"/>
                  <a:pt x="1737342" y="2047592"/>
                  <a:pt x="1759226" y="204759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6559826" y="3617843"/>
            <a:ext cx="685800" cy="2256183"/>
          </a:xfrm>
          <a:custGeom>
            <a:avLst/>
            <a:gdLst>
              <a:gd name="connsiteX0" fmla="*/ 0 w 685800"/>
              <a:gd name="connsiteY0" fmla="*/ 2256183 h 2256183"/>
              <a:gd name="connsiteX1" fmla="*/ 129209 w 685800"/>
              <a:gd name="connsiteY1" fmla="*/ 2087218 h 2256183"/>
              <a:gd name="connsiteX2" fmla="*/ 168965 w 685800"/>
              <a:gd name="connsiteY2" fmla="*/ 2007705 h 2256183"/>
              <a:gd name="connsiteX3" fmla="*/ 198783 w 685800"/>
              <a:gd name="connsiteY3" fmla="*/ 1918253 h 2256183"/>
              <a:gd name="connsiteX4" fmla="*/ 238539 w 685800"/>
              <a:gd name="connsiteY4" fmla="*/ 1818861 h 2256183"/>
              <a:gd name="connsiteX5" fmla="*/ 298174 w 685800"/>
              <a:gd name="connsiteY5" fmla="*/ 1550505 h 2256183"/>
              <a:gd name="connsiteX6" fmla="*/ 318052 w 685800"/>
              <a:gd name="connsiteY6" fmla="*/ 1480931 h 2256183"/>
              <a:gd name="connsiteX7" fmla="*/ 327991 w 685800"/>
              <a:gd name="connsiteY7" fmla="*/ 1381540 h 2256183"/>
              <a:gd name="connsiteX8" fmla="*/ 337931 w 685800"/>
              <a:gd name="connsiteY8" fmla="*/ 1321905 h 2256183"/>
              <a:gd name="connsiteX9" fmla="*/ 357809 w 685800"/>
              <a:gd name="connsiteY9" fmla="*/ 983974 h 2256183"/>
              <a:gd name="connsiteX10" fmla="*/ 377687 w 685800"/>
              <a:gd name="connsiteY10" fmla="*/ 805070 h 2256183"/>
              <a:gd name="connsiteX11" fmla="*/ 397565 w 685800"/>
              <a:gd name="connsiteY11" fmla="*/ 616227 h 2256183"/>
              <a:gd name="connsiteX12" fmla="*/ 407504 w 685800"/>
              <a:gd name="connsiteY12" fmla="*/ 556592 h 2256183"/>
              <a:gd name="connsiteX13" fmla="*/ 427383 w 685800"/>
              <a:gd name="connsiteY13" fmla="*/ 506896 h 2256183"/>
              <a:gd name="connsiteX14" fmla="*/ 477078 w 685800"/>
              <a:gd name="connsiteY14" fmla="*/ 357809 h 2256183"/>
              <a:gd name="connsiteX15" fmla="*/ 496957 w 685800"/>
              <a:gd name="connsiteY15" fmla="*/ 298174 h 2256183"/>
              <a:gd name="connsiteX16" fmla="*/ 506896 w 685800"/>
              <a:gd name="connsiteY16" fmla="*/ 258418 h 2256183"/>
              <a:gd name="connsiteX17" fmla="*/ 526774 w 685800"/>
              <a:gd name="connsiteY17" fmla="*/ 228600 h 2256183"/>
              <a:gd name="connsiteX18" fmla="*/ 546652 w 685800"/>
              <a:gd name="connsiteY18" fmla="*/ 188844 h 2256183"/>
              <a:gd name="connsiteX19" fmla="*/ 616226 w 685800"/>
              <a:gd name="connsiteY19" fmla="*/ 79514 h 2256183"/>
              <a:gd name="connsiteX20" fmla="*/ 636104 w 685800"/>
              <a:gd name="connsiteY20" fmla="*/ 49696 h 2256183"/>
              <a:gd name="connsiteX21" fmla="*/ 685800 w 685800"/>
              <a:gd name="connsiteY21" fmla="*/ 0 h 225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800" h="2256183">
                <a:moveTo>
                  <a:pt x="0" y="2256183"/>
                </a:moveTo>
                <a:cubicBezTo>
                  <a:pt x="26471" y="2223095"/>
                  <a:pt x="102442" y="2131830"/>
                  <a:pt x="129209" y="2087218"/>
                </a:cubicBezTo>
                <a:cubicBezTo>
                  <a:pt x="144455" y="2061808"/>
                  <a:pt x="157682" y="2035106"/>
                  <a:pt x="168965" y="2007705"/>
                </a:cubicBezTo>
                <a:cubicBezTo>
                  <a:pt x="180932" y="1978642"/>
                  <a:pt x="187917" y="1947745"/>
                  <a:pt x="198783" y="1918253"/>
                </a:cubicBezTo>
                <a:cubicBezTo>
                  <a:pt x="211119" y="1884770"/>
                  <a:pt x="229229" y="1853308"/>
                  <a:pt x="238539" y="1818861"/>
                </a:cubicBezTo>
                <a:cubicBezTo>
                  <a:pt x="262447" y="1730401"/>
                  <a:pt x="273001" y="1638613"/>
                  <a:pt x="298174" y="1550505"/>
                </a:cubicBezTo>
                <a:lnTo>
                  <a:pt x="318052" y="1480931"/>
                </a:lnTo>
                <a:cubicBezTo>
                  <a:pt x="321365" y="1447801"/>
                  <a:pt x="323861" y="1414578"/>
                  <a:pt x="327991" y="1381540"/>
                </a:cubicBezTo>
                <a:cubicBezTo>
                  <a:pt x="330491" y="1361543"/>
                  <a:pt x="335821" y="1341947"/>
                  <a:pt x="337931" y="1321905"/>
                </a:cubicBezTo>
                <a:cubicBezTo>
                  <a:pt x="350705" y="1200561"/>
                  <a:pt x="349859" y="1111182"/>
                  <a:pt x="357809" y="983974"/>
                </a:cubicBezTo>
                <a:cubicBezTo>
                  <a:pt x="369672" y="794158"/>
                  <a:pt x="362699" y="947460"/>
                  <a:pt x="377687" y="805070"/>
                </a:cubicBezTo>
                <a:cubicBezTo>
                  <a:pt x="395053" y="640088"/>
                  <a:pt x="378765" y="738427"/>
                  <a:pt x="397565" y="616227"/>
                </a:cubicBezTo>
                <a:cubicBezTo>
                  <a:pt x="400629" y="596309"/>
                  <a:pt x="402201" y="576034"/>
                  <a:pt x="407504" y="556592"/>
                </a:cubicBezTo>
                <a:cubicBezTo>
                  <a:pt x="412198" y="539379"/>
                  <a:pt x="420757" y="523461"/>
                  <a:pt x="427383" y="506896"/>
                </a:cubicBezTo>
                <a:cubicBezTo>
                  <a:pt x="444349" y="388133"/>
                  <a:pt x="423258" y="483389"/>
                  <a:pt x="477078" y="357809"/>
                </a:cubicBezTo>
                <a:cubicBezTo>
                  <a:pt x="485332" y="338550"/>
                  <a:pt x="490936" y="318244"/>
                  <a:pt x="496957" y="298174"/>
                </a:cubicBezTo>
                <a:cubicBezTo>
                  <a:pt x="500882" y="285090"/>
                  <a:pt x="501515" y="270973"/>
                  <a:pt x="506896" y="258418"/>
                </a:cubicBezTo>
                <a:cubicBezTo>
                  <a:pt x="511601" y="247438"/>
                  <a:pt x="520847" y="238972"/>
                  <a:pt x="526774" y="228600"/>
                </a:cubicBezTo>
                <a:cubicBezTo>
                  <a:pt x="534125" y="215736"/>
                  <a:pt x="539187" y="201642"/>
                  <a:pt x="546652" y="188844"/>
                </a:cubicBezTo>
                <a:cubicBezTo>
                  <a:pt x="572804" y="144012"/>
                  <a:pt x="590428" y="118211"/>
                  <a:pt x="616226" y="79514"/>
                </a:cubicBezTo>
                <a:cubicBezTo>
                  <a:pt x="622852" y="69575"/>
                  <a:pt x="627657" y="58143"/>
                  <a:pt x="636104" y="49696"/>
                </a:cubicBezTo>
                <a:lnTo>
                  <a:pt x="685800" y="0"/>
                </a:ln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6440557" y="2435087"/>
            <a:ext cx="884582" cy="2226365"/>
          </a:xfrm>
          <a:custGeom>
            <a:avLst/>
            <a:gdLst>
              <a:gd name="connsiteX0" fmla="*/ 0 w 884582"/>
              <a:gd name="connsiteY0" fmla="*/ 2226365 h 2226365"/>
              <a:gd name="connsiteX1" fmla="*/ 129208 w 884582"/>
              <a:gd name="connsiteY1" fmla="*/ 2166730 h 2226365"/>
              <a:gd name="connsiteX2" fmla="*/ 159026 w 884582"/>
              <a:gd name="connsiteY2" fmla="*/ 2146852 h 2226365"/>
              <a:gd name="connsiteX3" fmla="*/ 188843 w 884582"/>
              <a:gd name="connsiteY3" fmla="*/ 2117035 h 2226365"/>
              <a:gd name="connsiteX4" fmla="*/ 238539 w 884582"/>
              <a:gd name="connsiteY4" fmla="*/ 2077278 h 2226365"/>
              <a:gd name="connsiteX5" fmla="*/ 308113 w 884582"/>
              <a:gd name="connsiteY5" fmla="*/ 1987826 h 2226365"/>
              <a:gd name="connsiteX6" fmla="*/ 327991 w 884582"/>
              <a:gd name="connsiteY6" fmla="*/ 1958009 h 2226365"/>
              <a:gd name="connsiteX7" fmla="*/ 347869 w 884582"/>
              <a:gd name="connsiteY7" fmla="*/ 1908313 h 2226365"/>
              <a:gd name="connsiteX8" fmla="*/ 417443 w 884582"/>
              <a:gd name="connsiteY8" fmla="*/ 1769165 h 2226365"/>
              <a:gd name="connsiteX9" fmla="*/ 447260 w 884582"/>
              <a:gd name="connsiteY9" fmla="*/ 1689652 h 2226365"/>
              <a:gd name="connsiteX10" fmla="*/ 457200 w 884582"/>
              <a:gd name="connsiteY10" fmla="*/ 1630017 h 2226365"/>
              <a:gd name="connsiteX11" fmla="*/ 467139 w 884582"/>
              <a:gd name="connsiteY11" fmla="*/ 1580322 h 2226365"/>
              <a:gd name="connsiteX12" fmla="*/ 487017 w 884582"/>
              <a:gd name="connsiteY12" fmla="*/ 1431235 h 2226365"/>
              <a:gd name="connsiteX13" fmla="*/ 496956 w 884582"/>
              <a:gd name="connsiteY13" fmla="*/ 1391478 h 2226365"/>
              <a:gd name="connsiteX14" fmla="*/ 516834 w 884582"/>
              <a:gd name="connsiteY14" fmla="*/ 1232452 h 2226365"/>
              <a:gd name="connsiteX15" fmla="*/ 526773 w 884582"/>
              <a:gd name="connsiteY15" fmla="*/ 1182756 h 2226365"/>
              <a:gd name="connsiteX16" fmla="*/ 546652 w 884582"/>
              <a:gd name="connsiteY16" fmla="*/ 1113183 h 2226365"/>
              <a:gd name="connsiteX17" fmla="*/ 566530 w 884582"/>
              <a:gd name="connsiteY17" fmla="*/ 974035 h 2226365"/>
              <a:gd name="connsiteX18" fmla="*/ 576469 w 884582"/>
              <a:gd name="connsiteY18" fmla="*/ 934278 h 2226365"/>
              <a:gd name="connsiteX19" fmla="*/ 616226 w 884582"/>
              <a:gd name="connsiteY19" fmla="*/ 775252 h 2226365"/>
              <a:gd name="connsiteX20" fmla="*/ 626165 w 884582"/>
              <a:gd name="connsiteY20" fmla="*/ 695739 h 2226365"/>
              <a:gd name="connsiteX21" fmla="*/ 646043 w 884582"/>
              <a:gd name="connsiteY21" fmla="*/ 606287 h 2226365"/>
              <a:gd name="connsiteX22" fmla="*/ 665921 w 884582"/>
              <a:gd name="connsiteY22" fmla="*/ 506896 h 2226365"/>
              <a:gd name="connsiteX23" fmla="*/ 685800 w 884582"/>
              <a:gd name="connsiteY23" fmla="*/ 407504 h 2226365"/>
              <a:gd name="connsiteX24" fmla="*/ 695739 w 884582"/>
              <a:gd name="connsiteY24" fmla="*/ 357809 h 2226365"/>
              <a:gd name="connsiteX25" fmla="*/ 705678 w 884582"/>
              <a:gd name="connsiteY25" fmla="*/ 308113 h 2226365"/>
              <a:gd name="connsiteX26" fmla="*/ 725556 w 884582"/>
              <a:gd name="connsiteY26" fmla="*/ 278296 h 2226365"/>
              <a:gd name="connsiteX27" fmla="*/ 735495 w 884582"/>
              <a:gd name="connsiteY27" fmla="*/ 248478 h 2226365"/>
              <a:gd name="connsiteX28" fmla="*/ 745434 w 884582"/>
              <a:gd name="connsiteY28" fmla="*/ 208722 h 2226365"/>
              <a:gd name="connsiteX29" fmla="*/ 765313 w 884582"/>
              <a:gd name="connsiteY29" fmla="*/ 168965 h 2226365"/>
              <a:gd name="connsiteX30" fmla="*/ 775252 w 884582"/>
              <a:gd name="connsiteY30" fmla="*/ 139148 h 2226365"/>
              <a:gd name="connsiteX31" fmla="*/ 834886 w 884582"/>
              <a:gd name="connsiteY31" fmla="*/ 69574 h 2226365"/>
              <a:gd name="connsiteX32" fmla="*/ 884582 w 884582"/>
              <a:gd name="connsiteY32" fmla="*/ 0 h 22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4582" h="2226365">
                <a:moveTo>
                  <a:pt x="0" y="2226365"/>
                </a:moveTo>
                <a:cubicBezTo>
                  <a:pt x="41287" y="2209850"/>
                  <a:pt x="93401" y="2190600"/>
                  <a:pt x="129208" y="2166730"/>
                </a:cubicBezTo>
                <a:cubicBezTo>
                  <a:pt x="139147" y="2160104"/>
                  <a:pt x="149849" y="2154499"/>
                  <a:pt x="159026" y="2146852"/>
                </a:cubicBezTo>
                <a:cubicBezTo>
                  <a:pt x="169824" y="2137854"/>
                  <a:pt x="178265" y="2126291"/>
                  <a:pt x="188843" y="2117035"/>
                </a:cubicBezTo>
                <a:cubicBezTo>
                  <a:pt x="204808" y="2103065"/>
                  <a:pt x="224150" y="2092866"/>
                  <a:pt x="238539" y="2077278"/>
                </a:cubicBezTo>
                <a:cubicBezTo>
                  <a:pt x="264161" y="2049521"/>
                  <a:pt x="287159" y="2019256"/>
                  <a:pt x="308113" y="1987826"/>
                </a:cubicBezTo>
                <a:cubicBezTo>
                  <a:pt x="314739" y="1977887"/>
                  <a:pt x="322649" y="1968693"/>
                  <a:pt x="327991" y="1958009"/>
                </a:cubicBezTo>
                <a:cubicBezTo>
                  <a:pt x="335970" y="1942051"/>
                  <a:pt x="340231" y="1924437"/>
                  <a:pt x="347869" y="1908313"/>
                </a:cubicBezTo>
                <a:cubicBezTo>
                  <a:pt x="370068" y="1861447"/>
                  <a:pt x="404866" y="1819474"/>
                  <a:pt x="417443" y="1769165"/>
                </a:cubicBezTo>
                <a:cubicBezTo>
                  <a:pt x="430976" y="1715035"/>
                  <a:pt x="421273" y="1741627"/>
                  <a:pt x="447260" y="1689652"/>
                </a:cubicBezTo>
                <a:cubicBezTo>
                  <a:pt x="450573" y="1669774"/>
                  <a:pt x="453595" y="1649844"/>
                  <a:pt x="457200" y="1630017"/>
                </a:cubicBezTo>
                <a:cubicBezTo>
                  <a:pt x="460222" y="1613396"/>
                  <a:pt x="464570" y="1597019"/>
                  <a:pt x="467139" y="1580322"/>
                </a:cubicBezTo>
                <a:cubicBezTo>
                  <a:pt x="475793" y="1524073"/>
                  <a:pt x="476976" y="1486459"/>
                  <a:pt x="487017" y="1431235"/>
                </a:cubicBezTo>
                <a:cubicBezTo>
                  <a:pt x="489461" y="1417795"/>
                  <a:pt x="493643" y="1404730"/>
                  <a:pt x="496956" y="1391478"/>
                </a:cubicBezTo>
                <a:cubicBezTo>
                  <a:pt x="506071" y="1300329"/>
                  <a:pt x="503134" y="1307804"/>
                  <a:pt x="516834" y="1232452"/>
                </a:cubicBezTo>
                <a:cubicBezTo>
                  <a:pt x="519856" y="1215831"/>
                  <a:pt x="522676" y="1199145"/>
                  <a:pt x="526773" y="1182756"/>
                </a:cubicBezTo>
                <a:cubicBezTo>
                  <a:pt x="532623" y="1159357"/>
                  <a:pt x="540026" y="1136374"/>
                  <a:pt x="546652" y="1113183"/>
                </a:cubicBezTo>
                <a:cubicBezTo>
                  <a:pt x="552759" y="1064323"/>
                  <a:pt x="556977" y="1021803"/>
                  <a:pt x="566530" y="974035"/>
                </a:cubicBezTo>
                <a:cubicBezTo>
                  <a:pt x="569209" y="960640"/>
                  <a:pt x="573397" y="947588"/>
                  <a:pt x="576469" y="934278"/>
                </a:cubicBezTo>
                <a:cubicBezTo>
                  <a:pt x="606600" y="803710"/>
                  <a:pt x="583991" y="888070"/>
                  <a:pt x="616226" y="775252"/>
                </a:cubicBezTo>
                <a:cubicBezTo>
                  <a:pt x="619539" y="748748"/>
                  <a:pt x="621523" y="722043"/>
                  <a:pt x="626165" y="695739"/>
                </a:cubicBezTo>
                <a:cubicBezTo>
                  <a:pt x="631473" y="665659"/>
                  <a:pt x="639751" y="636176"/>
                  <a:pt x="646043" y="606287"/>
                </a:cubicBezTo>
                <a:cubicBezTo>
                  <a:pt x="653003" y="573225"/>
                  <a:pt x="659295" y="540026"/>
                  <a:pt x="665921" y="506896"/>
                </a:cubicBezTo>
                <a:lnTo>
                  <a:pt x="685800" y="407504"/>
                </a:lnTo>
                <a:lnTo>
                  <a:pt x="695739" y="357809"/>
                </a:lnTo>
                <a:cubicBezTo>
                  <a:pt x="699052" y="341244"/>
                  <a:pt x="696307" y="322169"/>
                  <a:pt x="705678" y="308113"/>
                </a:cubicBezTo>
                <a:lnTo>
                  <a:pt x="725556" y="278296"/>
                </a:lnTo>
                <a:cubicBezTo>
                  <a:pt x="728869" y="268357"/>
                  <a:pt x="732617" y="258552"/>
                  <a:pt x="735495" y="248478"/>
                </a:cubicBezTo>
                <a:cubicBezTo>
                  <a:pt x="739248" y="235344"/>
                  <a:pt x="740638" y="221512"/>
                  <a:pt x="745434" y="208722"/>
                </a:cubicBezTo>
                <a:cubicBezTo>
                  <a:pt x="750637" y="194849"/>
                  <a:pt x="759476" y="182584"/>
                  <a:pt x="765313" y="168965"/>
                </a:cubicBezTo>
                <a:cubicBezTo>
                  <a:pt x="769440" y="159335"/>
                  <a:pt x="770567" y="148519"/>
                  <a:pt x="775252" y="139148"/>
                </a:cubicBezTo>
                <a:cubicBezTo>
                  <a:pt x="795586" y="98480"/>
                  <a:pt x="802278" y="110334"/>
                  <a:pt x="834886" y="69574"/>
                </a:cubicBezTo>
                <a:cubicBezTo>
                  <a:pt x="919597" y="-36314"/>
                  <a:pt x="849443" y="35139"/>
                  <a:pt x="884582" y="0"/>
                </a:cubicBezTo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6120" y="702437"/>
            <a:ext cx="10972800" cy="830997"/>
            <a:chOff x="2026751" y="908289"/>
            <a:chExt cx="7873288" cy="1323439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2106579" y="908289"/>
              <a:ext cx="7684889" cy="132343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6751" y="908289"/>
              <a:ext cx="7873288" cy="1127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tổng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).</a:t>
              </a:r>
            </a:p>
          </p:txBody>
        </p:sp>
      </p:grpSp>
      <p:sp>
        <p:nvSpPr>
          <p:cNvPr id="22" name="Rectangle: Rounded Corners 21"/>
          <p:cNvSpPr/>
          <p:nvPr/>
        </p:nvSpPr>
        <p:spPr>
          <a:xfrm>
            <a:off x="3578118" y="2003407"/>
            <a:ext cx="7127353" cy="1478820"/>
          </a:xfrm>
          <a:prstGeom prst="roundRect">
            <a:avLst/>
          </a:prstGeom>
          <a:solidFill>
            <a:srgbClr val="F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8247" y="1959598"/>
            <a:ext cx="286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3 x 4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7083" y="1955897"/>
            <a:ext cx="5763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+ 3 + 3 + 3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8213" y="2625704"/>
            <a:ext cx="2162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3 x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12E6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3674" y="2647529"/>
            <a:ext cx="2177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A773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2101" y="2669354"/>
            <a:ext cx="688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A773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5611" y="3462048"/>
            <a:ext cx="3436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=9 + 9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9" y="393160"/>
            <a:ext cx="121930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29" y="1696286"/>
            <a:ext cx="2085013" cy="1286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908" y="3425268"/>
            <a:ext cx="3436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b) 9 x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955" y="5161714"/>
            <a:ext cx="33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c) 6 x 5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12E6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6180" y="4053840"/>
            <a:ext cx="47796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  <a:sym typeface="+mn-ea"/>
              </a:rPr>
              <a:t>9 x 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595" y="5123833"/>
            <a:ext cx="6866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6 + 6 + 6 + 6 + 6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6965" y="5819140"/>
            <a:ext cx="84124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12E65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  <a:sym typeface="+mn-ea"/>
              </a:rPr>
              <a:t>6 x 5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2A773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P spid="19" grpId="0"/>
      <p:bldP spid="26" grpId="0"/>
      <p:bldP spid="27" grpId="0"/>
      <p:bldP spid="28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9" y="2207373"/>
            <a:ext cx="11216982" cy="325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24" y="348564"/>
            <a:ext cx="3420152" cy="1603387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927573" y="4216396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35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33776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659959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075046" y="4216396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35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0033093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0759276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92"/>
          <a:stretch>
            <a:fillRect/>
          </a:stretch>
        </p:blipFill>
        <p:spPr>
          <a:xfrm>
            <a:off x="499724" y="2143622"/>
            <a:ext cx="11183853" cy="3382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4" y="348564"/>
            <a:ext cx="3420152" cy="1603387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640150" y="4240682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719312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503414" y="4240681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928279" y="4240681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941816" y="4240680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0725918" y="4228539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69546" y="4228539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875749" y="4240682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663690" y="4240682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201301" y="4240682"/>
            <a:ext cx="785191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189165" y="4252825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4965043" y="4252825"/>
            <a:ext cx="392596" cy="496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23" grpId="0" animBg="1"/>
      <p:bldP spid="2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2638" y="656061"/>
            <a:ext cx="11345522" cy="2037711"/>
            <a:chOff x="1199130" y="994084"/>
            <a:chExt cx="11400527" cy="1885358"/>
          </a:xfrm>
        </p:grpSpPr>
        <p:grpSp>
          <p:nvGrpSpPr>
            <p:cNvPr id="10" name="Group 9"/>
            <p:cNvGrpSpPr/>
            <p:nvPr/>
          </p:nvGrpSpPr>
          <p:grpSpPr>
            <a:xfrm>
              <a:off x="1199130" y="994084"/>
              <a:ext cx="852217" cy="874475"/>
              <a:chOff x="1153867" y="730391"/>
              <a:chExt cx="852217" cy="874475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1195394" y="839755"/>
                <a:ext cx="810690" cy="765111"/>
              </a:xfrm>
              <a:prstGeom prst="flowChartConnector">
                <a:avLst/>
              </a:prstGeom>
              <a:solidFill>
                <a:srgbClr val="32A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思源黑体 CN"/>
                  <a:cs typeface="+mn-cs"/>
                </a:endParaRPr>
              </a:p>
            </p:txBody>
          </p:sp>
          <p:sp>
            <p:nvSpPr>
              <p:cNvPr id="17" name="PA-文本框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53867" y="730391"/>
                <a:ext cx="841938" cy="85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173973" y="994084"/>
              <a:ext cx="10425684" cy="1885358"/>
              <a:chOff x="2173973" y="994084"/>
              <a:chExt cx="10425684" cy="1885358"/>
            </a:xfrm>
          </p:grpSpPr>
          <p:sp>
            <p:nvSpPr>
              <p:cNvPr id="14" name="Rectangle: Rounded Corners 13"/>
              <p:cNvSpPr/>
              <p:nvPr/>
            </p:nvSpPr>
            <p:spPr>
              <a:xfrm>
                <a:off x="2173973" y="994084"/>
                <a:ext cx="10172559" cy="1634978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思源黑体 CN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29972" y="1085422"/>
                <a:ext cx="10369685" cy="179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chùm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5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quả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dừa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Hỏi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4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chùm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dừa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bao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nhiêu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quả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50849" y="2792491"/>
            <a:ext cx="564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8362" y="3770180"/>
            <a:ext cx="8968082" cy="2270760"/>
            <a:chOff x="138362" y="3770180"/>
            <a:chExt cx="8968082" cy="227076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02638" y="3770180"/>
              <a:ext cx="7945793" cy="227076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362" y="3893617"/>
              <a:ext cx="89680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dừa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chùm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 x 4 = 20 (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ả)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Đáp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dừa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5 cách chọn dừa xiêm ngon, nhiều nước đến từ tiểu thương bu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31" y="2792491"/>
            <a:ext cx="3187888" cy="308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154" y="479193"/>
            <a:ext cx="1026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Liên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bánh.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bánh?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2" y="2632970"/>
            <a:ext cx="5165927" cy="308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7" y="226925"/>
            <a:ext cx="1219306" cy="1457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3157" y="2610840"/>
            <a:ext cx="564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254" y="3410437"/>
            <a:ext cx="896808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hộp bánh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: 5= 3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bánh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196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Cambria</vt:lpstr>
      <vt:lpstr>SVN-Cookies</vt:lpstr>
      <vt:lpstr>字魂162号-元气酪酪体</vt:lpstr>
      <vt:lpstr>杨任东竹石体-Medium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2026-04-13T14:36:26Z</dcterms:modified>
</cp:coreProperties>
</file>