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27" r:id="rId3"/>
  </p:sldMasterIdLst>
  <p:notesMasterIdLst>
    <p:notesMasterId r:id="rId12"/>
  </p:notesMasterIdLst>
  <p:handoutMasterIdLst>
    <p:handoutMasterId r:id="rId13"/>
  </p:handoutMasterIdLst>
  <p:sldIdLst>
    <p:sldId id="466" r:id="rId4"/>
    <p:sldId id="2007577110" r:id="rId5"/>
    <p:sldId id="2007577106" r:id="rId6"/>
    <p:sldId id="2007577107" r:id="rId7"/>
    <p:sldId id="2007577116" r:id="rId8"/>
    <p:sldId id="2007577111" r:id="rId9"/>
    <p:sldId id="2007577113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07BBC-5326-42F5-A41A-EF94C35301D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D54E-0F9E-439A-AE1C-BFB2B482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51491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08864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1614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88272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9784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91961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963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27393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80393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89336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5851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85121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881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15993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24533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126863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5556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80ACF-038A-9200-DAF2-805AF3ACC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7717D7-FC12-C38E-4AF5-9D95D617D772}"/>
              </a:ext>
            </a:extLst>
          </p:cNvPr>
          <p:cNvSpPr/>
          <p:nvPr userDrawn="1"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271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7800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786658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115346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6801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04643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4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47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8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7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1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8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1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9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0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E4C67-DD99-4C0A-199D-7883D237A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FAF7FC-7659-C260-539D-EDA2853FC893}"/>
              </a:ext>
            </a:extLst>
          </p:cNvPr>
          <p:cNvSpPr/>
          <p:nvPr userDrawn="1"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CCE0B-5435-216A-98A8-05C028C3D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9C0399-DEC8-4C97-5E9F-2E388CC2A8E6}"/>
              </a:ext>
            </a:extLst>
          </p:cNvPr>
          <p:cNvSpPr/>
          <p:nvPr userDrawn="1"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1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tiff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jpe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4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114233" y="58737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FZHei-B01S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B221C-B854-45FD-8A72-16EB214C8833}"/>
              </a:ext>
            </a:extLst>
          </p:cNvPr>
          <p:cNvSpPr txBox="1"/>
          <p:nvPr/>
        </p:nvSpPr>
        <p:spPr>
          <a:xfrm>
            <a:off x="5219700" y="3741123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FFB51-A717-4AD3-A32D-0AA0DA635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204" y="2427655"/>
            <a:ext cx="9760542" cy="177409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E9D1BD-103E-418D-989E-9F4539299DF9}"/>
              </a:ext>
            </a:extLst>
          </p:cNvPr>
          <p:cNvGrpSpPr/>
          <p:nvPr/>
        </p:nvGrpSpPr>
        <p:grpSpPr>
          <a:xfrm>
            <a:off x="913068" y="616988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66F1CAB-596B-4382-8D5E-B8C0CBF1302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4D3DC7-E387-45E6-9BF7-9F62F28E82A5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7E53900-E409-4256-8183-B7DC50299B0E}"/>
              </a:ext>
            </a:extLst>
          </p:cNvPr>
          <p:cNvSpPr txBox="1"/>
          <p:nvPr/>
        </p:nvSpPr>
        <p:spPr>
          <a:xfrm>
            <a:off x="913068" y="1276623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9634DB-F52E-4548-A761-7A8DE7EFBB82}"/>
              </a:ext>
            </a:extLst>
          </p:cNvPr>
          <p:cNvGrpSpPr/>
          <p:nvPr/>
        </p:nvGrpSpPr>
        <p:grpSpPr>
          <a:xfrm>
            <a:off x="3125683" y="872794"/>
            <a:ext cx="2782277" cy="1247488"/>
            <a:chOff x="254685" y="2084792"/>
            <a:chExt cx="2782277" cy="1247488"/>
          </a:xfrm>
        </p:grpSpPr>
        <p:pic>
          <p:nvPicPr>
            <p:cNvPr id="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CCBF3E1-725E-422A-B604-25058A347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58BE2D-CD38-426A-A057-1F6BFC742B6B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A41D6C-D92C-48C9-8DAD-84DA782CB1E7}"/>
              </a:ext>
            </a:extLst>
          </p:cNvPr>
          <p:cNvGrpSpPr/>
          <p:nvPr/>
        </p:nvGrpSpPr>
        <p:grpSpPr>
          <a:xfrm>
            <a:off x="8102292" y="1200440"/>
            <a:ext cx="2797278" cy="1247488"/>
            <a:chOff x="254685" y="2084792"/>
            <a:chExt cx="2797278" cy="1247488"/>
          </a:xfrm>
        </p:grpSpPr>
        <p:pic>
          <p:nvPicPr>
            <p:cNvPr id="1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DAA96784-52B7-49CE-8E37-8FA2CDB9C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3B58EC-D586-4B4A-8D05-4905BF7AE447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D2B0D-0295-4B05-806E-B1C0C81AE595}"/>
              </a:ext>
            </a:extLst>
          </p:cNvPr>
          <p:cNvGrpSpPr/>
          <p:nvPr/>
        </p:nvGrpSpPr>
        <p:grpSpPr>
          <a:xfrm>
            <a:off x="6007462" y="4166004"/>
            <a:ext cx="2782277" cy="1247488"/>
            <a:chOff x="254685" y="2084792"/>
            <a:chExt cx="2782277" cy="1247488"/>
          </a:xfrm>
        </p:grpSpPr>
        <p:pic>
          <p:nvPicPr>
            <p:cNvPr id="1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C06875A-9D80-4167-A738-7835EF745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DDB2EF-9663-48CF-A6C8-CD5B0270F29B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FD2F30-7765-4EF6-AEEE-E81752FCD630}"/>
              </a:ext>
            </a:extLst>
          </p:cNvPr>
          <p:cNvGrpSpPr/>
          <p:nvPr/>
        </p:nvGrpSpPr>
        <p:grpSpPr>
          <a:xfrm>
            <a:off x="1373811" y="3533284"/>
            <a:ext cx="2782277" cy="1247488"/>
            <a:chOff x="254685" y="2084792"/>
            <a:chExt cx="2782277" cy="1247488"/>
          </a:xfrm>
        </p:grpSpPr>
        <p:pic>
          <p:nvPicPr>
            <p:cNvPr id="1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DEE937B-BFBC-4422-8939-FFFC46C15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C70A27-E8BB-442F-925C-6241D5548EE2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9C5458-FA26-4F0A-A1B8-655145DBD871}"/>
              </a:ext>
            </a:extLst>
          </p:cNvPr>
          <p:cNvGrpSpPr/>
          <p:nvPr/>
        </p:nvGrpSpPr>
        <p:grpSpPr>
          <a:xfrm>
            <a:off x="2900798" y="1924079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DA84F69-2932-4149-9F5B-A8EB867B127B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AD2930-1248-412B-ABA5-A8E5F0A0092D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80D0DAA-CC3B-4139-B264-BF86491D3402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C64B3AF-03B5-429B-B694-BF381038A92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C10D24-2037-48DA-B925-C984DFDDAFEB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F59F0E-9485-466C-A967-4966A60A6A40}"/>
              </a:ext>
            </a:extLst>
          </p:cNvPr>
          <p:cNvGrpSpPr/>
          <p:nvPr/>
        </p:nvGrpSpPr>
        <p:grpSpPr>
          <a:xfrm>
            <a:off x="7824035" y="2235237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C1E385A-01E9-4C62-A8E2-08FAC449BEFD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F9E368-D102-40BD-832F-F9F1294240F7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BF8485-6448-4F08-B632-507BFDF9740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409B9589-2B6F-4777-97D5-48AB50A53144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A00455-3561-40D9-A73E-4129A0D6F958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851C11-4F00-4FF5-9A0A-D993EF79A734}"/>
              </a:ext>
            </a:extLst>
          </p:cNvPr>
          <p:cNvGrpSpPr/>
          <p:nvPr/>
        </p:nvGrpSpPr>
        <p:grpSpPr>
          <a:xfrm>
            <a:off x="1148926" y="4608652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BBC01C-C1D7-4AC8-81B8-16E6FBBB5A9D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ADDFBFA-F8D6-4DE6-AD37-5A4E28158491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410A40-30F6-457C-B3BF-41DD0E9AD36F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D390A37A-E74B-4B1C-B528-02C1AA175DB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0BB8D0-193E-4BF8-AFD7-80F4495E56AB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5F394E-1983-4CF0-9B2B-6CA5702A04E5}"/>
              </a:ext>
            </a:extLst>
          </p:cNvPr>
          <p:cNvGrpSpPr/>
          <p:nvPr/>
        </p:nvGrpSpPr>
        <p:grpSpPr>
          <a:xfrm>
            <a:off x="5847976" y="5247908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E2CFD63-B1EE-4FDD-B00C-89687E7FCAE8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2745A6B-C21C-4E6C-AEAE-7C84D1744A01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3F776A0-2DFB-423D-B4AA-AF6982F5CB5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F9DBC15-483D-4167-A0C2-FF64A4B10427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9F6D8F-29C9-4BB4-840E-95FEAA2CFBBE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9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367AAF4C-7BC1-44A4-BCC0-09E843A1CF80}"/>
              </a:ext>
            </a:extLst>
          </p:cNvPr>
          <p:cNvGrpSpPr/>
          <p:nvPr/>
        </p:nvGrpSpPr>
        <p:grpSpPr>
          <a:xfrm>
            <a:off x="4036729" y="5178571"/>
            <a:ext cx="3232046" cy="1031955"/>
            <a:chOff x="7916766" y="3792022"/>
            <a:chExt cx="3232046" cy="1031955"/>
          </a:xfrm>
          <a:solidFill>
            <a:srgbClr val="4BACC6">
              <a:lumMod val="40000"/>
              <a:lumOff val="60000"/>
            </a:srgbClr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65B77B-B24B-4D96-83A3-317FD089981E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86696FB-A3ED-490B-B1E8-E1C583B39403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6F8CC26-F9C1-45A1-9385-549C95B274C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33590C00-1F5F-40C1-8683-7C97BA04B12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A53F29-9D80-440C-8DCF-80B5886E3477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20 dm : 5 = 4 dm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E68FE0-58CA-4DB0-BFDB-6EB8078A4475}"/>
              </a:ext>
            </a:extLst>
          </p:cNvPr>
          <p:cNvGrpSpPr/>
          <p:nvPr/>
        </p:nvGrpSpPr>
        <p:grpSpPr>
          <a:xfrm>
            <a:off x="8138819" y="4160623"/>
            <a:ext cx="3232046" cy="1031955"/>
            <a:chOff x="4134075" y="5218482"/>
            <a:chExt cx="3232046" cy="1031955"/>
          </a:xfrm>
          <a:solidFill>
            <a:srgbClr val="F79646">
              <a:lumMod val="40000"/>
              <a:lumOff val="60000"/>
            </a:srgbClr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44150DF-BC03-4EAB-87E1-AF2AD04D8364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024291E-B509-4613-A392-BF1D89991253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B917212-F8E7-4EDF-9FCE-858B1687610A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08EB57F2-B332-4944-AD7E-3D8ABD78549F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33B832-3EF6-4656-AF26-B946B5C6AF6F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5cm x 4 = 20cm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388A37-B795-497A-8E13-655BB70C89CB}"/>
              </a:ext>
            </a:extLst>
          </p:cNvPr>
          <p:cNvGrpSpPr/>
          <p:nvPr/>
        </p:nvGrpSpPr>
        <p:grpSpPr>
          <a:xfrm>
            <a:off x="955599" y="702048"/>
            <a:ext cx="1441123" cy="523220"/>
            <a:chOff x="4975091" y="695644"/>
            <a:chExt cx="1441123" cy="5232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C42359E-CD10-4FC5-B20C-8B3D96F8080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47E80C-1918-4C36-B9E4-FD3B2271FA9F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A533B47-8A55-46E6-A135-A01FF5EAC112}"/>
              </a:ext>
            </a:extLst>
          </p:cNvPr>
          <p:cNvSpPr txBox="1"/>
          <p:nvPr/>
        </p:nvSpPr>
        <p:spPr>
          <a:xfrm>
            <a:off x="955599" y="1361683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5F6E6E-D5D4-40FE-B3CD-FA70B2A64AAC}"/>
              </a:ext>
            </a:extLst>
          </p:cNvPr>
          <p:cNvGrpSpPr/>
          <p:nvPr/>
        </p:nvGrpSpPr>
        <p:grpSpPr>
          <a:xfrm>
            <a:off x="1055053" y="1948839"/>
            <a:ext cx="2782277" cy="1247488"/>
            <a:chOff x="254685" y="2084792"/>
            <a:chExt cx="2782277" cy="1247488"/>
          </a:xfrm>
        </p:grpSpPr>
        <p:pic>
          <p:nvPicPr>
            <p:cNvPr id="5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72396E2-2C15-4A59-80A0-132C5288E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7230DE-5A56-4CD2-9871-7A0D6656FD45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7 km + 3 km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A5221-2840-4511-8522-BE2D358B48BB}"/>
              </a:ext>
            </a:extLst>
          </p:cNvPr>
          <p:cNvGrpSpPr/>
          <p:nvPr/>
        </p:nvGrpSpPr>
        <p:grpSpPr>
          <a:xfrm>
            <a:off x="5640361" y="545741"/>
            <a:ext cx="2797278" cy="1247488"/>
            <a:chOff x="254685" y="2084792"/>
            <a:chExt cx="2797278" cy="1247488"/>
          </a:xfrm>
        </p:grpSpPr>
        <p:pic>
          <p:nvPicPr>
            <p:cNvPr id="6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F3AD78A-9DC8-4890-BB6A-CA7D4E48C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9BBE31-F5D6-474A-9F6F-8473BE93DE78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35 m – 8 m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EA6E07-4587-4758-91B2-BC1BA6525F93}"/>
              </a:ext>
            </a:extLst>
          </p:cNvPr>
          <p:cNvGrpSpPr/>
          <p:nvPr/>
        </p:nvGrpSpPr>
        <p:grpSpPr>
          <a:xfrm>
            <a:off x="4196215" y="4096667"/>
            <a:ext cx="2782277" cy="1247488"/>
            <a:chOff x="254685" y="2084792"/>
            <a:chExt cx="2782277" cy="1247488"/>
          </a:xfrm>
        </p:grpSpPr>
        <p:pic>
          <p:nvPicPr>
            <p:cNvPr id="65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EAB7B4E-C9B5-47B2-B176-7B82DB05C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33F0E27-ACBF-4FCB-8760-1FEB74896725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20 dm : 5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2B8D545-D844-45EF-8023-9F13508AC7F9}"/>
              </a:ext>
            </a:extLst>
          </p:cNvPr>
          <p:cNvGrpSpPr/>
          <p:nvPr/>
        </p:nvGrpSpPr>
        <p:grpSpPr>
          <a:xfrm>
            <a:off x="8363704" y="3085255"/>
            <a:ext cx="2782277" cy="1247488"/>
            <a:chOff x="254685" y="2084792"/>
            <a:chExt cx="2782277" cy="1247488"/>
          </a:xfrm>
        </p:grpSpPr>
        <p:pic>
          <p:nvPicPr>
            <p:cNvPr id="68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989CCD7-E197-4E52-A1DB-C35AA63A1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A73DFB5-1E1E-4A55-AB4A-ECBFF25CA8B8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5 cm x 4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70497F-0B61-4AF1-9B70-B72BB205C3C9}"/>
              </a:ext>
            </a:extLst>
          </p:cNvPr>
          <p:cNvGrpSpPr/>
          <p:nvPr/>
        </p:nvGrpSpPr>
        <p:grpSpPr>
          <a:xfrm>
            <a:off x="830168" y="3000124"/>
            <a:ext cx="3232046" cy="1031955"/>
            <a:chOff x="859231" y="2745566"/>
            <a:chExt cx="3232046" cy="1031955"/>
          </a:xfrm>
          <a:solidFill>
            <a:srgbClr val="4F81BD">
              <a:lumMod val="40000"/>
              <a:lumOff val="60000"/>
            </a:srgbClr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73E2468-29EC-41D9-89DD-DE8A9E77BD95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A6649FC-300C-40CE-B672-E89C158D46AD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81AA4D0-3AA1-4CED-B6C1-3F2162B29597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83987C2A-E393-4259-AD83-E6CED1E55F23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F4DF3BF-BF3F-4E86-BA8F-1002404BE0EA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7km + 3km = 10km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B998D1-D6DC-405A-ADE7-E5911BD57468}"/>
              </a:ext>
            </a:extLst>
          </p:cNvPr>
          <p:cNvGrpSpPr/>
          <p:nvPr/>
        </p:nvGrpSpPr>
        <p:grpSpPr>
          <a:xfrm>
            <a:off x="5362104" y="1580538"/>
            <a:ext cx="3232046" cy="1031955"/>
            <a:chOff x="5093563" y="1575766"/>
            <a:chExt cx="3232046" cy="1031955"/>
          </a:xfrm>
          <a:solidFill>
            <a:srgbClr val="9BBB59">
              <a:lumMod val="40000"/>
              <a:lumOff val="60000"/>
            </a:srgbClr>
          </a:solidFill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B2805EC-E27A-441C-8C30-79F0B3059CB4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D9CA421-8903-40CF-BBC8-22056A318D4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432CBC7-9C60-4639-89C7-72C75BAF4AB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80E076A5-E412-4423-B28E-17A4BEF48BEA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0BE0321-7636-4A07-95A9-7D465949D4E7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35m – 8m = 27m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C35DD0-9710-4244-A0E0-8BB67A6AA78E}"/>
              </a:ext>
            </a:extLst>
          </p:cNvPr>
          <p:cNvGrpSpPr/>
          <p:nvPr/>
        </p:nvGrpSpPr>
        <p:grpSpPr>
          <a:xfrm>
            <a:off x="838640" y="580571"/>
            <a:ext cx="6785797" cy="1951496"/>
            <a:chOff x="4975091" y="382781"/>
            <a:chExt cx="6785797" cy="195149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EAEBF7B-A5F5-42AF-B324-3CC0F08220F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C01E33-7465-4AD1-8918-01CDB4FEF36E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6F422F-7599-49E3-8114-C5D2459AD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637381"/>
            <a:ext cx="8245846" cy="2917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F2AD8-1AB9-4780-BE42-28AC4F6907B6}"/>
              </a:ext>
            </a:extLst>
          </p:cNvPr>
          <p:cNvSpPr txBox="1"/>
          <p:nvPr/>
        </p:nvSpPr>
        <p:spPr>
          <a:xfrm>
            <a:off x="1221667" y="5330396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4887A-BECD-4F3C-9155-424956D2186D}"/>
              </a:ext>
            </a:extLst>
          </p:cNvPr>
          <p:cNvSpPr txBox="1"/>
          <p:nvPr/>
        </p:nvSpPr>
        <p:spPr>
          <a:xfrm>
            <a:off x="6236353" y="5330396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6709A2-AD2B-1051-67C7-06FE4306CF8F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731B9A6-3CEC-5EB2-8AC7-A0CD31CB9005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6F56F3-4FE6-AFFF-B8EC-695247356530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51A0AA-9AEA-CEC2-0733-B791F59A9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EA2D1-3115-9EDD-B31E-91E48646C022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5E8F8-5A43-520A-30E4-A43716D6DE27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4ADAED-F6D4-690F-6676-33EF2779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2E582-91FC-AFA3-5585-CC503F2B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7FA42B-E97C-49A9-BD5E-68CBBF13976B}"/>
              </a:ext>
            </a:extLst>
          </p:cNvPr>
          <p:cNvGrpSpPr/>
          <p:nvPr/>
        </p:nvGrpSpPr>
        <p:grpSpPr>
          <a:xfrm>
            <a:off x="969926" y="557069"/>
            <a:ext cx="10252147" cy="4455835"/>
            <a:chOff x="4975091" y="519725"/>
            <a:chExt cx="10252147" cy="4455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005D56-AE05-49F2-A4BF-9E5ED8DF4916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419655-C10C-4C3A-B1CC-14B9F25AE4C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503A83-82EB-4AE8-80C9-BD9012B77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456494"/>
            <a:ext cx="4026310" cy="20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24F0A3-7CA8-4548-9A81-AC133994DD18}"/>
              </a:ext>
            </a:extLst>
          </p:cNvPr>
          <p:cNvGrpSpPr/>
          <p:nvPr/>
        </p:nvGrpSpPr>
        <p:grpSpPr>
          <a:xfrm>
            <a:off x="1007267" y="483903"/>
            <a:ext cx="987089" cy="523220"/>
            <a:chOff x="1931814" y="1440654"/>
            <a:chExt cx="987089" cy="523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6A1919-E012-4FA7-B9E0-8994C0E7F02F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9F48112-5D2B-40DC-A710-98E6D37EBE3C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D5700C-D18E-4956-894C-37A9C5BF45E6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30E5F9-20E3-4501-915A-1CFA307925BF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A541DA-AB07-4899-B02C-D1D56576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7009" y="2837479"/>
            <a:ext cx="5368019" cy="27236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BB769F-D9A9-4A53-A278-47BDF011A7BA}"/>
              </a:ext>
            </a:extLst>
          </p:cNvPr>
          <p:cNvGrpSpPr/>
          <p:nvPr/>
        </p:nvGrpSpPr>
        <p:grpSpPr>
          <a:xfrm>
            <a:off x="633004" y="1007122"/>
            <a:ext cx="9746662" cy="2932341"/>
            <a:chOff x="787240" y="996106"/>
            <a:chExt cx="9746662" cy="29323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7FA22C-933D-4F61-B5DD-200F7E4FB1FA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77EF68F-C78E-4540-A8D0-618C6B098048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F1F5A3-6D75-4153-9639-4053D25F9C41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E07569-9D82-4855-82FE-C55265995C0B}"/>
              </a:ext>
            </a:extLst>
          </p:cNvPr>
          <p:cNvSpPr/>
          <p:nvPr/>
        </p:nvSpPr>
        <p:spPr>
          <a:xfrm>
            <a:off x="3623558" y="2633128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2E1A96-A092-4944-8D2D-3F21D55F4952}"/>
              </a:ext>
            </a:extLst>
          </p:cNvPr>
          <p:cNvSpPr/>
          <p:nvPr/>
        </p:nvSpPr>
        <p:spPr>
          <a:xfrm>
            <a:off x="4164644" y="3397010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D7C65-B55E-06A1-BB0A-7F9CFA93E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642" y="1930995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344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DengXian</vt:lpstr>
      <vt:lpstr>DengXian</vt:lpstr>
      <vt:lpstr>Arial</vt:lpstr>
      <vt:lpstr>Arial-Rounded</vt:lpstr>
      <vt:lpstr>Book Antiqua</vt:lpstr>
      <vt:lpstr>Calibri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41</cp:revision>
  <dcterms:created xsi:type="dcterms:W3CDTF">2021-07-24T01:07:49Z</dcterms:created>
  <dcterms:modified xsi:type="dcterms:W3CDTF">2026-04-13T14:45:28Z</dcterms:modified>
</cp:coreProperties>
</file>