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2" r:id="rId3"/>
    <p:sldId id="264" r:id="rId4"/>
    <p:sldId id="263" r:id="rId5"/>
    <p:sldId id="265" r:id="rId6"/>
    <p:sldId id="266" r:id="rId7"/>
    <p:sldId id="330" r:id="rId8"/>
    <p:sldId id="331" r:id="rId9"/>
    <p:sldId id="332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D5CA-FFAB-4DF4-93A0-8056C086470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F1A-3203-4A28-B2D5-0AB7193E8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474720" y="623316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578734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3"/>
          <a:stretch>
            <a:fillRect/>
          </a:stretch>
        </p:blipFill>
        <p:spPr>
          <a:xfrm rot="16200000" flipH="1" flipV="1">
            <a:off x="2108724" y="-2108724"/>
            <a:ext cx="3417795" cy="7635243"/>
          </a:xfrm>
          <a:prstGeom prst="rect">
            <a:avLst/>
          </a:prstGeom>
        </p:spPr>
      </p:pic>
      <p:pic>
        <p:nvPicPr>
          <p:cNvPr id="12" name="图片 2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6227" y="-60219"/>
            <a:ext cx="3831358" cy="3417793"/>
          </a:xfrm>
          <a:prstGeom prst="rect">
            <a:avLst/>
          </a:prstGeom>
        </p:spPr>
      </p:pic>
      <p:pic>
        <p:nvPicPr>
          <p:cNvPr id="13" name="图片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3" y="4595850"/>
            <a:ext cx="3274620" cy="3274620"/>
          </a:xfrm>
          <a:prstGeom prst="rect">
            <a:avLst/>
          </a:prstGeom>
        </p:spPr>
      </p:pic>
      <p:grpSp>
        <p:nvGrpSpPr>
          <p:cNvPr id="14" name="Đồ họa 753"/>
          <p:cNvGrpSpPr/>
          <p:nvPr userDrawn="1"/>
        </p:nvGrpSpPr>
        <p:grpSpPr>
          <a:xfrm>
            <a:off x="569503" y="4242699"/>
            <a:ext cx="3848519" cy="2615301"/>
            <a:chOff x="3551240" y="2379322"/>
            <a:chExt cx="5089664" cy="3458734"/>
          </a:xfrm>
        </p:grpSpPr>
        <p:grpSp>
          <p:nvGrpSpPr>
            <p:cNvPr id="15" name="Đồ họa 753"/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72" name="Hình tự do: Hình 371"/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73" name="Đồ họa 753"/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6" name="Hình tự do: Hình 415"/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7" name="Hình tự do: Hình 416"/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8" name="Đồ họa 753"/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9" name="Hình tự do: Hình 418"/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/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/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/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3" name="Hình tự do: Hình 422"/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4" name="Hình tự do: Hình 423"/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5" name="Hình tự do: Hình 424"/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6" name="Hình tự do: Hình 425"/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4" name="Đồ họa 753"/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6" name="Hình tự do: Hình 375"/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/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/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12" name="Hình tự do: Hình 411"/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3" name="Hình tự do: Hình 412"/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4" name="Hình tự do: Hình 413"/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5" name="Hình tự do: Hình 414"/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/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0" name="Hình tự do: Hình 379"/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1" name="Hình tự do: Hình 380"/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2" name="Đồ họa 753"/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9" name="Hình tự do: Hình 408"/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/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/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3" name="Hình tự do: Hình 382"/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/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6" name="Hình tự do: Hình 405"/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/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8" name="Hình tự do: Hình 407"/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5" name="Đồ họa 753"/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403" name="Hình tự do: Hình 402"/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/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5" name="Hình tự do: Hình 404"/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6" name="Hình tự do: Hình 385"/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7" name="Hình tự do: Hình 386"/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8" name="Đồ họa 753"/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90" name="Hình tự do: Hình 389"/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/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/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/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/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/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/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/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/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9" name="Hình tự do: Hình 398"/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/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/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2" name="Hình tự do: Hình 401"/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9" name="Hình tự do: Hình 388"/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5" name="Hình tự do: Hình 374"/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753"/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61" name="Đồ họa 753"/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5" name="Đồ họa 753"/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70" name="Hình tự do: Hình 369"/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1" name="Hình tự do: Hình 370"/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6" name="Hình tự do: Hình 305"/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/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6" name="Hình tự do: Hình 365"/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/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8" name="Hình tự do: Hình 367"/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9" name="Hình tự do: Hình 368"/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/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/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0" name="Hình tự do: Hình 309"/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1" name="Đồ họa 753"/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62" name="Hình tự do: Hình 361"/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/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/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/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2" name="Hình tự do: Hình 311"/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3" name="Hình tự do: Hình 312"/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4" name="Đồ họa 753"/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60" name="Hình tự do: Hình 359"/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/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5" name="Hình tự do: Hình 314"/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/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/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8" name="Hình tự do: Hình 357"/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/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8" name="Hình tự do: Hình 317"/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9" name="Hình tự do: Hình 318"/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/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21" name="Đồ họa 753"/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30" name="Hình tự do: Hình 329"/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/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/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/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/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/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/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/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8" name="Hình tự do: Hình 337"/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9" name="Hình tự do: Hình 338"/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0" name="Hình tự do: Hình 339"/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1" name="Hình tự do: Hình 340"/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2" name="Đồ họa 753"/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5" name="Hình tự do: Hình 354"/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6" name="Hình tự do: Hình 355"/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7" name="Hình tự do: Hình 356"/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3" name="Hình tự do: Hình 342"/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4" name="Đồ họa 753"/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51" name="Hình tự do: Hình 350"/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/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/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4" name="Hình tự do: Hình 353"/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5" name="Đồ họa 753"/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7" name="Hình tự do: Hình 346"/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/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/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/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/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2" name="Đồ họa 753"/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7" name="Hình tự do: Hình 326"/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/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/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3" name="Đồ họa 753"/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4" name="Hình tự do: Hình 323"/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/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6" name="Hình tự do: Hình 325"/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" name="Đồ họa 753"/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8" name="Hình tự do: Hình 247"/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/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/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1" name="Đồ họa 753"/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302" name="Hình tự do: Hình 301"/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3" name="Hình tự do: Hình 302"/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4" name="Hình tự do: Hình 303"/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2" name="Hình tự do: Hình 251"/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3" name="Đồ họa 753"/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9" name="Hình tự do: Hình 298"/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/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1" name="Hình tự do: Hình 300"/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4" name="Hình tự do: Hình 253"/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/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6" name="Đồ họa 753"/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6" name="Hình tự do: Hình 295"/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/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8" name="Hình tự do: Hình 297"/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7" name="Hình tự do: Hình 256"/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8" name="Hình tự do: Hình 257"/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/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/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/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62" name="Đồ họa 753"/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93" name="Hình tự do: Hình 292"/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/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5" name="Hình tự do: Hình 294"/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63" name="Đồ họa 753"/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4" name="Đồ họa 753"/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7" name="Hình tự do: Hình 266"/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/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/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/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/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2" name="Hình tự do: Hình 271"/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3" name="Hình tự do: Hình 272"/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4" name="Hình tự do: Hình 273"/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/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6" name="Đồ họa 753"/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9" name="Hình tự do: Hình 288"/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0" name="Hình tự do: Hình 289"/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1" name="Hình tự do: Hình 290"/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2" name="Hình tự do: Hình 291"/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7" name="Đồ họa 753"/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5" name="Hình tự do: Hình 284"/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/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/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/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8" name="Hình tự do: Hình 277"/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9" name="Hình tự do: Hình 278"/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0" name="Hình tự do: Hình 279"/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81" name="Đồ họa 753"/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82" name="Hình tự do: Hình 281"/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/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/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5" name="Hình tự do: Hình 264"/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6" name="Hình tự do: Hình 265"/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63" name="Hình tự do: Hình 62"/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/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/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/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/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/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/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0" name="Đồ họa 753"/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4" name="Hình tự do: Hình 223"/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/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6" name="Đồ họa 753"/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4" name="Hình tự do: Hình 243"/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5" name="Hình tự do: Hình 244"/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6" name="Hình tự do: Hình 245"/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7" name="Hình tự do: Hình 246"/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7" name="Hình tự do: Hình 226"/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/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/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0" name="Hình tự do: Hình 229"/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1" name="Hình tự do: Hình 230"/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/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/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4" name="Đồ họa 753"/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40" name="Hình tự do: Hình 239"/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/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/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/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5" name="Hình tự do: Hình 234"/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6" name="Hình tự do: Hình 235"/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7" name="Hình tự do: Hình 236"/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8" name="Hình tự do: Hình 237"/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9" name="Hình tự do: Hình 238"/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1" name="Hình tự do: Hình 70"/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2" name="Đồ họa 753"/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9" name="Hình tự do: Hình 158"/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/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/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/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20" name="Hình tự do: Hình 219"/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1" name="Hình tự do: Hình 220"/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2" name="Hình tự do: Hình 221"/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3" name="Hình tự do: Hình 222"/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/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/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5" name="Hình tự do: Hình 164"/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6" name="Đồ họa 753"/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6" name="Hình tự do: Hình 215"/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/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/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/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7" name="Hình tự do: Hình 166"/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/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9" name="Đồ họa 753"/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13" name="Hình tự do: Hình 212"/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/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/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70" name="Hình tự do: Hình 169"/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1" name="Hình tự do: Hình 170"/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2" name="Hình tự do: Hình 171"/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3" name="Hình tự do: Hình 172"/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4" name="Đồ họa 753"/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10" name="Hình tự do: Hình 209"/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/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2" name="Hình tự do: Hình 211"/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5" name="Đồ họa 753"/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6" name="Hình tự do: Hình 175"/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/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/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/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0" name="Hình tự do: Hình 179"/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1" name="Hình tự do: Hình 180"/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2" name="Hình tự do: Hình 181"/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/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4" name="Đồ họa 753"/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5" name="Hình tự do: Hình 204"/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" name="Hình tự do: Hình 205"/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7" name="Đồ họa 753"/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8" name="Hình tự do: Hình 207"/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9" name="Hình tự do: Hình 208"/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5" name="Đồ họa 753"/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201" name="Hình tự do: Hình 200"/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/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3" name="Hình tự do: Hình 202"/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4" name="Hình tự do: Hình 203"/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6" name="Hình tự do: Hình 185"/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/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/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/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/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/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/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3" name="Hình tự do: Hình 192"/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4" name="Hình tự do: Hình 193"/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5" name="Hình tự do: Hình 194"/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6" name="Hình tự do: Hình 195"/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7" name="Đồ họa 753"/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8" name="Hình tự do: Hình 197"/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/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/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73" name="Đồ họa 753"/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8" name="Hình tự do: Hình 127"/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9" name="Hình tự do: Hình 128"/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Hình tự do: Hình 129"/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Hình tự do: Hình 130"/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32" name="Đồ họa 753"/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33" name="Hình tự do: Hình 132"/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/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/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/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7" name="Hình tự do: Hình 136"/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8" name="Hình tự do: Hình 137"/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9" name="Hình tự do: Hình 138"/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0" name="Hình tự do: Hình 139"/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1" name="Đồ họa 753"/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5" name="Hình tự do: Hình 154"/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6" name="Hình tự do: Hình 155"/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7" name="Hình tự do: Hình 156"/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8" name="Hình tự do: Hình 157"/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42" name="Đồ họa 753"/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51" name="Hình tự do: Hình 150"/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/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/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/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3" name="Hình tự do: Hình 142"/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4" name="Đồ họa 753"/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8" name="Hình tự do: Hình 147"/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/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/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5" name="Hình tự do: Hình 144"/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6" name="Hình tự do: Hình 145"/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7" name="Hình tự do: Hình 146"/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4" name="Đồ họa 753"/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5" name="Hình tự do: Hình 74"/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/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/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/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/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/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/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/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/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/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/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6" name="Hình tự do: Hình 85"/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Hình tự do: Hình 86"/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Hình tự do: Hình 87"/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Hình tự do: Hình 88"/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0" name="Đồ họa 753"/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6" name="Hình tự do: Hình 105"/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/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/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/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/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1" name="Hình tự do: Hình 110"/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2" name="Hình tự do: Hình 111"/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/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/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5" name="Đồ họa 753"/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5" name="Hình tự do: Hình 124"/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Hình tự do: Hình 125"/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7" name="Hình tự do: Hình 126"/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6" name="Hình tự do: Hình 115"/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7" name="Hình tự do: Hình 116"/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8" name="Hình tự do: Hình 117"/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9" name="Hình tự do: Hình 118"/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0" name="Hình tự do: Hình 119"/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21" name="Đồ họa 753"/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22" name="Hình tự do: Hình 121"/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/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Hình tự do: Hình 123"/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91" name="Hình tự do: Hình 90"/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2" name="Đồ họa 753"/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103" name="Hình tự do: Hình 102"/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/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/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93" name="Đồ họa 753"/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100" name="Hình tự do: Hình 99"/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/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2" name="Hình tự do: Hình 101"/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4" name="Hình tự do: Hình 93"/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/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6" name="Hình tự do: Hình 95"/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7" name="Hình tự do: Hình 96"/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8" name="Hình tự do: Hình 97"/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Hình tự do: Hình 98"/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7" name="Đồ họa 753"/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52" name="Hình tự do: Hình 51"/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/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/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/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/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/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/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/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/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8" name="Đồ họa 753"/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8" name="Đồ họa 753"/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9" name="Hình tự do: Hình 48"/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0" name="Hình tự do: Hình 49"/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/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9" name="Hình tự do: Hình 38"/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/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/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/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/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/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/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/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/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/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" name="Đồ họa 753"/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20" name="Đồ họa 753"/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33" name="Hình tự do: Hình 32"/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4" name="Hình tự do: Hình 33"/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5" name="Hình tự do: Hình 34"/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" name="Hình tự do: Hình 35"/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" name="Hình tự do: Hình 36"/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1" name="Hình tự do: Hình 20"/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/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/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/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/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/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/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/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/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/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/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/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16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66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45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9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Đồ họa 753"/>
          <p:cNvGrpSpPr/>
          <p:nvPr userDrawn="1"/>
        </p:nvGrpSpPr>
        <p:grpSpPr>
          <a:xfrm>
            <a:off x="736651" y="1700981"/>
            <a:ext cx="5085697" cy="3456038"/>
            <a:chOff x="3551240" y="2379322"/>
            <a:chExt cx="5089664" cy="3458734"/>
          </a:xfrm>
        </p:grpSpPr>
        <p:grpSp>
          <p:nvGrpSpPr>
            <p:cNvPr id="11" name="Đồ họa 753"/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68" name="Hình tự do: Hình 367"/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69" name="Đồ họa 753"/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2" name="Hình tự do: Hình 411"/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3" name="Hình tự do: Hình 412"/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4" name="Đồ họa 753"/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5" name="Hình tự do: Hình 414"/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6" name="Hình tự do: Hình 415"/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7" name="Hình tự do: Hình 416"/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8" name="Hình tự do: Hình 417"/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9" name="Hình tự do: Hình 418"/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/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/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/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0" name="Đồ họa 753"/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2" name="Hình tự do: Hình 371"/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3" name="Hình tự do: Hình 372"/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4" name="Đồ họa 753"/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08" name="Hình tự do: Hình 407"/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9" name="Hình tự do: Hình 408"/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/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/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5" name="Hình tự do: Hình 374"/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6" name="Hình tự do: Hình 375"/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/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/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5" name="Hình tự do: Hình 404"/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6" name="Hình tự do: Hình 405"/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/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/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0" name="Đồ họa 753"/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2" name="Hình tự do: Hình 401"/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3" name="Hình tự do: Hình 402"/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/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1" name="Đồ họa 753"/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399" name="Hình tự do: Hình 398"/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/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/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2" name="Hình tự do: Hình 381"/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3" name="Hình tự do: Hình 382"/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/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86" name="Hình tự do: Hình 385"/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7" name="Hình tự do: Hình 386"/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8" name="Hình tự do: Hình 387"/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9" name="Hình tự do: Hình 388"/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0" name="Hình tự do: Hình 389"/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/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/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/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/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/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/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/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/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5" name="Hình tự do: Hình 384"/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1" name="Hình tự do: Hình 370"/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2" name="Đồ họa 753"/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57" name="Đồ họa 753"/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1" name="Đồ họa 753"/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66" name="Hình tự do: Hình 365"/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/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2" name="Hình tự do: Hình 301"/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3" name="Đồ họa 753"/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2" name="Hình tự do: Hình 361"/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/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/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/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4" name="Hình tự do: Hình 303"/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5" name="Hình tự do: Hình 304"/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6" name="Hình tự do: Hình 305"/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/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58" name="Hình tự do: Hình 357"/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/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0" name="Hình tự do: Hình 359"/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/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/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/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0" name="Đồ họa 753"/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56" name="Hình tự do: Hình 355"/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7" name="Hình tự do: Hình 356"/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1" name="Hình tự do: Hình 310"/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2" name="Hình tự do: Hình 311"/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3" name="Đồ họa 753"/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4" name="Hình tự do: Hình 353"/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5" name="Hình tự do: Hình 354"/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4" name="Hình tự do: Hình 313"/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5" name="Hình tự do: Hình 314"/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/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/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26" name="Hình tự do: Hình 325"/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7" name="Hình tự do: Hình 326"/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/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/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0" name="Hình tự do: Hình 329"/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/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/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/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/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/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/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/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38" name="Đồ họa 753"/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1" name="Hình tự do: Hình 350"/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/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/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9" name="Hình tự do: Hình 338"/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0" name="Đồ họa 753"/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47" name="Hình tự do: Hình 346"/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/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/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/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1" name="Đồ họa 753"/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3" name="Hình tự do: Hình 342"/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4" name="Hình tự do: Hình 343"/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/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6" name="Hình tự do: Hình 345"/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2" name="Hình tự do: Hình 341"/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8" name="Đồ họa 753"/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3" name="Hình tự do: Hình 322"/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4" name="Hình tự do: Hình 323"/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/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9" name="Đồ họa 753"/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0" name="Hình tự do: Hình 319"/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1" name="Hình tự do: Hình 320"/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2" name="Hình tự do: Hình 321"/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58" name="Đồ họa 753"/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4" name="Hình tự do: Hình 243"/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5" name="Hình tự do: Hình 244"/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6" name="Hình tự do: Hình 245"/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7" name="Đồ họa 753"/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298" name="Hình tự do: Hình 297"/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9" name="Hình tự do: Hình 298"/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/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48" name="Hình tự do: Hình 247"/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9" name="Đồ họa 753"/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5" name="Hình tự do: Hình 294"/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6" name="Hình tự do: Hình 295"/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/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0" name="Hình tự do: Hình 249"/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/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2" name="Đồ họa 753"/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2" name="Hình tự do: Hình 291"/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3" name="Hình tự do: Hình 292"/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/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3" name="Hình tự do: Hình 252"/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/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/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/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/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8" name="Đồ họa 753"/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89" name="Hình tự do: Hình 288"/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0" name="Hình tự do: Hình 289"/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1" name="Hình tự do: Hình 290"/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59" name="Đồ họa 753"/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0" name="Đồ họa 753"/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3" name="Hình tự do: Hình 262"/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4" name="Hình tự do: Hình 263"/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5" name="Hình tự do: Hình 264"/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6" name="Hình tự do: Hình 265"/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7" name="Hình tự do: Hình 266"/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/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/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/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/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2" name="Đồ họa 753"/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5" name="Hình tự do: Hình 284"/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/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/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/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3" name="Đồ họa 753"/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1" name="Hình tự do: Hình 280"/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2" name="Hình tự do: Hình 281"/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/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/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4" name="Hình tự do: Hình 273"/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/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6" name="Hình tự do: Hình 275"/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7" name="Đồ họa 753"/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78" name="Hình tự do: Hình 277"/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79" name="Hình tự do: Hình 278"/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0" name="Hình tự do: Hình 279"/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1" name="Hình tự do: Hình 260"/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2" name="Hình tự do: Hình 261"/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59" name="Hình tự do: Hình 58"/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/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/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/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/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/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/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6" name="Đồ họa 753"/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0" name="Hình tự do: Hình 219"/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1" name="Hình tự do: Hình 220"/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2" name="Đồ họa 753"/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0" name="Hình tự do: Hình 239"/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/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/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/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3" name="Hình tự do: Hình 222"/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4" name="Hình tự do: Hình 223"/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/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6" name="Hình tự do: Hình 225"/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7" name="Hình tự do: Hình 226"/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/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/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0" name="Đồ họa 753"/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36" name="Hình tự do: Hình 235"/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7" name="Hình tự do: Hình 236"/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8" name="Hình tự do: Hình 237"/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9" name="Hình tự do: Hình 238"/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1" name="Hình tự do: Hình 230"/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/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/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4" name="Hình tự do: Hình 233"/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5" name="Hình tự do: Hình 234"/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7" name="Hình tự do: Hình 66"/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8" name="Đồ họa 753"/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5" name="Hình tự do: Hình 154"/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6" name="Hình tự do: Hình 155"/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7" name="Hình tự do: Hình 156"/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58" name="Đồ họa 753"/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16" name="Hình tự do: Hình 215"/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/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/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/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59" name="Hình tự do: Hình 158"/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/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/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/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2" name="Hình tự do: Hình 211"/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3" name="Hình tự do: Hình 212"/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/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/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/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/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5" name="Đồ họa 753"/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09" name="Hình tự do: Hình 208"/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0" name="Hình tự do: Hình 209"/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/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6" name="Hình tự do: Hình 165"/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7" name="Hình tự do: Hình 166"/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/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9" name="Hình tự do: Hình 168"/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0" name="Đồ họa 753"/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06" name="Hình tự do: Hình 205"/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7" name="Hình tự do: Hình 206"/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8" name="Hình tự do: Hình 207"/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1" name="Đồ họa 753"/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2" name="Hình tự do: Hình 171"/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3" name="Hình tự do: Hình 172"/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4" name="Hình tự do: Hình 173"/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5" name="Hình tự do: Hình 174"/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6" name="Hình tự do: Hình 175"/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/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/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/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0" name="Đồ họa 753"/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1" name="Hình tự do: Hình 200"/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/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3" name="Đồ họa 753"/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4" name="Hình tự do: Hình 203"/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5" name="Hình tự do: Hình 204"/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1" name="Đồ họa 753"/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197" name="Hình tự do: Hình 196"/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8" name="Hình tự do: Hình 197"/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/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/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2" name="Hình tự do: Hình 181"/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/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4" name="Hình tự do: Hình 183"/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5" name="Hình tự do: Hình 184"/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6" name="Hình tự do: Hình 185"/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/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/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/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/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/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/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3" name="Đồ họa 753"/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4" name="Hình tự do: Hình 193"/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5" name="Hình tự do: Hình 194"/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6" name="Hình tự do: Hình 195"/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69" name="Đồ họa 753"/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4" name="Hình tự do: Hình 123"/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5" name="Hình tự do: Hình 124"/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6" name="Hình tự do: Hình 125"/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7" name="Hình tự do: Hình 126"/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8" name="Đồ họa 753"/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29" name="Hình tự do: Hình 128"/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0" name="Hình tự do: Hình 129"/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1" name="Hình tự do: Hình 130"/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2" name="Hình tự do: Hình 131"/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3" name="Hình tự do: Hình 132"/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/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/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/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37" name="Đồ họa 753"/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1" name="Hình tự do: Hình 150"/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/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/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/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38" name="Đồ họa 753"/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47" name="Hình tự do: Hình 146"/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8" name="Hình tự do: Hình 147"/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/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/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39" name="Hình tự do: Hình 138"/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0" name="Đồ họa 753"/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4" name="Hình tự do: Hình 143"/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5" name="Hình tự do: Hình 144"/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6" name="Hình tự do: Hình 145"/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1" name="Hình tự do: Hình 140"/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2" name="Hình tự do: Hình 141"/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3" name="Hình tự do: Hình 142"/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0" name="Đồ họa 753"/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1" name="Hình tự do: Hình 70"/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2" name="Hình tự do: Hình 71"/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3" name="Hình tự do: Hình 72"/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4" name="Hình tự do: Hình 73"/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5" name="Hình tự do: Hình 74"/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/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/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/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/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/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/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/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/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/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/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6" name="Đồ họa 753"/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2" name="Hình tự do: Hình 101"/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3" name="Hình tự do: Hình 102"/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/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/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6" name="Hình tự do: Hình 105"/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/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/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/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/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1" name="Đồ họa 753"/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1" name="Hình tự do: Hình 120"/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Hình tự do: Hình 121"/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/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2" name="Hình tự do: Hình 111"/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/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/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5" name="Hình tự do: Hình 114"/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6" name="Hình tự do: Hình 115"/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7" name="Đồ họa 753"/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18" name="Hình tự do: Hình 117"/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9" name="Hình tự do: Hình 118"/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Hình tự do: Hình 119"/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87" name="Hình tự do: Hình 86"/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8" name="Đồ họa 753"/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99" name="Hình tự do: Hình 98"/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0" name="Hình tự do: Hình 99"/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/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9" name="Đồ họa 753"/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96" name="Hình tự do: Hình 95"/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7" name="Hình tự do: Hình 96"/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8" name="Hình tự do: Hình 97"/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0" name="Hình tự do: Hình 89"/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Hình tự do: Hình 90"/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Hình tự do: Hình 91"/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Hình tự do: Hình 92"/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4" name="Hình tự do: Hình 93"/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/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3" name="Đồ họa 753"/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48" name="Hình tự do: Hình 47"/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/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/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/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/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/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/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/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/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4" name="Đồ họa 753"/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4" name="Đồ họa 753"/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5" name="Hình tự do: Hình 44"/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6" name="Hình tự do: Hình 45"/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7" name="Hình tự do: Hình 46"/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5" name="Hình tự do: Hình 34"/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/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/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/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/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/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/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/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/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/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Đồ họa 753"/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16" name="Đồ họa 753"/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29" name="Hình tự do: Hình 28"/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Hình tự do: Hình 29"/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Hình tự do: Hình 30"/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" name="Hình tự do: Hình 31"/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3" name="Hình tự do: Hình 32"/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7" name="Hình tự do: Hình 16"/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/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/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/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/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/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/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/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/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/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/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/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4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66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57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24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2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493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7175-EB9C-49DC-9F4B-81F50BAFF0A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00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358562" y="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0"/>
          <p:cNvSpPr/>
          <p:nvPr userDrawn="1"/>
        </p:nvSpPr>
        <p:spPr>
          <a:xfrm>
            <a:off x="563490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Hình ảnh 4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79" y="1504709"/>
            <a:ext cx="3011685" cy="1201016"/>
          </a:xfrm>
          <a:prstGeom prst="rect">
            <a:avLst/>
          </a:prstGeom>
        </p:spPr>
      </p:pic>
      <p:pic>
        <p:nvPicPr>
          <p:cNvPr id="429" name="Hình ảnh 4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691" y="2648644"/>
            <a:ext cx="7870618" cy="1560711"/>
          </a:xfrm>
          <a:prstGeom prst="rect">
            <a:avLst/>
          </a:prstGeom>
        </p:spPr>
      </p:pic>
      <p:sp>
        <p:nvSpPr>
          <p:cNvPr id="2" name="Hộp Văn bản 15"/>
          <p:cNvSpPr txBox="1"/>
          <p:nvPr/>
        </p:nvSpPr>
        <p:spPr>
          <a:xfrm>
            <a:off x="5449712" y="4152276"/>
            <a:ext cx="1547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94" y="1840854"/>
            <a:ext cx="7882811" cy="317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Nhóm 36"/>
          <p:cNvGrpSpPr/>
          <p:nvPr/>
        </p:nvGrpSpPr>
        <p:grpSpPr>
          <a:xfrm>
            <a:off x="653699" y="658535"/>
            <a:ext cx="7275069" cy="1200329"/>
            <a:chOff x="653699" y="658535"/>
            <a:chExt cx="7275069" cy="1200329"/>
          </a:xfrm>
        </p:grpSpPr>
        <p:sp>
          <p:nvSpPr>
            <p:cNvPr id="2" name="Hộp Văn bản 1"/>
            <p:cNvSpPr txBox="1"/>
            <p:nvPr/>
          </p:nvSpPr>
          <p:spPr>
            <a:xfrm>
              <a:off x="2941505" y="1112516"/>
              <a:ext cx="4987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đọc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4" name="Nhóm 3"/>
            <p:cNvGrpSpPr/>
            <p:nvPr/>
          </p:nvGrpSpPr>
          <p:grpSpPr>
            <a:xfrm>
              <a:off x="653699" y="658535"/>
              <a:ext cx="2287806" cy="1200329"/>
              <a:chOff x="2200542" y="2705725"/>
              <a:chExt cx="2287806" cy="1200329"/>
            </a:xfrm>
          </p:grpSpPr>
          <p:sp>
            <p:nvSpPr>
              <p:cNvPr id="5" name="Hộp Văn bản 4"/>
              <p:cNvSpPr txBox="1"/>
              <p:nvPr/>
            </p:nvSpPr>
            <p:spPr>
              <a:xfrm>
                <a:off x="2200542" y="2705725"/>
                <a:ext cx="22878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 err="1">
                    <a:ln w="161925">
                      <a:solidFill>
                        <a:prstClr val="white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kumimoji="0" lang="en-US" sz="7200" b="0" i="0" u="none" strike="noStrike" kern="1200" cap="none" spc="0" normalizeH="0" baseline="0" noProof="0" dirty="0">
                    <a:ln w="161925">
                      <a:solidFill>
                        <a:prstClr val="white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1:</a:t>
                </a:r>
                <a:endParaRPr kumimoji="0" lang="vi-VN" sz="7200" b="0" i="0" u="none" strike="noStrike" kern="1200" cap="none" spc="0" normalizeH="0" baseline="0" noProof="0" dirty="0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6" name="Hộp Văn bản 5"/>
              <p:cNvSpPr txBox="1"/>
              <p:nvPr/>
            </p:nvSpPr>
            <p:spPr>
              <a:xfrm>
                <a:off x="2200542" y="2705725"/>
                <a:ext cx="22878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 err="1">
                    <a:ln>
                      <a:noFill/>
                    </a:ln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1:</a:t>
                </a:r>
                <a:endParaRPr kumimoji="0" lang="vi-VN" sz="72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8" name="Nhóm 7"/>
          <p:cNvGrpSpPr/>
          <p:nvPr/>
        </p:nvGrpSpPr>
        <p:grpSpPr>
          <a:xfrm>
            <a:off x="1791572" y="2014646"/>
            <a:ext cx="5045797" cy="597622"/>
            <a:chOff x="1044973" y="3650317"/>
            <a:chExt cx="2880581" cy="471912"/>
          </a:xfrm>
        </p:grpSpPr>
        <p:sp>
          <p:nvSpPr>
            <p:cNvPr id="16" name="Hình chữ nhật: Góc Tròn 15"/>
            <p:cNvSpPr/>
            <p:nvPr/>
          </p:nvSpPr>
          <p:spPr>
            <a:xfrm>
              <a:off x="1044973" y="3676830"/>
              <a:ext cx="2880581" cy="445399"/>
            </a:xfrm>
            <a:prstGeom prst="roundRect">
              <a:avLst/>
            </a:prstGeom>
            <a:solidFill>
              <a:srgbClr val="F8A8A6"/>
            </a:solidFill>
            <a:ln w="28575">
              <a:solidFill>
                <a:srgbClr val="EE3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Hộp Văn bản 16"/>
            <p:cNvSpPr txBox="1"/>
            <p:nvPr/>
          </p:nvSpPr>
          <p:spPr>
            <a:xfrm>
              <a:off x="1143804" y="3650317"/>
              <a:ext cx="2682918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Năm trăm hai mươi lăm</a:t>
              </a:r>
            </a:p>
          </p:txBody>
        </p:sp>
      </p:grpSp>
      <p:grpSp>
        <p:nvGrpSpPr>
          <p:cNvPr id="9" name="Nhóm 8"/>
          <p:cNvGrpSpPr/>
          <p:nvPr/>
        </p:nvGrpSpPr>
        <p:grpSpPr>
          <a:xfrm>
            <a:off x="1796810" y="3182068"/>
            <a:ext cx="5061511" cy="605244"/>
            <a:chOff x="622099" y="3660564"/>
            <a:chExt cx="3706761" cy="477930"/>
          </a:xfrm>
        </p:grpSpPr>
        <p:sp>
          <p:nvSpPr>
            <p:cNvPr id="14" name="Hình chữ nhật: Góc Tròn 13"/>
            <p:cNvSpPr/>
            <p:nvPr/>
          </p:nvSpPr>
          <p:spPr>
            <a:xfrm>
              <a:off x="622099" y="3676829"/>
              <a:ext cx="3706761" cy="461665"/>
            </a:xfrm>
            <a:prstGeom prst="roundRect">
              <a:avLst/>
            </a:prstGeom>
            <a:solidFill>
              <a:srgbClr val="E2E69A"/>
            </a:solidFill>
            <a:ln w="28575">
              <a:solidFill>
                <a:srgbClr val="C2C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686009" y="3660564"/>
              <a:ext cx="3578940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Bảy trăm linh bảy</a:t>
              </a:r>
            </a:p>
          </p:txBody>
        </p:sp>
      </p:grpSp>
      <p:grpSp>
        <p:nvGrpSpPr>
          <p:cNvPr id="10" name="Nhóm 9"/>
          <p:cNvGrpSpPr/>
          <p:nvPr/>
        </p:nvGrpSpPr>
        <p:grpSpPr>
          <a:xfrm>
            <a:off x="1786334" y="4357112"/>
            <a:ext cx="5061511" cy="584775"/>
            <a:chOff x="622099" y="3660564"/>
            <a:chExt cx="3706761" cy="1247491"/>
          </a:xfrm>
        </p:grpSpPr>
        <p:sp>
          <p:nvSpPr>
            <p:cNvPr id="12" name="Hình chữ nhật: Góc Tròn 11"/>
            <p:cNvSpPr/>
            <p:nvPr/>
          </p:nvSpPr>
          <p:spPr>
            <a:xfrm>
              <a:off x="622099" y="3676830"/>
              <a:ext cx="3706761" cy="1200329"/>
            </a:xfrm>
            <a:prstGeom prst="roundRect">
              <a:avLst/>
            </a:prstGeom>
            <a:solidFill>
              <a:srgbClr val="FFF3AB"/>
            </a:solidFill>
            <a:ln w="28575">
              <a:solidFill>
                <a:srgbClr val="FF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ộp Văn bản 12"/>
            <p:cNvSpPr txBox="1"/>
            <p:nvPr/>
          </p:nvSpPr>
          <p:spPr>
            <a:xfrm>
              <a:off x="686008" y="3660564"/>
              <a:ext cx="3578941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Bốn trăm bốn mươi tư</a:t>
              </a:r>
            </a:p>
          </p:txBody>
        </p:sp>
      </p:grpSp>
      <p:grpSp>
        <p:nvGrpSpPr>
          <p:cNvPr id="20" name="Nhóm 19"/>
          <p:cNvGrpSpPr/>
          <p:nvPr/>
        </p:nvGrpSpPr>
        <p:grpSpPr>
          <a:xfrm>
            <a:off x="1786334" y="5519312"/>
            <a:ext cx="5045796" cy="584775"/>
            <a:chOff x="622099" y="3653246"/>
            <a:chExt cx="3706761" cy="1247491"/>
          </a:xfrm>
          <a:solidFill>
            <a:srgbClr val="FFC964"/>
          </a:solidFill>
        </p:grpSpPr>
        <p:sp>
          <p:nvSpPr>
            <p:cNvPr id="21" name="Hình chữ nhật: Góc Tròn 20"/>
            <p:cNvSpPr/>
            <p:nvPr/>
          </p:nvSpPr>
          <p:spPr>
            <a:xfrm>
              <a:off x="622099" y="3676830"/>
              <a:ext cx="3706761" cy="1200328"/>
            </a:xfrm>
            <a:prstGeom prst="roundRect">
              <a:avLst/>
            </a:prstGeom>
            <a:solidFill>
              <a:srgbClr val="FFEFD1"/>
            </a:solidFill>
            <a:ln w="28575">
              <a:solidFill>
                <a:srgbClr val="FFC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Hộp Văn bản 21"/>
            <p:cNvSpPr txBox="1"/>
            <p:nvPr/>
          </p:nvSpPr>
          <p:spPr>
            <a:xfrm>
              <a:off x="686009" y="3653246"/>
              <a:ext cx="3578938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Nhóm 24"/>
          <p:cNvGrpSpPr/>
          <p:nvPr/>
        </p:nvGrpSpPr>
        <p:grpSpPr>
          <a:xfrm>
            <a:off x="7801612" y="1758847"/>
            <a:ext cx="2300885" cy="1012625"/>
            <a:chOff x="197426" y="1579418"/>
            <a:chExt cx="5760889" cy="2535382"/>
          </a:xfrm>
        </p:grpSpPr>
        <p:pic>
          <p:nvPicPr>
            <p:cNvPr id="26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27" name="Hộp Văn bản 26"/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525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7801611" y="2910351"/>
            <a:ext cx="2300885" cy="1012625"/>
            <a:chOff x="197426" y="1579418"/>
            <a:chExt cx="5760889" cy="2535382"/>
          </a:xfrm>
        </p:grpSpPr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0" name="Hộp Văn bản 29"/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707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7801610" y="4061855"/>
            <a:ext cx="2300885" cy="1012625"/>
            <a:chOff x="197426" y="1579418"/>
            <a:chExt cx="5760889" cy="2535382"/>
          </a:xfrm>
        </p:grpSpPr>
        <p:pic>
          <p:nvPicPr>
            <p:cNvPr id="32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3" name="Hộp Văn bản 32"/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444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4" name="Nhóm 33"/>
          <p:cNvGrpSpPr/>
          <p:nvPr/>
        </p:nvGrpSpPr>
        <p:grpSpPr>
          <a:xfrm>
            <a:off x="7801609" y="5212220"/>
            <a:ext cx="2300885" cy="1012625"/>
            <a:chOff x="197426" y="1579418"/>
            <a:chExt cx="5760889" cy="2535382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6" name="Hộp Văn bản 35"/>
            <p:cNvSpPr txBox="1"/>
            <p:nvPr/>
          </p:nvSpPr>
          <p:spPr>
            <a:xfrm>
              <a:off x="2083714" y="2487974"/>
              <a:ext cx="2951813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1 000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2941505" y="1112516"/>
            <a:ext cx="542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9BCA7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89BCA7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grpSp>
        <p:nvGrpSpPr>
          <p:cNvPr id="4" name="Nhóm 3"/>
          <p:cNvGrpSpPr/>
          <p:nvPr/>
        </p:nvGrpSpPr>
        <p:grpSpPr>
          <a:xfrm>
            <a:off x="653699" y="658535"/>
            <a:ext cx="2287806" cy="1200329"/>
            <a:chOff x="2200542" y="2705725"/>
            <a:chExt cx="2287806" cy="1200329"/>
          </a:xfrm>
        </p:grpSpPr>
        <p:sp>
          <p:nvSpPr>
            <p:cNvPr id="5" name="Hộp Văn bản 4"/>
            <p:cNvSpPr txBox="1"/>
            <p:nvPr/>
          </p:nvSpPr>
          <p:spPr>
            <a:xfrm>
              <a:off x="2200542" y="2705725"/>
              <a:ext cx="2287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1:</a:t>
              </a:r>
              <a:endParaRPr kumimoji="0" lang="vi-VN" sz="7200" b="0" i="0" u="none" strike="noStrike" kern="1200" cap="none" spc="0" normalizeH="0" baseline="0" noProof="0" dirty="0">
                <a:ln w="161925">
                  <a:solidFill>
                    <a:prstClr val="white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/>
            <p:cNvSpPr txBox="1"/>
            <p:nvPr/>
          </p:nvSpPr>
          <p:spPr>
            <a:xfrm>
              <a:off x="2200542" y="2705725"/>
              <a:ext cx="2287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1: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1791572" y="2014646"/>
            <a:ext cx="5420074" cy="597622"/>
            <a:chOff x="1044973" y="3650317"/>
            <a:chExt cx="2880581" cy="471912"/>
          </a:xfrm>
        </p:grpSpPr>
        <p:sp>
          <p:nvSpPr>
            <p:cNvPr id="16" name="Hình chữ nhật: Góc Tròn 15"/>
            <p:cNvSpPr/>
            <p:nvPr/>
          </p:nvSpPr>
          <p:spPr>
            <a:xfrm>
              <a:off x="1044973" y="3676830"/>
              <a:ext cx="2880581" cy="445399"/>
            </a:xfrm>
            <a:prstGeom prst="roundRect">
              <a:avLst/>
            </a:prstGeom>
            <a:solidFill>
              <a:srgbClr val="F8A8A6"/>
            </a:solidFill>
            <a:ln w="28575">
              <a:solidFill>
                <a:srgbClr val="EE3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Hộp Văn bản 16"/>
            <p:cNvSpPr txBox="1"/>
            <p:nvPr/>
          </p:nvSpPr>
          <p:spPr>
            <a:xfrm>
              <a:off x="1143804" y="3650317"/>
              <a:ext cx="2682918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trăm, 5 chục và 7 đơn v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ị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Nhóm 8"/>
          <p:cNvGrpSpPr/>
          <p:nvPr/>
        </p:nvGrpSpPr>
        <p:grpSpPr>
          <a:xfrm>
            <a:off x="1786334" y="3182070"/>
            <a:ext cx="5420074" cy="1077219"/>
            <a:chOff x="622099" y="3660564"/>
            <a:chExt cx="3706761" cy="850624"/>
          </a:xfrm>
        </p:grpSpPr>
        <p:sp>
          <p:nvSpPr>
            <p:cNvPr id="14" name="Hình chữ nhật: Góc Tròn 13"/>
            <p:cNvSpPr/>
            <p:nvPr/>
          </p:nvSpPr>
          <p:spPr>
            <a:xfrm>
              <a:off x="622099" y="3676829"/>
              <a:ext cx="3706761" cy="461665"/>
            </a:xfrm>
            <a:prstGeom prst="roundRect">
              <a:avLst/>
            </a:prstGeom>
            <a:solidFill>
              <a:srgbClr val="E2E69A"/>
            </a:solidFill>
            <a:ln w="28575">
              <a:solidFill>
                <a:srgbClr val="C2C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686009" y="3660564"/>
              <a:ext cx="3578940" cy="850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trăm, 0 chục và 8 đơn vị</a:t>
              </a:r>
            </a:p>
          </p:txBody>
        </p:sp>
      </p:grpSp>
      <p:grpSp>
        <p:nvGrpSpPr>
          <p:cNvPr id="10" name="Nhóm 9"/>
          <p:cNvGrpSpPr/>
          <p:nvPr/>
        </p:nvGrpSpPr>
        <p:grpSpPr>
          <a:xfrm>
            <a:off x="1786334" y="4357112"/>
            <a:ext cx="5420074" cy="584775"/>
            <a:chOff x="622099" y="3660564"/>
            <a:chExt cx="3706761" cy="1247491"/>
          </a:xfrm>
        </p:grpSpPr>
        <p:sp>
          <p:nvSpPr>
            <p:cNvPr id="12" name="Hình chữ nhật: Góc Tròn 11"/>
            <p:cNvSpPr/>
            <p:nvPr/>
          </p:nvSpPr>
          <p:spPr>
            <a:xfrm>
              <a:off x="622099" y="3676830"/>
              <a:ext cx="3706761" cy="1200329"/>
            </a:xfrm>
            <a:prstGeom prst="roundRect">
              <a:avLst/>
            </a:prstGeom>
            <a:solidFill>
              <a:srgbClr val="FFF3AB"/>
            </a:solidFill>
            <a:ln w="28575">
              <a:solidFill>
                <a:srgbClr val="FF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ộp Văn bản 12"/>
            <p:cNvSpPr txBox="1"/>
            <p:nvPr/>
          </p:nvSpPr>
          <p:spPr>
            <a:xfrm>
              <a:off x="686008" y="3660564"/>
              <a:ext cx="3578941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 trăm, 6 chục và 6 đơn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ị</a:t>
              </a:r>
            </a:p>
          </p:txBody>
        </p:sp>
      </p:grpSp>
      <p:grpSp>
        <p:nvGrpSpPr>
          <p:cNvPr id="20" name="Nhóm 19"/>
          <p:cNvGrpSpPr/>
          <p:nvPr/>
        </p:nvGrpSpPr>
        <p:grpSpPr>
          <a:xfrm>
            <a:off x="1786334" y="5519312"/>
            <a:ext cx="5045796" cy="584775"/>
            <a:chOff x="622099" y="3653246"/>
            <a:chExt cx="3706761" cy="1247491"/>
          </a:xfrm>
          <a:solidFill>
            <a:srgbClr val="FFC964"/>
          </a:solidFill>
        </p:grpSpPr>
        <p:sp>
          <p:nvSpPr>
            <p:cNvPr id="21" name="Hình chữ nhật: Góc Tròn 20"/>
            <p:cNvSpPr/>
            <p:nvPr/>
          </p:nvSpPr>
          <p:spPr>
            <a:xfrm>
              <a:off x="622099" y="3676830"/>
              <a:ext cx="3706761" cy="1200328"/>
            </a:xfrm>
            <a:prstGeom prst="roundRect">
              <a:avLst/>
            </a:prstGeom>
            <a:solidFill>
              <a:srgbClr val="FFEFD1"/>
            </a:solidFill>
            <a:ln w="28575">
              <a:solidFill>
                <a:srgbClr val="FFC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Hộp Văn bản 21"/>
            <p:cNvSpPr txBox="1"/>
            <p:nvPr/>
          </p:nvSpPr>
          <p:spPr>
            <a:xfrm>
              <a:off x="686009" y="3653246"/>
              <a:ext cx="3578938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8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chục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Nhóm 24"/>
          <p:cNvGrpSpPr/>
          <p:nvPr/>
        </p:nvGrpSpPr>
        <p:grpSpPr>
          <a:xfrm>
            <a:off x="7801612" y="1758847"/>
            <a:ext cx="2300885" cy="1012625"/>
            <a:chOff x="197426" y="1579418"/>
            <a:chExt cx="5760889" cy="2535382"/>
          </a:xfrm>
        </p:grpSpPr>
        <p:pic>
          <p:nvPicPr>
            <p:cNvPr id="26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27" name="Hộp Văn bản 26"/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357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7801611" y="2910351"/>
            <a:ext cx="2300885" cy="1012625"/>
            <a:chOff x="197426" y="1579418"/>
            <a:chExt cx="5760889" cy="2535382"/>
          </a:xfrm>
        </p:grpSpPr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0" name="Hộp Văn bản 29"/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7801610" y="4061855"/>
            <a:ext cx="2300885" cy="1012625"/>
            <a:chOff x="197426" y="1579418"/>
            <a:chExt cx="5760889" cy="2535382"/>
          </a:xfrm>
        </p:grpSpPr>
        <p:pic>
          <p:nvPicPr>
            <p:cNvPr id="32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3" name="Hộp Văn bản 32"/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666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4" name="Nhóm 33"/>
          <p:cNvGrpSpPr/>
          <p:nvPr/>
        </p:nvGrpSpPr>
        <p:grpSpPr>
          <a:xfrm>
            <a:off x="7801609" y="5212220"/>
            <a:ext cx="2300885" cy="1012625"/>
            <a:chOff x="197426" y="1579418"/>
            <a:chExt cx="5760889" cy="2535382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>
              <a:fillRect/>
            </a:stretch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6" name="Hộp Văn bản 35"/>
            <p:cNvSpPr txBox="1"/>
            <p:nvPr/>
          </p:nvSpPr>
          <p:spPr>
            <a:xfrm>
              <a:off x="2083714" y="2487974"/>
              <a:ext cx="2951813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880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Nhóm 42"/>
          <p:cNvGrpSpPr/>
          <p:nvPr/>
        </p:nvGrpSpPr>
        <p:grpSpPr>
          <a:xfrm>
            <a:off x="673363" y="363567"/>
            <a:ext cx="9418284" cy="1210097"/>
            <a:chOff x="673363" y="363567"/>
            <a:chExt cx="9418284" cy="1210097"/>
          </a:xfrm>
        </p:grpSpPr>
        <p:sp>
          <p:nvSpPr>
            <p:cNvPr id="2" name="Hộp Văn bản 1"/>
            <p:cNvSpPr txBox="1"/>
            <p:nvPr/>
          </p:nvSpPr>
          <p:spPr>
            <a:xfrm>
              <a:off x="3150323" y="817548"/>
              <a:ext cx="6941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9BCA7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Mỗi số được viết thành tổng nào?</a:t>
              </a:r>
            </a:p>
          </p:txBody>
        </p:sp>
        <p:grpSp>
          <p:nvGrpSpPr>
            <p:cNvPr id="4" name="Nhóm 3"/>
            <p:cNvGrpSpPr/>
            <p:nvPr/>
          </p:nvGrpSpPr>
          <p:grpSpPr>
            <a:xfrm>
              <a:off x="673363" y="363567"/>
              <a:ext cx="2476960" cy="1210097"/>
              <a:chOff x="2200542" y="2705725"/>
              <a:chExt cx="2476960" cy="1210097"/>
            </a:xfrm>
          </p:grpSpPr>
          <p:sp>
            <p:nvSpPr>
              <p:cNvPr id="5" name="Hộp Văn bản 4"/>
              <p:cNvSpPr txBox="1"/>
              <p:nvPr/>
            </p:nvSpPr>
            <p:spPr>
              <a:xfrm>
                <a:off x="2200542" y="2705725"/>
                <a:ext cx="24769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 err="1">
                    <a:ln w="161925">
                      <a:solidFill>
                        <a:prstClr val="white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kumimoji="0" lang="en-US" sz="7200" b="0" i="0" u="none" strike="noStrike" kern="1200" cap="none" spc="0" normalizeH="0" baseline="0" noProof="0" dirty="0">
                    <a:ln w="161925">
                      <a:solidFill>
                        <a:prstClr val="white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2:</a:t>
                </a:r>
                <a:endParaRPr kumimoji="0" lang="vi-VN" sz="7200" b="0" i="0" u="none" strike="noStrike" kern="1200" cap="none" spc="0" normalizeH="0" baseline="0" noProof="0" dirty="0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6" name="Hộp Văn bản 5"/>
              <p:cNvSpPr txBox="1"/>
              <p:nvPr/>
            </p:nvSpPr>
            <p:spPr>
              <a:xfrm>
                <a:off x="2200542" y="2715493"/>
                <a:ext cx="2476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 err="1">
                    <a:ln>
                      <a:noFill/>
                    </a:ln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kumimoji="0" lang="en-US" sz="7200" b="0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2:</a:t>
                </a:r>
                <a:endParaRPr kumimoji="0" lang="vi-VN" sz="72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8" y="1583432"/>
            <a:ext cx="10763423" cy="4432850"/>
          </a:xfrm>
          <a:prstGeom prst="rect">
            <a:avLst/>
          </a:prstGeom>
        </p:spPr>
      </p:pic>
      <p:sp>
        <p:nvSpPr>
          <p:cNvPr id="11" name="Hình tự do: Hình 10"/>
          <p:cNvSpPr/>
          <p:nvPr/>
        </p:nvSpPr>
        <p:spPr>
          <a:xfrm>
            <a:off x="2556387" y="3775587"/>
            <a:ext cx="727586" cy="1179871"/>
          </a:xfrm>
          <a:custGeom>
            <a:avLst/>
            <a:gdLst>
              <a:gd name="connsiteX0" fmla="*/ 678426 w 678426"/>
              <a:gd name="connsiteY0" fmla="*/ 0 h 1160207"/>
              <a:gd name="connsiteX1" fmla="*/ 0 w 678426"/>
              <a:gd name="connsiteY1" fmla="*/ 1160207 h 116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26" h="1160207">
                <a:moveTo>
                  <a:pt x="678426" y="0"/>
                </a:moveTo>
                <a:cubicBezTo>
                  <a:pt x="374445" y="463755"/>
                  <a:pt x="70464" y="927510"/>
                  <a:pt x="0" y="1160207"/>
                </a:cubicBezTo>
              </a:path>
            </a:pathLst>
          </a:custGeom>
          <a:noFill/>
          <a:ln w="28575">
            <a:solidFill>
              <a:srgbClr val="EF966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Hình tự do: Hình 17"/>
          <p:cNvSpPr/>
          <p:nvPr/>
        </p:nvSpPr>
        <p:spPr>
          <a:xfrm flipV="1">
            <a:off x="2556387" y="3952569"/>
            <a:ext cx="727586" cy="1322000"/>
          </a:xfrm>
          <a:custGeom>
            <a:avLst/>
            <a:gdLst>
              <a:gd name="connsiteX0" fmla="*/ 678426 w 678426"/>
              <a:gd name="connsiteY0" fmla="*/ 0 h 1160207"/>
              <a:gd name="connsiteX1" fmla="*/ 0 w 678426"/>
              <a:gd name="connsiteY1" fmla="*/ 1160207 h 116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26" h="1160207">
                <a:moveTo>
                  <a:pt x="678426" y="0"/>
                </a:moveTo>
                <a:cubicBezTo>
                  <a:pt x="374445" y="463755"/>
                  <a:pt x="70464" y="927510"/>
                  <a:pt x="0" y="1160207"/>
                </a:cubicBezTo>
              </a:path>
            </a:pathLst>
          </a:custGeom>
          <a:noFill/>
          <a:ln w="28575">
            <a:solidFill>
              <a:srgbClr val="EF966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8" name="Đường kết nối Mũi tên Thẳng 37"/>
          <p:cNvCxnSpPr/>
          <p:nvPr/>
        </p:nvCxnSpPr>
        <p:spPr>
          <a:xfrm>
            <a:off x="8799871" y="2467897"/>
            <a:ext cx="904568" cy="1307690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/>
          <p:cNvCxnSpPr/>
          <p:nvPr/>
        </p:nvCxnSpPr>
        <p:spPr>
          <a:xfrm>
            <a:off x="8731045" y="3795123"/>
            <a:ext cx="973394" cy="818446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kết nối Mũi tên Thẳng 40"/>
          <p:cNvCxnSpPr/>
          <p:nvPr/>
        </p:nvCxnSpPr>
        <p:spPr>
          <a:xfrm flipV="1">
            <a:off x="8662219" y="2939845"/>
            <a:ext cx="1042220" cy="2182504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3077497" y="834787"/>
            <a:ext cx="844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Số học sinh của Trường Thắng Lợi như sau:</a:t>
            </a:r>
          </a:p>
        </p:txBody>
      </p:sp>
      <p:grpSp>
        <p:nvGrpSpPr>
          <p:cNvPr id="4" name="Nhóm 3"/>
          <p:cNvGrpSpPr/>
          <p:nvPr/>
        </p:nvGrpSpPr>
        <p:grpSpPr>
          <a:xfrm>
            <a:off x="673363" y="363566"/>
            <a:ext cx="2476960" cy="1200330"/>
            <a:chOff x="2200542" y="2705724"/>
            <a:chExt cx="2476960" cy="1200330"/>
          </a:xfrm>
        </p:grpSpPr>
        <p:sp>
          <p:nvSpPr>
            <p:cNvPr id="5" name="Hộp Văn bản 4"/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3:</a:t>
              </a:r>
              <a:endParaRPr kumimoji="0" lang="vi-VN" sz="7200" b="0" i="0" u="none" strike="noStrike" kern="1200" cap="none" spc="0" normalizeH="0" baseline="0" noProof="0" dirty="0">
                <a:ln w="161925">
                  <a:solidFill>
                    <a:prstClr val="white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/>
            <p:cNvSpPr txBox="1"/>
            <p:nvPr/>
          </p:nvSpPr>
          <p:spPr>
            <a:xfrm>
              <a:off x="2200542" y="2705724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3: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aphicFrame>
        <p:nvGraphicFramePr>
          <p:cNvPr id="3" name="Bảng 7"/>
          <p:cNvGraphicFramePr>
            <a:graphicFrameLocks noGrp="1"/>
          </p:cNvGraphicFramePr>
          <p:nvPr/>
        </p:nvGraphicFramePr>
        <p:xfrm>
          <a:off x="838119" y="1735592"/>
          <a:ext cx="10736826" cy="17087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Hộp Văn bản 7"/>
          <p:cNvSpPr txBox="1"/>
          <p:nvPr/>
        </p:nvSpPr>
        <p:spPr>
          <a:xfrm>
            <a:off x="838119" y="3638397"/>
            <a:ext cx="77768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a) Viết số học sinh các khối lớp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Hai, Ba, Bốn và Năm theo thứ tự từ bé đến lớn.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b) Trong các khối lớp Một, Hai, Ba và Bốn.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+ Khối lớp nào có nhiều học sinh nhất?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+ Khối lớp nào có ít học sinh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7"/>
          <p:cNvGraphicFramePr>
            <a:graphicFrameLocks noGrp="1"/>
          </p:cNvGraphicFramePr>
          <p:nvPr/>
        </p:nvGraphicFramePr>
        <p:xfrm>
          <a:off x="727587" y="590080"/>
          <a:ext cx="10736826" cy="17087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Nhóm 12"/>
          <p:cNvGrpSpPr/>
          <p:nvPr/>
        </p:nvGrpSpPr>
        <p:grpSpPr>
          <a:xfrm>
            <a:off x="1838848" y="2419397"/>
            <a:ext cx="8631534" cy="3728028"/>
            <a:chOff x="801681" y="2083642"/>
            <a:chExt cx="6971884" cy="3629312"/>
          </a:xfrm>
        </p:grpSpPr>
        <p:grpSp>
          <p:nvGrpSpPr>
            <p:cNvPr id="14" name="Nhóm 13"/>
            <p:cNvGrpSpPr/>
            <p:nvPr/>
          </p:nvGrpSpPr>
          <p:grpSpPr>
            <a:xfrm>
              <a:off x="801681" y="2083642"/>
              <a:ext cx="6971884" cy="3629312"/>
              <a:chOff x="489767" y="1823085"/>
              <a:chExt cx="7023088" cy="2866091"/>
            </a:xfrm>
          </p:grpSpPr>
          <p:grpSp>
            <p:nvGrpSpPr>
              <p:cNvPr id="16" name="Đồ họa 52"/>
              <p:cNvGrpSpPr/>
              <p:nvPr/>
            </p:nvGrpSpPr>
            <p:grpSpPr>
              <a:xfrm>
                <a:off x="489767" y="1823085"/>
                <a:ext cx="7023088" cy="2866091"/>
                <a:chOff x="795361" y="1636323"/>
                <a:chExt cx="7471729" cy="3049179"/>
              </a:xfrm>
            </p:grpSpPr>
            <p:grpSp>
              <p:nvGrpSpPr>
                <p:cNvPr id="18" name="Đồ họa 52"/>
                <p:cNvGrpSpPr/>
                <p:nvPr/>
              </p:nvGrpSpPr>
              <p:grpSpPr>
                <a:xfrm>
                  <a:off x="795361" y="1823741"/>
                  <a:ext cx="7471729" cy="2861761"/>
                  <a:chOff x="795361" y="1823741"/>
                  <a:chExt cx="7471729" cy="2861761"/>
                </a:xfrm>
              </p:grpSpPr>
              <p:sp>
                <p:nvSpPr>
                  <p:cNvPr id="24" name="Hình tự do: Hình 23"/>
                  <p:cNvSpPr/>
                  <p:nvPr/>
                </p:nvSpPr>
                <p:spPr>
                  <a:xfrm>
                    <a:off x="818222" y="1846604"/>
                    <a:ext cx="7347390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Hình tự do: Hình 24"/>
                  <p:cNvSpPr/>
                  <p:nvPr/>
                </p:nvSpPr>
                <p:spPr>
                  <a:xfrm>
                    <a:off x="795361" y="1823741"/>
                    <a:ext cx="7471729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" name="Đồ họa 52"/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20" name="Hình tự do: Hình 19"/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Hình tự do: Hình 20"/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Hình tự do: Hình 21"/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Hình tự do: Hình 22"/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" name="Hộp Văn bản 16"/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Hộp Văn bản 14"/>
            <p:cNvSpPr txBox="1"/>
            <p:nvPr/>
          </p:nvSpPr>
          <p:spPr>
            <a:xfrm>
              <a:off x="1025571" y="3080919"/>
              <a:ext cx="6531173" cy="2157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Vì 295 &lt; 306 &lt; 316 &lt; 340 nên ta sắp xếp số học sinh các khối lớp Hai, Ba, Bốn và Năm theo thứ tự từ bé đến lớn là: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Khối Bốn; Khối Năm; Khối Ba; Khối Hai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7"/>
          <p:cNvGraphicFramePr>
            <a:graphicFrameLocks noGrp="1"/>
          </p:cNvGraphicFramePr>
          <p:nvPr/>
        </p:nvGraphicFramePr>
        <p:xfrm>
          <a:off x="727587" y="590080"/>
          <a:ext cx="10736826" cy="17087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Nhóm 12"/>
          <p:cNvGrpSpPr/>
          <p:nvPr/>
        </p:nvGrpSpPr>
        <p:grpSpPr>
          <a:xfrm>
            <a:off x="1838848" y="2419397"/>
            <a:ext cx="8631534" cy="3728028"/>
            <a:chOff x="801681" y="2083642"/>
            <a:chExt cx="6971884" cy="3629312"/>
          </a:xfrm>
        </p:grpSpPr>
        <p:grpSp>
          <p:nvGrpSpPr>
            <p:cNvPr id="14" name="Nhóm 13"/>
            <p:cNvGrpSpPr/>
            <p:nvPr/>
          </p:nvGrpSpPr>
          <p:grpSpPr>
            <a:xfrm>
              <a:off x="801681" y="2083642"/>
              <a:ext cx="6971884" cy="3629312"/>
              <a:chOff x="489767" y="1823085"/>
              <a:chExt cx="7023088" cy="2866091"/>
            </a:xfrm>
          </p:grpSpPr>
          <p:grpSp>
            <p:nvGrpSpPr>
              <p:cNvPr id="16" name="Đồ họa 52"/>
              <p:cNvGrpSpPr/>
              <p:nvPr/>
            </p:nvGrpSpPr>
            <p:grpSpPr>
              <a:xfrm>
                <a:off x="489767" y="1823085"/>
                <a:ext cx="7023088" cy="2866091"/>
                <a:chOff x="795361" y="1636323"/>
                <a:chExt cx="7471729" cy="3049179"/>
              </a:xfrm>
            </p:grpSpPr>
            <p:grpSp>
              <p:nvGrpSpPr>
                <p:cNvPr id="18" name="Đồ họa 52"/>
                <p:cNvGrpSpPr/>
                <p:nvPr/>
              </p:nvGrpSpPr>
              <p:grpSpPr>
                <a:xfrm>
                  <a:off x="795361" y="1823741"/>
                  <a:ext cx="7471729" cy="2861761"/>
                  <a:chOff x="795361" y="1823741"/>
                  <a:chExt cx="7471729" cy="2861761"/>
                </a:xfrm>
              </p:grpSpPr>
              <p:sp>
                <p:nvSpPr>
                  <p:cNvPr id="24" name="Hình tự do: Hình 23"/>
                  <p:cNvSpPr/>
                  <p:nvPr/>
                </p:nvSpPr>
                <p:spPr>
                  <a:xfrm>
                    <a:off x="818222" y="1846604"/>
                    <a:ext cx="7347390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Hình tự do: Hình 24"/>
                  <p:cNvSpPr/>
                  <p:nvPr/>
                </p:nvSpPr>
                <p:spPr>
                  <a:xfrm>
                    <a:off x="795361" y="1823741"/>
                    <a:ext cx="7471729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" name="Đồ họa 52"/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20" name="Hình tự do: Hình 19"/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Hình tự do: Hình 20"/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Hình tự do: Hình 21"/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Hình tự do: Hình 22"/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" name="Hộp Văn bản 16"/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Hộp Văn bản 14"/>
            <p:cNvSpPr txBox="1"/>
            <p:nvPr/>
          </p:nvSpPr>
          <p:spPr>
            <a:xfrm>
              <a:off x="1025571" y="3080919"/>
              <a:ext cx="6531173" cy="1198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Khối Hai nhiều học sinh nhất; </a:t>
              </a:r>
            </a:p>
            <a:p>
              <a:pPr marL="0" marR="0" lvl="0" indent="541655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Khối 4 ít học sinh nhất.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3077497" y="834787"/>
            <a:ext cx="96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Số?</a:t>
            </a:r>
          </a:p>
        </p:txBody>
      </p:sp>
      <p:grpSp>
        <p:nvGrpSpPr>
          <p:cNvPr id="4" name="Nhóm 3"/>
          <p:cNvGrpSpPr/>
          <p:nvPr/>
        </p:nvGrpSpPr>
        <p:grpSpPr>
          <a:xfrm>
            <a:off x="673363" y="363567"/>
            <a:ext cx="2479876" cy="1209431"/>
            <a:chOff x="2200542" y="2705725"/>
            <a:chExt cx="2479876" cy="1209431"/>
          </a:xfrm>
        </p:grpSpPr>
        <p:sp>
          <p:nvSpPr>
            <p:cNvPr id="5" name="Hộp Văn bản 4"/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4:</a:t>
              </a:r>
              <a:endParaRPr kumimoji="0" lang="vi-VN" sz="7200" b="0" i="0" u="none" strike="noStrike" kern="1200" cap="none" spc="0" normalizeH="0" baseline="0" noProof="0" dirty="0">
                <a:ln w="161925">
                  <a:solidFill>
                    <a:prstClr val="white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/>
            <p:cNvSpPr txBox="1"/>
            <p:nvPr/>
          </p:nvSpPr>
          <p:spPr>
            <a:xfrm>
              <a:off x="2203458" y="2714827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4: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aphicFrame>
        <p:nvGraphicFramePr>
          <p:cNvPr id="3" name="Bảng 7"/>
          <p:cNvGraphicFramePr>
            <a:graphicFrameLocks noGrp="1"/>
          </p:cNvGraphicFramePr>
          <p:nvPr/>
        </p:nvGraphicFramePr>
        <p:xfrm>
          <a:off x="673363" y="1763693"/>
          <a:ext cx="10624366" cy="17041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3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Bảng 7"/>
          <p:cNvGraphicFramePr>
            <a:graphicFrameLocks noGrp="1"/>
          </p:cNvGraphicFramePr>
          <p:nvPr/>
        </p:nvGraphicFramePr>
        <p:xfrm>
          <a:off x="688111" y="3990700"/>
          <a:ext cx="10668612" cy="166530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4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3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Hình chữ nhật 8"/>
          <p:cNvSpPr/>
          <p:nvPr/>
        </p:nvSpPr>
        <p:spPr>
          <a:xfrm>
            <a:off x="3768905" y="29860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5048864" y="2998839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6285502" y="2998839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7522140" y="2998838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8781132" y="29860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Hình chữ nhật 13"/>
          <p:cNvSpPr/>
          <p:nvPr/>
        </p:nvSpPr>
        <p:spPr>
          <a:xfrm>
            <a:off x="10087058" y="29681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Hình chữ nhật 14"/>
          <p:cNvSpPr/>
          <p:nvPr/>
        </p:nvSpPr>
        <p:spPr>
          <a:xfrm>
            <a:off x="3878824" y="5200398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5186053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6425381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Hình chữ nhật 17"/>
          <p:cNvSpPr/>
          <p:nvPr/>
        </p:nvSpPr>
        <p:spPr>
          <a:xfrm>
            <a:off x="7664709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Hình chữ nhật 18"/>
          <p:cNvSpPr/>
          <p:nvPr/>
        </p:nvSpPr>
        <p:spPr>
          <a:xfrm>
            <a:off x="8904037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Hình chữ nhật 19"/>
          <p:cNvSpPr/>
          <p:nvPr/>
        </p:nvSpPr>
        <p:spPr>
          <a:xfrm>
            <a:off x="10143365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673363" y="363566"/>
            <a:ext cx="2480960" cy="1200330"/>
            <a:chOff x="2200542" y="2705724"/>
            <a:chExt cx="2480960" cy="1200330"/>
          </a:xfrm>
        </p:grpSpPr>
        <p:sp>
          <p:nvSpPr>
            <p:cNvPr id="5" name="Hộp Văn bản 4"/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 w="161925">
                    <a:solidFill>
                      <a:prstClr val="white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5:</a:t>
              </a:r>
              <a:endParaRPr kumimoji="0" lang="vi-VN" sz="7200" b="0" i="0" u="none" strike="noStrike" kern="1200" cap="none" spc="0" normalizeH="0" baseline="0" noProof="0" dirty="0">
                <a:ln w="161925">
                  <a:solidFill>
                    <a:prstClr val="white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/>
            <p:cNvSpPr txBox="1"/>
            <p:nvPr/>
          </p:nvSpPr>
          <p:spPr>
            <a:xfrm>
              <a:off x="2204542" y="2705724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5: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725648" y="1768548"/>
            <a:ext cx="5616158" cy="3320903"/>
            <a:chOff x="772034" y="1554236"/>
            <a:chExt cx="5628766" cy="44786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9"/>
            <p:cNvGrpSpPr/>
            <p:nvPr/>
          </p:nvGrpSpPr>
          <p:grpSpPr>
            <a:xfrm>
              <a:off x="772034" y="1554236"/>
              <a:ext cx="5628766" cy="4478633"/>
              <a:chOff x="476249" y="318882"/>
              <a:chExt cx="6599750" cy="5251215"/>
            </a:xfrm>
          </p:grpSpPr>
          <p:pic>
            <p:nvPicPr>
              <p:cNvPr id="23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6249" y="474379"/>
                <a:ext cx="6599750" cy="5095718"/>
              </a:xfrm>
              <a:prstGeom prst="rect">
                <a:avLst/>
              </a:prstGeom>
            </p:spPr>
          </p:pic>
          <p:pic>
            <p:nvPicPr>
              <p:cNvPr id="24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7365" y="318882"/>
                <a:ext cx="3051067" cy="440635"/>
              </a:xfrm>
              <a:prstGeom prst="rect">
                <a:avLst/>
              </a:prstGeom>
            </p:spPr>
          </p:pic>
        </p:grpSp>
        <p:sp>
          <p:nvSpPr>
            <p:cNvPr id="22" name="Hộp Văn bản 21"/>
            <p:cNvSpPr txBox="1"/>
            <p:nvPr/>
          </p:nvSpPr>
          <p:spPr>
            <a:xfrm>
              <a:off x="809614" y="2335151"/>
              <a:ext cx="5429403" cy="2780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à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Năm ra cửa hàng mua 5 chai nước mắm, mỗi chai 2 lít. Hỏi bà Năm đã mua bao nhiêu lít nước mắm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anose="020406030505050303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5" name="Hộp Văn bản 24"/>
          <p:cNvSpPr txBox="1"/>
          <p:nvPr/>
        </p:nvSpPr>
        <p:spPr>
          <a:xfrm>
            <a:off x="6180386" y="2470706"/>
            <a:ext cx="5142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 Năm đã mua số lít nước mắm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× 5 = 10 (lít)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 số: 10 lít nước mắm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420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Calisto MT</vt:lpstr>
      <vt:lpstr>Cambria</vt:lpstr>
      <vt:lpstr>Times New Roman</vt:lpstr>
      <vt:lpstr>Vogue-ExtraBold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36</cp:revision>
  <dcterms:created xsi:type="dcterms:W3CDTF">2021-07-24T01:07:49Z</dcterms:created>
  <dcterms:modified xsi:type="dcterms:W3CDTF">2026-04-13T14:45:53Z</dcterms:modified>
</cp:coreProperties>
</file>