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15" r:id="rId3"/>
  </p:sldMasterIdLst>
  <p:notesMasterIdLst>
    <p:notesMasterId r:id="rId12"/>
  </p:notesMasterIdLst>
  <p:handoutMasterIdLst>
    <p:handoutMasterId r:id="rId13"/>
  </p:handoutMasterIdLst>
  <p:sldIdLst>
    <p:sldId id="257" r:id="rId4"/>
    <p:sldId id="2007577111" r:id="rId5"/>
    <p:sldId id="2007577116" r:id="rId6"/>
    <p:sldId id="2007577112" r:id="rId7"/>
    <p:sldId id="2007577110" r:id="rId8"/>
    <p:sldId id="2007577114" r:id="rId9"/>
    <p:sldId id="2007577115" r:id="rId10"/>
    <p:sldId id="20075771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3608F587-A0B0-F600-DB2A-D7F526B04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7D7663D9-51AE-71DA-2FDF-F87FA4E174ED}"/>
              </a:ext>
            </a:extLst>
          </p:cNvPr>
          <p:cNvSpPr/>
          <p:nvPr userDrawn="1"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6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3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35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0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8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22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9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5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94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41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4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912E58ED-CAB9-835B-0F36-F7886FDC6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3164EB0B-A2B1-FE35-28C5-663C7AB91353}"/>
              </a:ext>
            </a:extLst>
          </p:cNvPr>
          <p:cNvSpPr/>
          <p:nvPr userDrawn="1"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27444" y="0"/>
            <a:ext cx="12219444" cy="6857999"/>
          </a:xfrm>
          <a:prstGeom prst="rect">
            <a:avLst/>
          </a:prstGeom>
        </p:spPr>
      </p:pic>
      <p:pic>
        <p:nvPicPr>
          <p:cNvPr id="2" name="Picture 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996DF88C-5C6F-C285-5F95-BC6E5B51F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58B894DC-7341-7733-6068-96ED19C79950}"/>
              </a:ext>
            </a:extLst>
          </p:cNvPr>
          <p:cNvSpPr/>
          <p:nvPr userDrawn="1"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9Slide.vn - 2019">
            <a:extLst>
              <a:ext uri="{FF2B5EF4-FFF2-40B4-BE49-F238E27FC236}">
                <a16:creationId xmlns:a16="http://schemas.microsoft.com/office/drawing/2014/main" id="{ABA7226B-4425-8C97-0C6A-55D9CC32058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53719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microsoft.com/office/2007/relationships/hdphoto" Target="../media/hdphoto3.wdp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>
            <a:extLst>
              <a:ext uri="{FF2B5EF4-FFF2-40B4-BE49-F238E27FC236}">
                <a16:creationId xmlns:a16="http://schemas.microsoft.com/office/drawing/2014/main" id="{FA119BCA-1FBA-D518-9625-434189AE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5019030"/>
          </a:xfrm>
          <a:custGeom>
            <a:avLst/>
            <a:gdLst>
              <a:gd name="connsiteX0" fmla="*/ 0 w 8465318"/>
              <a:gd name="connsiteY0" fmla="*/ 836522 h 5019030"/>
              <a:gd name="connsiteX1" fmla="*/ 836522 w 8465318"/>
              <a:gd name="connsiteY1" fmla="*/ 0 h 5019030"/>
              <a:gd name="connsiteX2" fmla="*/ 7628796 w 8465318"/>
              <a:gd name="connsiteY2" fmla="*/ 0 h 5019030"/>
              <a:gd name="connsiteX3" fmla="*/ 8465318 w 8465318"/>
              <a:gd name="connsiteY3" fmla="*/ 836522 h 5019030"/>
              <a:gd name="connsiteX4" fmla="*/ 8465318 w 8465318"/>
              <a:gd name="connsiteY4" fmla="*/ 4182508 h 5019030"/>
              <a:gd name="connsiteX5" fmla="*/ 7628796 w 8465318"/>
              <a:gd name="connsiteY5" fmla="*/ 5019030 h 5019030"/>
              <a:gd name="connsiteX6" fmla="*/ 836522 w 8465318"/>
              <a:gd name="connsiteY6" fmla="*/ 5019030 h 5019030"/>
              <a:gd name="connsiteX7" fmla="*/ 0 w 8465318"/>
              <a:gd name="connsiteY7" fmla="*/ 4182508 h 5019030"/>
              <a:gd name="connsiteX8" fmla="*/ 0 w 8465318"/>
              <a:gd name="connsiteY8" fmla="*/ 836522 h 5019030"/>
              <a:gd name="connsiteX0" fmla="*/ 0 w 8465318"/>
              <a:gd name="connsiteY0" fmla="*/ 836522 h 5019030"/>
              <a:gd name="connsiteX1" fmla="*/ 836522 w 8465318"/>
              <a:gd name="connsiteY1" fmla="*/ 0 h 5019030"/>
              <a:gd name="connsiteX2" fmla="*/ 7628796 w 8465318"/>
              <a:gd name="connsiteY2" fmla="*/ 0 h 5019030"/>
              <a:gd name="connsiteX3" fmla="*/ 8465318 w 8465318"/>
              <a:gd name="connsiteY3" fmla="*/ 836522 h 5019030"/>
              <a:gd name="connsiteX4" fmla="*/ 8465318 w 8465318"/>
              <a:gd name="connsiteY4" fmla="*/ 4182508 h 5019030"/>
              <a:gd name="connsiteX5" fmla="*/ 7628796 w 8465318"/>
              <a:gd name="connsiteY5" fmla="*/ 5019030 h 5019030"/>
              <a:gd name="connsiteX6" fmla="*/ 836522 w 8465318"/>
              <a:gd name="connsiteY6" fmla="*/ 5019030 h 5019030"/>
              <a:gd name="connsiteX7" fmla="*/ 0 w 8465318"/>
              <a:gd name="connsiteY7" fmla="*/ 4182508 h 5019030"/>
              <a:gd name="connsiteX8" fmla="*/ 0 w 8465318"/>
              <a:gd name="connsiteY8" fmla="*/ 836522 h 50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5019030" fill="none" extrusionOk="0">
                <a:moveTo>
                  <a:pt x="0" y="836522"/>
                </a:moveTo>
                <a:cubicBezTo>
                  <a:pt x="-40358" y="367996"/>
                  <a:pt x="453666" y="64724"/>
                  <a:pt x="836522" y="0"/>
                </a:cubicBezTo>
                <a:cubicBezTo>
                  <a:pt x="1932869" y="478939"/>
                  <a:pt x="5186441" y="208824"/>
                  <a:pt x="7628796" y="0"/>
                </a:cubicBezTo>
                <a:cubicBezTo>
                  <a:pt x="8143999" y="81954"/>
                  <a:pt x="8502888" y="420544"/>
                  <a:pt x="8465318" y="836522"/>
                </a:cubicBezTo>
                <a:cubicBezTo>
                  <a:pt x="8327411" y="1668099"/>
                  <a:pt x="8561708" y="3540774"/>
                  <a:pt x="8465318" y="4182508"/>
                </a:cubicBezTo>
                <a:cubicBezTo>
                  <a:pt x="8374978" y="4659340"/>
                  <a:pt x="8003943" y="4959104"/>
                  <a:pt x="7628796" y="5019030"/>
                </a:cubicBezTo>
                <a:cubicBezTo>
                  <a:pt x="4929821" y="5162249"/>
                  <a:pt x="1628937" y="5048418"/>
                  <a:pt x="836522" y="5019030"/>
                </a:cubicBezTo>
                <a:cubicBezTo>
                  <a:pt x="380421" y="4939268"/>
                  <a:pt x="-91285" y="4697807"/>
                  <a:pt x="0" y="4182508"/>
                </a:cubicBezTo>
                <a:cubicBezTo>
                  <a:pt x="-35260" y="3310394"/>
                  <a:pt x="96637" y="2041820"/>
                  <a:pt x="0" y="836522"/>
                </a:cubicBezTo>
                <a:close/>
              </a:path>
              <a:path w="8465318" h="5019030" stroke="0" extrusionOk="0">
                <a:moveTo>
                  <a:pt x="0" y="836522"/>
                </a:moveTo>
                <a:cubicBezTo>
                  <a:pt x="-13738" y="439667"/>
                  <a:pt x="368311" y="-7507"/>
                  <a:pt x="836522" y="0"/>
                </a:cubicBezTo>
                <a:cubicBezTo>
                  <a:pt x="2990473" y="306695"/>
                  <a:pt x="4525090" y="-82262"/>
                  <a:pt x="7628796" y="0"/>
                </a:cubicBezTo>
                <a:cubicBezTo>
                  <a:pt x="8096332" y="75872"/>
                  <a:pt x="8435661" y="470547"/>
                  <a:pt x="8465318" y="836522"/>
                </a:cubicBezTo>
                <a:cubicBezTo>
                  <a:pt x="8494306" y="2043926"/>
                  <a:pt x="8566907" y="2612134"/>
                  <a:pt x="8465318" y="4182508"/>
                </a:cubicBezTo>
                <a:cubicBezTo>
                  <a:pt x="8530426" y="4659976"/>
                  <a:pt x="8084620" y="5057478"/>
                  <a:pt x="7628796" y="5019030"/>
                </a:cubicBezTo>
                <a:cubicBezTo>
                  <a:pt x="4629242" y="5298054"/>
                  <a:pt x="1959184" y="4892508"/>
                  <a:pt x="836522" y="5019030"/>
                </a:cubicBezTo>
                <a:cubicBezTo>
                  <a:pt x="442570" y="4965597"/>
                  <a:pt x="-47272" y="4687860"/>
                  <a:pt x="0" y="4182508"/>
                </a:cubicBezTo>
                <a:cubicBezTo>
                  <a:pt x="35175" y="3689333"/>
                  <a:pt x="-5101" y="1332423"/>
                  <a:pt x="0" y="836522"/>
                </a:cubicBezTo>
                <a:close/>
              </a:path>
              <a:path w="8465318" h="5019030" fill="none" stroke="0" extrusionOk="0">
                <a:moveTo>
                  <a:pt x="0" y="836522"/>
                </a:moveTo>
                <a:cubicBezTo>
                  <a:pt x="-103293" y="324965"/>
                  <a:pt x="330190" y="55267"/>
                  <a:pt x="836522" y="0"/>
                </a:cubicBezTo>
                <a:cubicBezTo>
                  <a:pt x="1958017" y="185462"/>
                  <a:pt x="4798416" y="55405"/>
                  <a:pt x="7628796" y="0"/>
                </a:cubicBezTo>
                <a:cubicBezTo>
                  <a:pt x="8106029" y="80372"/>
                  <a:pt x="8475948" y="479550"/>
                  <a:pt x="8465318" y="836522"/>
                </a:cubicBezTo>
                <a:cubicBezTo>
                  <a:pt x="8231043" y="1633202"/>
                  <a:pt x="8603899" y="3615397"/>
                  <a:pt x="8465318" y="4182508"/>
                </a:cubicBezTo>
                <a:cubicBezTo>
                  <a:pt x="8429890" y="4653309"/>
                  <a:pt x="8076270" y="4984796"/>
                  <a:pt x="7628796" y="5019030"/>
                </a:cubicBezTo>
                <a:cubicBezTo>
                  <a:pt x="5058708" y="5168125"/>
                  <a:pt x="1686667" y="5189418"/>
                  <a:pt x="836522" y="5019030"/>
                </a:cubicBezTo>
                <a:cubicBezTo>
                  <a:pt x="371485" y="4868139"/>
                  <a:pt x="-91073" y="4737545"/>
                  <a:pt x="0" y="4182508"/>
                </a:cubicBezTo>
                <a:cubicBezTo>
                  <a:pt x="210124" y="3213180"/>
                  <a:pt x="94005" y="1983663"/>
                  <a:pt x="0" y="83652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465318"/>
                      <a:gd name="connsiteY0" fmla="*/ 836522 h 5019030"/>
                      <a:gd name="connsiteX1" fmla="*/ 836522 w 8465318"/>
                      <a:gd name="connsiteY1" fmla="*/ 0 h 5019030"/>
                      <a:gd name="connsiteX2" fmla="*/ 7628796 w 8465318"/>
                      <a:gd name="connsiteY2" fmla="*/ 0 h 5019030"/>
                      <a:gd name="connsiteX3" fmla="*/ 8465318 w 8465318"/>
                      <a:gd name="connsiteY3" fmla="*/ 836522 h 5019030"/>
                      <a:gd name="connsiteX4" fmla="*/ 8465318 w 8465318"/>
                      <a:gd name="connsiteY4" fmla="*/ 4182508 h 5019030"/>
                      <a:gd name="connsiteX5" fmla="*/ 7628796 w 8465318"/>
                      <a:gd name="connsiteY5" fmla="*/ 5019030 h 5019030"/>
                      <a:gd name="connsiteX6" fmla="*/ 836522 w 8465318"/>
                      <a:gd name="connsiteY6" fmla="*/ 5019030 h 5019030"/>
                      <a:gd name="connsiteX7" fmla="*/ 0 w 8465318"/>
                      <a:gd name="connsiteY7" fmla="*/ 4182508 h 5019030"/>
                      <a:gd name="connsiteX8" fmla="*/ 0 w 8465318"/>
                      <a:gd name="connsiteY8" fmla="*/ 836522 h 5019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465318" h="5019030" fill="none" extrusionOk="0">
                        <a:moveTo>
                          <a:pt x="0" y="836522"/>
                        </a:moveTo>
                        <a:cubicBezTo>
                          <a:pt x="-31104" y="369493"/>
                          <a:pt x="406899" y="26477"/>
                          <a:pt x="836522" y="0"/>
                        </a:cubicBezTo>
                        <a:cubicBezTo>
                          <a:pt x="1699103" y="130954"/>
                          <a:pt x="5170486" y="43574"/>
                          <a:pt x="7628796" y="0"/>
                        </a:cubicBezTo>
                        <a:cubicBezTo>
                          <a:pt x="8128638" y="58293"/>
                          <a:pt x="8489574" y="404236"/>
                          <a:pt x="8465318" y="836522"/>
                        </a:cubicBezTo>
                        <a:cubicBezTo>
                          <a:pt x="8314879" y="1679071"/>
                          <a:pt x="8551197" y="3590216"/>
                          <a:pt x="8465318" y="4182508"/>
                        </a:cubicBezTo>
                        <a:cubicBezTo>
                          <a:pt x="8419332" y="4652057"/>
                          <a:pt x="8067459" y="5002929"/>
                          <a:pt x="7628796" y="5019030"/>
                        </a:cubicBezTo>
                        <a:cubicBezTo>
                          <a:pt x="5098556" y="5174227"/>
                          <a:pt x="1694493" y="5182050"/>
                          <a:pt x="836522" y="5019030"/>
                        </a:cubicBezTo>
                        <a:cubicBezTo>
                          <a:pt x="379810" y="4947529"/>
                          <a:pt x="-41605" y="4668799"/>
                          <a:pt x="0" y="4182508"/>
                        </a:cubicBezTo>
                        <a:cubicBezTo>
                          <a:pt x="64656" y="3131741"/>
                          <a:pt x="-17807" y="1956779"/>
                          <a:pt x="0" y="836522"/>
                        </a:cubicBezTo>
                        <a:close/>
                      </a:path>
                      <a:path w="8465318" h="5019030" stroke="0" extrusionOk="0">
                        <a:moveTo>
                          <a:pt x="0" y="836522"/>
                        </a:moveTo>
                        <a:cubicBezTo>
                          <a:pt x="-10719" y="367912"/>
                          <a:pt x="323151" y="19281"/>
                          <a:pt x="836522" y="0"/>
                        </a:cubicBezTo>
                        <a:cubicBezTo>
                          <a:pt x="3099958" y="132882"/>
                          <a:pt x="4575515" y="-84951"/>
                          <a:pt x="7628796" y="0"/>
                        </a:cubicBezTo>
                        <a:cubicBezTo>
                          <a:pt x="8068841" y="21439"/>
                          <a:pt x="8449241" y="463386"/>
                          <a:pt x="8465318" y="836522"/>
                        </a:cubicBezTo>
                        <a:cubicBezTo>
                          <a:pt x="8485505" y="2094253"/>
                          <a:pt x="8617798" y="2615014"/>
                          <a:pt x="8465318" y="4182508"/>
                        </a:cubicBezTo>
                        <a:cubicBezTo>
                          <a:pt x="8519991" y="4650992"/>
                          <a:pt x="8111390" y="4976644"/>
                          <a:pt x="7628796" y="5019030"/>
                        </a:cubicBezTo>
                        <a:cubicBezTo>
                          <a:pt x="4724578" y="5106669"/>
                          <a:pt x="1999764" y="4946351"/>
                          <a:pt x="836522" y="5019030"/>
                        </a:cubicBezTo>
                        <a:cubicBezTo>
                          <a:pt x="366419" y="4941737"/>
                          <a:pt x="-46263" y="4708799"/>
                          <a:pt x="0" y="4182508"/>
                        </a:cubicBezTo>
                        <a:cubicBezTo>
                          <a:pt x="-38581" y="3642867"/>
                          <a:pt x="63341" y="1317404"/>
                          <a:pt x="0" y="83652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Hộp Văn bản 22">
            <a:extLst>
              <a:ext uri="{FF2B5EF4-FFF2-40B4-BE49-F238E27FC236}">
                <a16:creationId xmlns:a16="http://schemas.microsoft.com/office/drawing/2014/main" id="{A9D03521-E570-A200-6F7C-B61432A27C3A}"/>
              </a:ext>
            </a:extLst>
          </p:cNvPr>
          <p:cNvSpPr txBox="1"/>
          <p:nvPr/>
        </p:nvSpPr>
        <p:spPr>
          <a:xfrm>
            <a:off x="3477763" y="355482"/>
            <a:ext cx="8978584" cy="881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00" b="1" i="0" u="none" strike="noStrike" kern="1200" cap="none" spc="0" normalizeH="0" baseline="0" noProof="0" dirty="0" err="1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kumimoji="0" lang="en-US" altLang="zh-CN" sz="3900" b="1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...  Ngày ...  Tháng ...  </a:t>
            </a:r>
            <a:r>
              <a:rPr kumimoji="0" lang="en-US" altLang="zh-CN" sz="3900" b="1" i="0" u="none" strike="noStrike" kern="1200" cap="none" spc="0" normalizeH="0" baseline="0" noProof="0" dirty="0" err="1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kumimoji="0" lang="en-US" altLang="zh-CN" sz="3900" b="1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...…</a:t>
            </a:r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8439A4-5443-BFE0-A6C1-FCE134EE4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773" y="1275030"/>
            <a:ext cx="3944454" cy="11583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AE5972-0214-2951-C46B-9C80C6C9C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520" y="1429181"/>
            <a:ext cx="9032640" cy="2336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2C4FFF-45D8-2450-53E8-8269A1BB55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1628" y="2277594"/>
            <a:ext cx="10833531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90">
            <a:extLst>
              <a:ext uri="{FF2B5EF4-FFF2-40B4-BE49-F238E27FC236}">
                <a16:creationId xmlns:a16="http://schemas.microsoft.com/office/drawing/2014/main" id="{38468409-C567-4C28-818E-38B8C6388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34685"/>
              </p:ext>
            </p:extLst>
          </p:nvPr>
        </p:nvGraphicFramePr>
        <p:xfrm>
          <a:off x="967931" y="645032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51B6883-04BF-48E2-A7C7-8066AEB956E7}"/>
              </a:ext>
            </a:extLst>
          </p:cNvPr>
          <p:cNvSpPr/>
          <p:nvPr/>
        </p:nvSpPr>
        <p:spPr>
          <a:xfrm>
            <a:off x="5453378" y="224390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D3989A-4B18-4FB8-A7E2-D305AB934672}"/>
              </a:ext>
            </a:extLst>
          </p:cNvPr>
          <p:cNvSpPr/>
          <p:nvPr/>
        </p:nvSpPr>
        <p:spPr>
          <a:xfrm>
            <a:off x="6359123" y="2243903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C03E2-EDC2-4E2F-B942-04B3B7A17A74}"/>
              </a:ext>
            </a:extLst>
          </p:cNvPr>
          <p:cNvSpPr/>
          <p:nvPr/>
        </p:nvSpPr>
        <p:spPr>
          <a:xfrm>
            <a:off x="7194952" y="2243903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E7478E-D7BB-4787-A47A-6E2EAF1BAB82}"/>
              </a:ext>
            </a:extLst>
          </p:cNvPr>
          <p:cNvSpPr/>
          <p:nvPr/>
        </p:nvSpPr>
        <p:spPr>
          <a:xfrm>
            <a:off x="8009062" y="227100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CAF7C1-F479-445A-AF52-E8A2D29D7971}"/>
              </a:ext>
            </a:extLst>
          </p:cNvPr>
          <p:cNvSpPr/>
          <p:nvPr/>
        </p:nvSpPr>
        <p:spPr>
          <a:xfrm>
            <a:off x="8841487" y="2243903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0218F6-4F93-4FBE-AF4A-FBD6E55FF7D7}"/>
              </a:ext>
            </a:extLst>
          </p:cNvPr>
          <p:cNvGrpSpPr/>
          <p:nvPr/>
        </p:nvGrpSpPr>
        <p:grpSpPr>
          <a:xfrm>
            <a:off x="1054832" y="1903342"/>
            <a:ext cx="4196227" cy="1352315"/>
            <a:chOff x="1005444" y="2305102"/>
            <a:chExt cx="4196227" cy="13523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BFD42A-E637-4388-A484-671001D4A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A63E016-9549-481F-89EF-D5686C7C6746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43D9465-0697-48BF-81FC-798E5CB3AE3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B03B52E-3D8D-4FF7-8A29-696ECCF7846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1B80C9B-B50E-4909-BF98-E16AB98E876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AE859F8-06C5-49EB-BD2F-BEAC7A68E2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9FF441F-1FF6-44D8-9415-0DD50153729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904973-D28C-4EEF-8AC4-63A4E822565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02DC4BA-2D18-42FB-8B62-6BD7C8FE21E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299CCAB-A939-40D4-B44D-9DA610B4442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51FCE05-FDD2-4BA4-AE17-1791BBAA26A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0749837-92DC-4658-B624-7D0B34110C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73E33D1-14CE-4CF5-85C6-36EACC19DA69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499EA17-91D9-4C34-A782-DE18A62CE55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80605E4-789F-4148-84BF-534D8B91E24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13741C6-BED1-4BE1-83D6-593F72939B7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40F8834-150D-413D-A10A-FBBFD3578FE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69BE95A-2337-43AC-A5FE-7728E1AC17B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C79CF5E-FBCA-4F82-890B-D8716881985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89E87B5-53DF-402B-BA8A-8FE5091CBA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32BE95C-0BF7-4FC8-B440-A28FFC0D910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B604A51-1287-487E-A2C1-33C32D3069A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9534BCB-1E66-4A4C-916C-3D593864C59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E1FA2E9-BC61-4C20-8F1A-B0CB76B8C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FEAAFE-1208-4F5F-9849-FE33C6218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4DCB6C-63FF-4A41-BFAA-C39CDD25A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1B87C71-5AC2-473D-8AFB-73B8EAC3604F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A08EAD9-FB43-4D4A-96B3-0CE7417E9F4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00BA69C-C8BE-41AC-A569-8E85EE0F8D5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765903A-E566-4D88-BE7C-33FA16152F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482F3C3-0FF8-48E5-81EF-2E54BF62E08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B38C4E5-5571-44D5-BCB1-ADEFA95E15A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6C020D4-437A-43C2-9772-141E7548E75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04748C3-2DB2-47FF-957D-9AA2D35060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12075C2-8879-4866-99E9-307B75404BB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A53F5D5-8619-40A0-BAE8-7D95630BC3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756E82D-3829-4441-8151-4B2EEFC0B97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4E0E5E-FEEF-424B-9D4E-BC4B37766E1A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F1A2856-8F7A-4A93-A8DA-8F03113F57F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6243EDE-6851-4D9A-9DBA-E10F78D5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EC3FED2-473C-4C56-9191-D4327A297BC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D925409-8494-4D04-AF6E-1909C47D868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8411558-F260-4084-B37A-115BE428517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30879E3-AA14-4BDE-8958-25209CA25C8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8C47F50-EA5D-4598-8C53-162FC32A20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B37AA30-FC7F-4C2F-BC9F-702DEFCDE9B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E97996E-D7E7-4DC2-BB7C-F47771C29BA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B234D83-3EA9-4F5F-B567-E20E8626789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8E2FB39-DE28-4F11-8045-2E1E9BD62B48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FEF1E2C-5311-4621-96CA-6F2D92222F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C8DD0E5-D262-4985-8C54-C1465D71C79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2C07D9A-F038-4030-BF8A-5F49E6D93B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663B806-746D-46CF-B9A1-BE9D324D79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CB5F739-7C84-40C7-BF37-F72CCB913FE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2697BB4-2709-4C37-81C2-79CFD8D8BAF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E75FA4C-B9BF-460A-9EE5-C5B134B2EA5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7B4B580-966D-4CBF-8A17-B539305E94F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5E3D64-D6FB-4013-A6A2-A7B9D84B472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8C983A1-6C17-4736-9187-2AF58FBE2F0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453C251-9974-4A84-AFB7-A54D1378AB9D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C37DFE-F0B7-4807-B3A2-3D45C9E19E2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B605A3A-7303-49B2-A6DE-5F0AD065E46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785A949-8648-49F2-A7D8-4F87E538A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67C5179-9EAE-44EF-9002-1993401102A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9CBC1FA-60E4-4DEA-A523-49E63C71F45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16A7E63-373B-45AF-B99F-9AC8779EC0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47C47BC-2CCC-4317-8CBE-5EFBBD7C05E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98CA165-62AE-4362-8903-CF3758060C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3F7C337-2CFD-419B-8C53-D43520186FE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C0870A7-A072-4446-82D1-1115E429652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23B333-A5BF-490D-8349-9419575A2376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C4C0EA1-E743-4DB0-AA1A-E4D30C27E73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25DC09C-E669-4951-AD1E-5044B52A475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BD6E7D-F20E-484F-BCCB-12E93EC1502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40106AC-4953-45A8-B1E5-A1107A85AEE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03A3CDB-19D5-47A2-A206-1A09C9D6445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1E4B1D4-51C3-4409-B450-23D34474AB8C}"/>
              </a:ext>
            </a:extLst>
          </p:cNvPr>
          <p:cNvGrpSpPr/>
          <p:nvPr/>
        </p:nvGrpSpPr>
        <p:grpSpPr>
          <a:xfrm>
            <a:off x="1066707" y="3384486"/>
            <a:ext cx="4196227" cy="1329941"/>
            <a:chOff x="1041602" y="3789849"/>
            <a:chExt cx="4196227" cy="1329941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6692786-7593-4628-B3A4-581234A37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AF0444A-2ED7-4505-9EE7-0C71AE1FF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E52B7F0D-F554-4CB4-81D9-C9F769362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318F42A-6C35-41D6-A4BF-6FCEDBBC2512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2022E8A-6BEA-477C-B0DC-16D79764200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D336846-21F7-4AD7-A2A5-C01B773921C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14D6F8B-D636-4FAF-8C75-5160905156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A77C551-C541-4E05-B63D-C27C0CE3FE3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BD11D3AE-B883-467D-A0EA-1E9A299329F6}"/>
              </a:ext>
            </a:extLst>
          </p:cNvPr>
          <p:cNvSpPr/>
          <p:nvPr/>
        </p:nvSpPr>
        <p:spPr>
          <a:xfrm>
            <a:off x="5453378" y="3639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672FC7A-5246-4B4C-B004-ECEFDA3E4703}"/>
              </a:ext>
            </a:extLst>
          </p:cNvPr>
          <p:cNvSpPr/>
          <p:nvPr/>
        </p:nvSpPr>
        <p:spPr>
          <a:xfrm>
            <a:off x="6359123" y="363922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81D96E3-380E-4423-B7A0-0EFE83534C4E}"/>
              </a:ext>
            </a:extLst>
          </p:cNvPr>
          <p:cNvSpPr/>
          <p:nvPr/>
        </p:nvSpPr>
        <p:spPr>
          <a:xfrm>
            <a:off x="7194952" y="363922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2096B4F-108E-46EE-B01D-1E965B475C08}"/>
              </a:ext>
            </a:extLst>
          </p:cNvPr>
          <p:cNvSpPr/>
          <p:nvPr/>
        </p:nvSpPr>
        <p:spPr>
          <a:xfrm>
            <a:off x="8009062" y="366633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6CF7639-071D-47BC-B1A1-19FFB53D8324}"/>
              </a:ext>
            </a:extLst>
          </p:cNvPr>
          <p:cNvSpPr/>
          <p:nvPr/>
        </p:nvSpPr>
        <p:spPr>
          <a:xfrm>
            <a:off x="8841487" y="363922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4F5A3DD-B466-4F3C-A6B1-7C85473D95E6}"/>
              </a:ext>
            </a:extLst>
          </p:cNvPr>
          <p:cNvGrpSpPr/>
          <p:nvPr/>
        </p:nvGrpSpPr>
        <p:grpSpPr>
          <a:xfrm>
            <a:off x="1066707" y="4938120"/>
            <a:ext cx="4179530" cy="1177541"/>
            <a:chOff x="1017319" y="5324382"/>
            <a:chExt cx="4179530" cy="1177541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952511A0-CA4E-40DF-9EFD-59F40CAF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5E758C36-F679-47FC-AFDA-08E644C73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0B95C81-4272-4D0D-8065-CAD12C022297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91AA188-9777-431E-A8CD-8D8095A1CA0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59B0079-2EFB-4C8A-B304-15B8D7E472E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BEC2D9-A953-46B4-A195-B49B0D8F108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BCE242D-6D49-42DE-8331-01FB823F057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A19E91CB-CCFF-4684-BE93-357C29401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B14CA372-4408-47E7-87A1-B291D15EA92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8995F209-AA20-4BC1-A963-E342C4664E3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E6BA5EA8-BECD-41B3-A4F3-C85390C49D5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E058DF76-EF40-418D-B0E2-8596F0AFCFD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8F544AA-C658-45A9-978E-C2281388D43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740A9A9C-45A9-4F0A-81BE-F3B94BD5DCD2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460608EF-EEB9-4485-A208-D8B404B7451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850B7CA-4157-46F1-831F-CE06A741D61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D971AA4A-C99C-4CCA-A673-111AEB01CB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C064E25-E7A2-40AE-9A6B-33398732FBF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A5CCEB90-4794-4CCA-BEC7-D03B7D7AFC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0F06324-1ADC-413D-A548-368A80A83B9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661FBB0E-93F9-40AF-928C-66A64FE1AF1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411EF1F-31EA-4C71-B7A7-68D016C80A1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EFCC1BD-C2F0-46BA-BB2E-E82FD4531E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20C1105-8EFD-4500-BCFF-77E6DD9192C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BC92404-1134-4460-B9AF-8B70C89D4E3A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1EC24D3-319D-4E1B-89BE-7CBDD1867B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1E3FA0D-1659-409C-9612-3E688E53DDB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2EE9772-8BA1-4F04-A439-DD360DA699F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01B2D8F-962B-46E0-BEAE-539DEE4EA5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77AECD5-EBC1-41B7-AE4D-766E2DCA52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7929D49-AD3C-4681-A1B5-45BC1F037A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E820F55-BFE1-4207-AE9D-443B99DB629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ABD8B78-F804-4C80-8ECE-023E302473F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B14C3D1-6096-498C-85FE-2F6ACADC2D4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B9A18F49-C732-4EBD-A210-AF503B285C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D6F2AA7-91C7-492C-B683-4F4C72999EB2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CAA4DA7-5806-4C17-8B0C-7A20E5799C08}"/>
              </a:ext>
            </a:extLst>
          </p:cNvPr>
          <p:cNvSpPr/>
          <p:nvPr/>
        </p:nvSpPr>
        <p:spPr>
          <a:xfrm>
            <a:off x="5453734" y="505880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D69C340-F48D-454A-9D7B-9468642248A6}"/>
              </a:ext>
            </a:extLst>
          </p:cNvPr>
          <p:cNvSpPr/>
          <p:nvPr/>
        </p:nvSpPr>
        <p:spPr>
          <a:xfrm>
            <a:off x="6359479" y="505880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7598ACC-D6B7-4539-8917-6E11185CF4A7}"/>
              </a:ext>
            </a:extLst>
          </p:cNvPr>
          <p:cNvSpPr/>
          <p:nvPr/>
        </p:nvSpPr>
        <p:spPr>
          <a:xfrm>
            <a:off x="7195308" y="505880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C22C231-EF3E-4782-AE51-0CBADD6DF9B8}"/>
              </a:ext>
            </a:extLst>
          </p:cNvPr>
          <p:cNvSpPr/>
          <p:nvPr/>
        </p:nvSpPr>
        <p:spPr>
          <a:xfrm>
            <a:off x="8009418" y="5085913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B4ACADA-1F57-4E88-A14B-2FC8D4222A62}"/>
              </a:ext>
            </a:extLst>
          </p:cNvPr>
          <p:cNvSpPr/>
          <p:nvPr/>
        </p:nvSpPr>
        <p:spPr>
          <a:xfrm>
            <a:off x="8841843" y="5058807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4" name="Picture 3" descr="A green orange and white text&#10;&#10;Description automatically generated">
            <a:extLst>
              <a:ext uri="{FF2B5EF4-FFF2-40B4-BE49-F238E27FC236}">
                <a16:creationId xmlns:a16="http://schemas.microsoft.com/office/drawing/2014/main" id="{B011C559-D93A-DBD3-34CC-8E4BB3E99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6" y="1335844"/>
            <a:ext cx="11577307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4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DD2345-071C-430B-9FCB-6AA0B82504F3}"/>
              </a:ext>
            </a:extLst>
          </p:cNvPr>
          <p:cNvGrpSpPr/>
          <p:nvPr/>
        </p:nvGrpSpPr>
        <p:grpSpPr>
          <a:xfrm>
            <a:off x="879146" y="35087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58A3895-B88D-45C5-95B4-6980980C4A29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Tìm</a:t>
              </a:r>
              <a:r>
                <a:rPr lang="en-US" sz="2800" b="1" dirty="0"/>
                <a:t> </a:t>
              </a:r>
              <a:r>
                <a:rPr lang="en-US" sz="2800" b="1" dirty="0" err="1"/>
                <a:t>cá</a:t>
              </a:r>
              <a:r>
                <a:rPr lang="en-US" sz="2800" b="1" dirty="0"/>
                <a:t> </a:t>
              </a:r>
              <a:r>
                <a:rPr lang="en-US" sz="2800" b="1" dirty="0" err="1"/>
                <a:t>cho</a:t>
              </a:r>
              <a:r>
                <a:rPr lang="en-US" sz="2800" b="1" dirty="0"/>
                <a:t> </a:t>
              </a:r>
              <a:r>
                <a:rPr lang="en-US" sz="2800" b="1" dirty="0" err="1"/>
                <a:t>mèo</a:t>
              </a:r>
              <a:r>
                <a:rPr lang="en-US" sz="2800" b="1" dirty="0"/>
                <a:t>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F5DD5CC-B417-453A-844E-FD84C64BF738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8083192-862A-4C0A-9CCE-0E5787D3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" y="956099"/>
            <a:ext cx="10388600" cy="5473700"/>
          </a:xfrm>
          <a:prstGeom prst="rect">
            <a:avLst/>
          </a:prstGeom>
        </p:spPr>
      </p:pic>
      <p:sp>
        <p:nvSpPr>
          <p:cNvPr id="6" name="Freeform 14">
            <a:extLst>
              <a:ext uri="{FF2B5EF4-FFF2-40B4-BE49-F238E27FC236}">
                <a16:creationId xmlns:a16="http://schemas.microsoft.com/office/drawing/2014/main" id="{279C7514-F9AE-478F-947F-C4DAC99C77E8}"/>
              </a:ext>
            </a:extLst>
          </p:cNvPr>
          <p:cNvSpPr/>
          <p:nvPr/>
        </p:nvSpPr>
        <p:spPr>
          <a:xfrm>
            <a:off x="5660259" y="431913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A81CF3DC-0AA1-4535-BBB7-83258A0CA445}"/>
              </a:ext>
            </a:extLst>
          </p:cNvPr>
          <p:cNvSpPr/>
          <p:nvPr/>
        </p:nvSpPr>
        <p:spPr>
          <a:xfrm>
            <a:off x="6305404" y="432902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9E851620-EC2F-47BC-82EE-D794FCB9097C}"/>
              </a:ext>
            </a:extLst>
          </p:cNvPr>
          <p:cNvSpPr/>
          <p:nvPr/>
        </p:nvSpPr>
        <p:spPr>
          <a:xfrm>
            <a:off x="8398608" y="433975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294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7792AFC-79F0-ACDC-5C7F-7BAA48B12363}"/>
              </a:ext>
            </a:extLst>
          </p:cNvPr>
          <p:cNvSpPr/>
          <p:nvPr/>
        </p:nvSpPr>
        <p:spPr>
          <a:xfrm>
            <a:off x="327403" y="176681"/>
            <a:ext cx="11707496" cy="66432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8093069-F96B-5F99-17AA-BDB087280094}"/>
              </a:ext>
            </a:extLst>
          </p:cNvPr>
          <p:cNvSpPr/>
          <p:nvPr/>
        </p:nvSpPr>
        <p:spPr>
          <a:xfrm>
            <a:off x="1162883" y="1679330"/>
            <a:ext cx="9568070" cy="3885898"/>
          </a:xfrm>
          <a:prstGeom prst="roundRect">
            <a:avLst/>
          </a:prstGeom>
          <a:solidFill>
            <a:schemeClr val="bg1"/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Miễn phí Phim Hoạt Hình Chậu Cây Yếu Tố Thương Mại PNG &amp;amp; CDR hình ảnh tải  xuống _ kích thước 2000 × 2000px,ID828930300 - Lovepik">
            <a:extLst>
              <a:ext uri="{FF2B5EF4-FFF2-40B4-BE49-F238E27FC236}">
                <a16:creationId xmlns:a16="http://schemas.microsoft.com/office/drawing/2014/main" id="{B81B4BFE-5337-CCD7-FFA2-462C2BF0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49" b="90000" l="19186" r="85814">
                        <a14:foregroundMark x1="34302" y1="11860" x2="36047" y2="15930"/>
                        <a14:foregroundMark x1="42558" y1="18721" x2="39767" y2="19070"/>
                        <a14:foregroundMark x1="30233" y1="16628" x2="30581" y2="18721"/>
                        <a14:foregroundMark x1="31628" y1="24419" x2="31628" y2="24419"/>
                        <a14:foregroundMark x1="40465" y1="23488" x2="40465" y2="23488"/>
                        <a14:foregroundMark x1="55465" y1="26163" x2="55465" y2="26163"/>
                        <a14:foregroundMark x1="54419" y1="28256" x2="54419" y2="28256"/>
                        <a14:foregroundMark x1="43837" y1="30930" x2="43837" y2="30930"/>
                        <a14:foregroundMark x1="42791" y1="34070" x2="42791" y2="34070"/>
                        <a14:foregroundMark x1="63953" y1="13605" x2="63953" y2="13605"/>
                        <a14:foregroundMark x1="69070" y1="10465" x2="69070" y2="10465"/>
                        <a14:foregroundMark x1="72907" y1="15233" x2="72907" y2="15233"/>
                        <a14:foregroundMark x1="70116" y1="23837" x2="70116" y2="23837"/>
                        <a14:foregroundMark x1="71512" y1="28953" x2="71512" y2="28953"/>
                        <a14:foregroundMark x1="66395" y1="34070" x2="66395" y2="34070"/>
                        <a14:foregroundMark x1="53372" y1="21047" x2="53372" y2="21047"/>
                        <a14:foregroundMark x1="69767" y1="33023" x2="69767" y2="33023"/>
                        <a14:foregroundMark x1="65698" y1="28953" x2="65698" y2="28953"/>
                        <a14:foregroundMark x1="41512" y1="30581" x2="41512" y2="30581"/>
                        <a14:foregroundMark x1="37674" y1="31279" x2="37674" y2="31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057" y="4557348"/>
            <a:ext cx="2822443" cy="282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oe zoete cake te tekenen for Android - APK Download">
            <a:extLst>
              <a:ext uri="{FF2B5EF4-FFF2-40B4-BE49-F238E27FC236}">
                <a16:creationId xmlns:a16="http://schemas.microsoft.com/office/drawing/2014/main" id="{FAE63131-23BB-F28B-1E80-1082AF15B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5703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751" y="5005512"/>
            <a:ext cx="1893282" cy="18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upcake Kavaii Dán Bản Vẽ - bánh png tải về - Miễn phí trong suốt Màu Hồng  png Tải về.">
            <a:extLst>
              <a:ext uri="{FF2B5EF4-FFF2-40B4-BE49-F238E27FC236}">
                <a16:creationId xmlns:a16="http://schemas.microsoft.com/office/drawing/2014/main" id="{8B332AE2-1C37-781E-D8E9-2B67833B8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00" b="100000" l="10000" r="7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589" y="-15709"/>
            <a:ext cx="2737302" cy="15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oe zoete cake te tekenen for Android - APK Download">
            <a:extLst>
              <a:ext uri="{FF2B5EF4-FFF2-40B4-BE49-F238E27FC236}">
                <a16:creationId xmlns:a16="http://schemas.microsoft.com/office/drawing/2014/main" id="{70386A3D-0FA7-5839-9593-E2E83EDFC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5703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863" y="-301110"/>
            <a:ext cx="1893282" cy="18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57463AF-EF5B-CDF0-2641-5C0A3144CA86}"/>
              </a:ext>
            </a:extLst>
          </p:cNvPr>
          <p:cNvGrpSpPr/>
          <p:nvPr/>
        </p:nvGrpSpPr>
        <p:grpSpPr>
          <a:xfrm>
            <a:off x="1512365" y="456078"/>
            <a:ext cx="8287714" cy="693698"/>
            <a:chOff x="1183343" y="1464304"/>
            <a:chExt cx="8287714" cy="6936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247E6C-44F8-83EA-4093-F19533800856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Đếm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chục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6AC09CD-0FDC-9268-3D97-BBE4D5AEA4C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ECC1AE-0AE9-537A-0520-656D8850DACD}"/>
              </a:ext>
            </a:extLst>
          </p:cNvPr>
          <p:cNvGrpSpPr/>
          <p:nvPr/>
        </p:nvGrpSpPr>
        <p:grpSpPr>
          <a:xfrm>
            <a:off x="1350770" y="1233054"/>
            <a:ext cx="9372737" cy="2024389"/>
            <a:chOff x="1350770" y="1367964"/>
            <a:chExt cx="9372737" cy="202438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5A7C0E8-3792-2938-242F-6135F419971F}"/>
                </a:ext>
              </a:extLst>
            </p:cNvPr>
            <p:cNvGrpSpPr/>
            <p:nvPr/>
          </p:nvGrpSpPr>
          <p:grpSpPr>
            <a:xfrm>
              <a:off x="1350770" y="2171260"/>
              <a:ext cx="9372737" cy="1221093"/>
              <a:chOff x="1074492" y="2466732"/>
              <a:chExt cx="8469487" cy="110341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C416F09-6EF2-7D7A-1A50-E0C5AC87BA21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66A10519-4DCF-515E-6956-FEF6CA94BAB4}"/>
                    </a:ext>
                  </a:extLst>
                </p:cNvPr>
                <p:cNvCxnSpPr/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F5AD1627-9D6F-27BC-3F23-C768BF5402C5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BFB04EE-F05E-4E1E-EF09-6E0CC0FCA89D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E23BF4D8-EF83-BEDC-3335-909D63EE3B16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A3BD663-BDBB-A371-A3BC-ADDF2FC8EBD6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F07C6AF0-1099-515A-BC2F-B596D92323D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2213685-777B-80D3-DBE4-2D910F7DCFCD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B205713-BD7D-ED4A-124C-428C3ED63B3F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ADE8A06-6452-553C-8153-98B827805900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88BC5389-9096-7EC5-C61B-85AD6A8C3931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B43BE6-B48D-0548-64D8-2476AAA59CFE}"/>
                  </a:ext>
                </a:extLst>
              </p:cNvPr>
              <p:cNvSpPr txBox="1"/>
              <p:nvPr/>
            </p:nvSpPr>
            <p:spPr>
              <a:xfrm>
                <a:off x="1074492" y="2982165"/>
                <a:ext cx="986278" cy="58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105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0F1324-97C3-D454-A722-3C4BC25A661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58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106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41E6F7D-D7BE-41D1-E7C3-F8FB31BCF6DD}"/>
                  </a:ext>
                </a:extLst>
              </p:cNvPr>
              <p:cNvSpPr txBox="1"/>
              <p:nvPr/>
            </p:nvSpPr>
            <p:spPr>
              <a:xfrm>
                <a:off x="3013160" y="2986104"/>
                <a:ext cx="874503" cy="58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107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5B5BEC-448D-98A8-41DC-62E6B44613A8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899859" cy="58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109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FBA4F5-93A8-2F7A-3913-58312747A391}"/>
                  </a:ext>
                </a:extLst>
              </p:cNvPr>
              <p:cNvSpPr txBox="1"/>
              <p:nvPr/>
            </p:nvSpPr>
            <p:spPr>
              <a:xfrm>
                <a:off x="5860520" y="2972264"/>
                <a:ext cx="874503" cy="58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110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88072C-999C-0782-2A16-5478AD78B513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899859" cy="58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112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0348CF-E308-9143-360E-6F0649088DDB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852165" cy="58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113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173F0E-D11D-7C58-62FD-FFD6FA5DAEEF}"/>
                </a:ext>
              </a:extLst>
            </p:cNvPr>
            <p:cNvSpPr txBox="1"/>
            <p:nvPr/>
          </p:nvSpPr>
          <p:spPr>
            <a:xfrm>
              <a:off x="1513129" y="1367964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  <p:sp>
          <p:nvSpPr>
            <p:cNvPr id="14" name="Rounded Rectangle 167">
              <a:extLst>
                <a:ext uri="{FF2B5EF4-FFF2-40B4-BE49-F238E27FC236}">
                  <a16:creationId xmlns:a16="http://schemas.microsoft.com/office/drawing/2014/main" id="{952CAFF5-B5B0-B8C0-EC8A-99CF170EB7E7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ounded Rectangle 168">
              <a:extLst>
                <a:ext uri="{FF2B5EF4-FFF2-40B4-BE49-F238E27FC236}">
                  <a16:creationId xmlns:a16="http://schemas.microsoft.com/office/drawing/2014/main" id="{A8111E65-C736-71F0-AEA8-AA0BBF268F8F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2869715-5ABA-1E11-7707-723E2B1E05A4}"/>
              </a:ext>
            </a:extLst>
          </p:cNvPr>
          <p:cNvGrpSpPr/>
          <p:nvPr/>
        </p:nvGrpSpPr>
        <p:grpSpPr>
          <a:xfrm>
            <a:off x="1199952" y="3106497"/>
            <a:ext cx="9519598" cy="2071376"/>
            <a:chOff x="1264026" y="3671901"/>
            <a:chExt cx="9519598" cy="2071376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CBD0853D-E9B1-0B25-0321-AC3424B05BF7}"/>
                </a:ext>
              </a:extLst>
            </p:cNvPr>
            <p:cNvGrpSpPr/>
            <p:nvPr/>
          </p:nvGrpSpPr>
          <p:grpSpPr>
            <a:xfrm>
              <a:off x="1346044" y="4519680"/>
              <a:ext cx="9437580" cy="1221093"/>
              <a:chOff x="1031360" y="2466732"/>
              <a:chExt cx="8528082" cy="1103416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2579C0C-6CB5-5379-FCDD-93ACB768CBC4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43" name="Straight Arrow Connector 142">
                  <a:extLst>
                    <a:ext uri="{FF2B5EF4-FFF2-40B4-BE49-F238E27FC236}">
                      <a16:creationId xmlns:a16="http://schemas.microsoft.com/office/drawing/2014/main" id="{1ECFCAE0-8F6C-8CFA-5F07-BF538B312FE9}"/>
                    </a:ext>
                  </a:extLst>
                </p:cNvPr>
                <p:cNvCxnSpPr/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86F7F12C-C711-BCB3-06AA-1EC15A5FD3C5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CB9AEAA2-3FE4-8E3E-46B9-BB8292D4F4A2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9308A109-7B17-EBA3-B5E6-61C8B545066B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2908152-81E7-E4EA-B247-9C81A47A240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6791FA0A-39C8-75A9-6DF2-9D4C63D0855A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C48A2A07-D29E-E0F6-4418-5291F566A85F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0C719BF3-9291-42B5-DAC6-0BD05146774B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A8CE1BFA-502E-D980-F236-BA8A52441203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D675522C-BA4B-E1E0-7BC9-0C22C54172E0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743469C4-D163-012C-FBDE-BF8F63636EF5}"/>
                  </a:ext>
                </a:extLst>
              </p:cNvPr>
              <p:cNvSpPr txBox="1"/>
              <p:nvPr/>
            </p:nvSpPr>
            <p:spPr>
              <a:xfrm>
                <a:off x="1031360" y="2982165"/>
                <a:ext cx="1029410" cy="58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230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FBF4B132-7622-2662-3A97-46486A25CCA3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58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231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7A94281E-770A-B054-5D52-487804928E3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909116" cy="58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234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AE809C5C-4B55-D8DA-E513-D71466168CF5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888440" cy="58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235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E770E43-0B10-69DF-5E12-24F191094A84}"/>
                  </a:ext>
                </a:extLst>
              </p:cNvPr>
              <p:cNvSpPr txBox="1"/>
              <p:nvPr/>
            </p:nvSpPr>
            <p:spPr>
              <a:xfrm>
                <a:off x="6712251" y="2942504"/>
                <a:ext cx="878866" cy="58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236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B347D6A-15F2-BBF6-A657-9D71FFF849EF}"/>
                  </a:ext>
                </a:extLst>
              </p:cNvPr>
              <p:cNvSpPr txBox="1"/>
              <p:nvPr/>
            </p:nvSpPr>
            <p:spPr>
              <a:xfrm>
                <a:off x="8659712" y="2876563"/>
                <a:ext cx="899730" cy="58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238</a:t>
                </a:r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CE0D6C2-AE01-84CC-EB3E-B710CE9B8D89}"/>
                </a:ext>
              </a:extLst>
            </p:cNvPr>
            <p:cNvSpPr txBox="1"/>
            <p:nvPr/>
          </p:nvSpPr>
          <p:spPr>
            <a:xfrm>
              <a:off x="1264026" y="3671901"/>
              <a:ext cx="6142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  <p:sp>
          <p:nvSpPr>
            <p:cNvPr id="133" name="Rounded Rectangle 170">
              <a:extLst>
                <a:ext uri="{FF2B5EF4-FFF2-40B4-BE49-F238E27FC236}">
                  <a16:creationId xmlns:a16="http://schemas.microsoft.com/office/drawing/2014/main" id="{4424541E-FFB9-7F69-5C29-FB881184F5A8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34" name="Rounded Rectangle 171">
              <a:extLst>
                <a:ext uri="{FF2B5EF4-FFF2-40B4-BE49-F238E27FC236}">
                  <a16:creationId xmlns:a16="http://schemas.microsoft.com/office/drawing/2014/main" id="{4C3945F5-4D5F-0D5D-E272-3B1824F50959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35" name="Rounded Rectangle 172">
              <a:extLst>
                <a:ext uri="{FF2B5EF4-FFF2-40B4-BE49-F238E27FC236}">
                  <a16:creationId xmlns:a16="http://schemas.microsoft.com/office/drawing/2014/main" id="{0A0E5212-C03E-0BFB-B971-A7CE7877BFC8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3C6336D1-9C2F-17F2-C3F5-09595E6EB38B}"/>
              </a:ext>
            </a:extLst>
          </p:cNvPr>
          <p:cNvSpPr txBox="1"/>
          <p:nvPr/>
        </p:nvSpPr>
        <p:spPr>
          <a:xfrm>
            <a:off x="4602071" y="2560842"/>
            <a:ext cx="9958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108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4221102-8334-F0CE-B32F-FD58A2C96A8C}"/>
              </a:ext>
            </a:extLst>
          </p:cNvPr>
          <p:cNvSpPr txBox="1"/>
          <p:nvPr/>
        </p:nvSpPr>
        <p:spPr>
          <a:xfrm>
            <a:off x="7629223" y="2551032"/>
            <a:ext cx="9961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111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522155C6-F65E-2565-F4FB-8607DB84BF1E}"/>
              </a:ext>
            </a:extLst>
          </p:cNvPr>
          <p:cNvSpPr txBox="1"/>
          <p:nvPr/>
        </p:nvSpPr>
        <p:spPr>
          <a:xfrm>
            <a:off x="3509835" y="4568895"/>
            <a:ext cx="94929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232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5EA90D07-AFEC-8D46-8B78-9512F34A2F3E}"/>
              </a:ext>
            </a:extLst>
          </p:cNvPr>
          <p:cNvSpPr txBox="1"/>
          <p:nvPr/>
        </p:nvSpPr>
        <p:spPr>
          <a:xfrm>
            <a:off x="4666512" y="4570781"/>
            <a:ext cx="94929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233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D70B960-A473-C2ED-1105-BC30A9071BB9}"/>
              </a:ext>
            </a:extLst>
          </p:cNvPr>
          <p:cNvSpPr txBox="1"/>
          <p:nvPr/>
        </p:nvSpPr>
        <p:spPr>
          <a:xfrm>
            <a:off x="8635655" y="4462137"/>
            <a:ext cx="94929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237</a:t>
            </a:r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0C73CCD1-E367-2099-A556-02B18C237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3739" y="2395800"/>
            <a:ext cx="2980304" cy="2969735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9B5318AD-2BED-5748-CF90-41AADB7C40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7566" y="2203411"/>
            <a:ext cx="3345528" cy="3345528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949602AE-090F-CB6F-856C-B2B4161288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0738" y="1552362"/>
            <a:ext cx="4014977" cy="4006036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18494FEE-2627-8ADA-4924-A710245CC8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5594" y="2092022"/>
            <a:ext cx="5388158" cy="3000088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E2702C6F-0DF7-F1B5-8DD9-BDE30613D0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8430" y="1858011"/>
            <a:ext cx="3507524" cy="35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08" grpId="0" animBg="1"/>
      <p:bldP spid="209" grpId="0" animBg="1"/>
      <p:bldP spid="210" grpId="0" animBg="1"/>
      <p:bldP spid="2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1CDDC1-C432-4E9E-BCA7-3A011A10CC9E}"/>
              </a:ext>
            </a:extLst>
          </p:cNvPr>
          <p:cNvSpPr/>
          <p:nvPr/>
        </p:nvSpPr>
        <p:spPr>
          <a:xfrm>
            <a:off x="3637123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D4313A-E8CA-45D7-905F-1D086B03CF2E}"/>
              </a:ext>
            </a:extLst>
          </p:cNvPr>
          <p:cNvGrpSpPr/>
          <p:nvPr/>
        </p:nvGrpSpPr>
        <p:grpSpPr>
          <a:xfrm>
            <a:off x="2972519" y="528414"/>
            <a:ext cx="6903947" cy="584093"/>
            <a:chOff x="1183343" y="1464304"/>
            <a:chExt cx="6903947" cy="5840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DF496C-E612-44E1-A839-2C556C5F7BBE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2C4863-EA43-43C0-A85D-24D25A961112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F72E714-D804-4D55-9CF5-C7B1E2D31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271988" y="1226896"/>
            <a:ext cx="9431337" cy="5102690"/>
          </a:xfrm>
          <a:prstGeom prst="roundRect">
            <a:avLst>
              <a:gd name="adj" fmla="val 14167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0BFB4-7F79-491C-858B-0CEF2BAE66CE}"/>
              </a:ext>
            </a:extLst>
          </p:cNvPr>
          <p:cNvSpPr txBox="1"/>
          <p:nvPr/>
        </p:nvSpPr>
        <p:spPr>
          <a:xfrm>
            <a:off x="9528539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23105-1B01-4B06-8959-8D0CC786CBCC}"/>
              </a:ext>
            </a:extLst>
          </p:cNvPr>
          <p:cNvSpPr txBox="1"/>
          <p:nvPr/>
        </p:nvSpPr>
        <p:spPr>
          <a:xfrm>
            <a:off x="9588728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5A2EE9-9875-4B76-B369-DDC18232ADCE}"/>
              </a:ext>
            </a:extLst>
          </p:cNvPr>
          <p:cNvSpPr txBox="1"/>
          <p:nvPr/>
        </p:nvSpPr>
        <p:spPr>
          <a:xfrm>
            <a:off x="9483569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291592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54A887-BEC2-4665-96B8-0B404FA0C806}"/>
              </a:ext>
            </a:extLst>
          </p:cNvPr>
          <p:cNvGrpSpPr/>
          <p:nvPr/>
        </p:nvGrpSpPr>
        <p:grpSpPr>
          <a:xfrm>
            <a:off x="1615788" y="482126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0D40F4-FF2F-4E7F-9311-3E2F35F208C9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Viết</a:t>
              </a:r>
              <a:r>
                <a:rPr lang="en-US" sz="2800" b="1" dirty="0"/>
                <a:t>, </a:t>
              </a:r>
              <a:r>
                <a:rPr lang="en-US" sz="2800" b="1" dirty="0" err="1"/>
                <a:t>đọc</a:t>
              </a:r>
              <a:r>
                <a:rPr lang="en-US" sz="2800" b="1" dirty="0"/>
                <a:t> </a:t>
              </a:r>
              <a:r>
                <a:rPr lang="en-US" sz="2800" b="1" dirty="0" err="1"/>
                <a:t>số</a:t>
              </a:r>
              <a:r>
                <a:rPr lang="en-US" sz="2800" b="1" dirty="0"/>
                <a:t> </a:t>
              </a:r>
              <a:r>
                <a:rPr lang="en-US" sz="2800" b="1" dirty="0" err="1"/>
                <a:t>biết</a:t>
              </a:r>
              <a:r>
                <a:rPr lang="en-US" sz="2800" b="1" dirty="0"/>
                <a:t> </a:t>
              </a:r>
              <a:r>
                <a:rPr lang="en-US" sz="2800" b="1" dirty="0" err="1"/>
                <a:t>số</a:t>
              </a:r>
              <a:r>
                <a:rPr lang="en-US" sz="2800" b="1" dirty="0"/>
                <a:t> </a:t>
              </a:r>
              <a:r>
                <a:rPr lang="en-US" sz="2800" b="1" dirty="0" err="1"/>
                <a:t>đó</a:t>
              </a:r>
              <a:r>
                <a:rPr lang="en-US" sz="2800" b="1" dirty="0"/>
                <a:t> </a:t>
              </a:r>
              <a:r>
                <a:rPr lang="en-US" sz="2800" b="1" dirty="0" err="1"/>
                <a:t>gồm</a:t>
              </a:r>
              <a:r>
                <a:rPr lang="en-US" sz="2800" b="1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D47585F-6278-4D55-A021-A051FA2968D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5" name="Table 490">
            <a:extLst>
              <a:ext uri="{FF2B5EF4-FFF2-40B4-BE49-F238E27FC236}">
                <a16:creationId xmlns:a16="http://schemas.microsoft.com/office/drawing/2014/main" id="{641A03D7-7D94-4F1C-B66A-5087A1120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69803"/>
              </p:ext>
            </p:extLst>
          </p:nvPr>
        </p:nvGraphicFramePr>
        <p:xfrm>
          <a:off x="1339264" y="1171746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8587B60-8AA6-45EC-9FC0-5C9D4C1F332D}"/>
              </a:ext>
            </a:extLst>
          </p:cNvPr>
          <p:cNvSpPr/>
          <p:nvPr/>
        </p:nvSpPr>
        <p:spPr>
          <a:xfrm>
            <a:off x="6320738" y="2039610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F6F57C-DF9C-46DF-8B0F-AED5697E20B9}"/>
              </a:ext>
            </a:extLst>
          </p:cNvPr>
          <p:cNvSpPr/>
          <p:nvPr/>
        </p:nvSpPr>
        <p:spPr>
          <a:xfrm>
            <a:off x="7620784" y="2039609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AB7329-4215-4CA2-8814-8A2B97E53A16}"/>
              </a:ext>
            </a:extLst>
          </p:cNvPr>
          <p:cNvSpPr/>
          <p:nvPr/>
        </p:nvSpPr>
        <p:spPr>
          <a:xfrm>
            <a:off x="6202205" y="3038016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1B728-11F9-4E75-9BC4-F8050C3AD57A}"/>
              </a:ext>
            </a:extLst>
          </p:cNvPr>
          <p:cNvSpPr/>
          <p:nvPr/>
        </p:nvSpPr>
        <p:spPr>
          <a:xfrm>
            <a:off x="7502251" y="3038015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82151A-E897-42BC-A8CE-7824C58FBFD0}"/>
              </a:ext>
            </a:extLst>
          </p:cNvPr>
          <p:cNvSpPr/>
          <p:nvPr/>
        </p:nvSpPr>
        <p:spPr>
          <a:xfrm>
            <a:off x="6298583" y="4022447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34902C-3D21-44FE-B913-43594E37B1FB}"/>
              </a:ext>
            </a:extLst>
          </p:cNvPr>
          <p:cNvSpPr/>
          <p:nvPr/>
        </p:nvSpPr>
        <p:spPr>
          <a:xfrm>
            <a:off x="7598629" y="4022446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432E28-AE03-4AEB-AD67-DE139B01D7E0}"/>
              </a:ext>
            </a:extLst>
          </p:cNvPr>
          <p:cNvSpPr/>
          <p:nvPr/>
        </p:nvSpPr>
        <p:spPr>
          <a:xfrm>
            <a:off x="6229467" y="4982151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B07DA7-3438-447E-804A-D44C4AC01BE6}"/>
              </a:ext>
            </a:extLst>
          </p:cNvPr>
          <p:cNvSpPr/>
          <p:nvPr/>
        </p:nvSpPr>
        <p:spPr>
          <a:xfrm>
            <a:off x="7529513" y="4982150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8BC6E8-966F-4145-A717-BD60A31EE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512" b="36343"/>
          <a:stretch/>
        </p:blipFill>
        <p:spPr>
          <a:xfrm>
            <a:off x="8550202" y="4882436"/>
            <a:ext cx="3329876" cy="1920729"/>
          </a:xfrm>
          <a:prstGeom prst="parallelogram">
            <a:avLst>
              <a:gd name="adj" fmla="val 14676"/>
            </a:avLst>
          </a:prstGeom>
        </p:spPr>
      </p:pic>
    </p:spTree>
    <p:extLst>
      <p:ext uri="{BB962C8B-B14F-4D97-AF65-F5344CB8AC3E}">
        <p14:creationId xmlns:p14="http://schemas.microsoft.com/office/powerpoint/2010/main" val="124063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>
            <a:extLst>
              <a:ext uri="{FF2B5EF4-FFF2-40B4-BE49-F238E27FC236}">
                <a16:creationId xmlns:a16="http://schemas.microsoft.com/office/drawing/2014/main" id="{80BEFCFC-5377-67CA-CA30-75AA1EE7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1235DC69-B096-82C4-D965-3292CCDE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123330" y="1762222"/>
            <a:ext cx="4043590" cy="50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400372-4BBA-40BE-9914-AA5310399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303" y="1378275"/>
            <a:ext cx="7242676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167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等线</vt:lpstr>
      <vt:lpstr>微软雅黑</vt:lpstr>
      <vt:lpstr>Aptos</vt:lpstr>
      <vt:lpstr>Arial</vt:lpstr>
      <vt:lpstr>Arial-Rounded</vt:lpstr>
      <vt:lpstr>Calibri</vt:lpstr>
      <vt:lpstr>Cambria</vt:lpstr>
      <vt:lpstr>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46</cp:revision>
  <dcterms:created xsi:type="dcterms:W3CDTF">2021-07-24T01:07:49Z</dcterms:created>
  <dcterms:modified xsi:type="dcterms:W3CDTF">2026-04-13T03:21:56Z</dcterms:modified>
</cp:coreProperties>
</file>