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23" r:id="rId3"/>
    <p:sldMasterId id="2147483939" r:id="rId4"/>
    <p:sldMasterId id="2147483990" r:id="rId5"/>
  </p:sldMasterIdLst>
  <p:notesMasterIdLst>
    <p:notesMasterId r:id="rId17"/>
  </p:notesMasterIdLst>
  <p:sldIdLst>
    <p:sldId id="316" r:id="rId6"/>
    <p:sldId id="299" r:id="rId7"/>
    <p:sldId id="3405" r:id="rId8"/>
    <p:sldId id="3409" r:id="rId9"/>
    <p:sldId id="3411" r:id="rId10"/>
    <p:sldId id="3412" r:id="rId11"/>
    <p:sldId id="304" r:id="rId12"/>
    <p:sldId id="305" r:id="rId13"/>
    <p:sldId id="3403" r:id="rId14"/>
    <p:sldId id="3406" r:id="rId15"/>
    <p:sldId id="3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38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74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5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08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34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4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9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9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0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655C05-C3A1-46F9-BDF6-923342D44E1E}"/>
              </a:ext>
            </a:extLst>
          </p:cNvPr>
          <p:cNvGrpSpPr/>
          <p:nvPr userDrawn="1"/>
        </p:nvGrpSpPr>
        <p:grpSpPr>
          <a:xfrm>
            <a:off x="-19050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547E814-6B41-4F20-A274-5A930907EE0E}"/>
                </a:ext>
              </a:extLst>
            </p:cNvPr>
            <p:cNvSpPr/>
            <p:nvPr/>
          </p:nvSpPr>
          <p:spPr>
            <a:xfrm>
              <a:off x="266700" y="241515"/>
              <a:ext cx="11658600" cy="63749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90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id="{D7DAAA50-B00C-47EE-9FA0-F237ADFE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8534400" y="-99060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FC83B3C-2627-490B-9126-FCECA6CA6CCF}"/>
              </a:ext>
            </a:extLst>
          </p:cNvPr>
          <p:cNvGrpSpPr/>
          <p:nvPr/>
        </p:nvGrpSpPr>
        <p:grpSpPr>
          <a:xfrm>
            <a:off x="6096000" y="58119"/>
            <a:ext cx="11985356" cy="6741762"/>
            <a:chOff x="103322" y="58119"/>
            <a:chExt cx="11985356" cy="674176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547E814-6B41-4F20-A274-5A930907EE0E}"/>
                </a:ext>
              </a:extLst>
            </p:cNvPr>
            <p:cNvSpPr/>
            <p:nvPr/>
          </p:nvSpPr>
          <p:spPr>
            <a:xfrm>
              <a:off x="154983" y="92990"/>
              <a:ext cx="11871702" cy="66797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电脑萤幕&#10;&#10;中度可信度描述已自动生成">
              <a:extLst>
                <a:ext uri="{FF2B5EF4-FFF2-40B4-BE49-F238E27FC236}">
                  <a16:creationId xmlns:a16="http://schemas.microsoft.com/office/drawing/2014/main" id="{8BFCFDC0-407B-48DA-B3CF-E64CEC0E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22" y="58119"/>
              <a:ext cx="11985356" cy="674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7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34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71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92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09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438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A11614ED-5C11-ACF9-656A-FE09A01C3B33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4D1E898-94C6-9ED9-8244-CCFDD95E3E2E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C7A486C5-D35F-E6B7-B6F8-8DCBDF1BE460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" name="Google Shape;995;p14">
                <a:extLst>
                  <a:ext uri="{FF2B5EF4-FFF2-40B4-BE49-F238E27FC236}">
                    <a16:creationId xmlns:a16="http://schemas.microsoft.com/office/drawing/2014/main" id="{5F96212B-8912-9AF2-D5CC-CF25B3FC87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96;p14">
                <a:extLst>
                  <a:ext uri="{FF2B5EF4-FFF2-40B4-BE49-F238E27FC236}">
                    <a16:creationId xmlns:a16="http://schemas.microsoft.com/office/drawing/2014/main" id="{BD5BC46F-941A-3B3F-99EA-EC429FD810A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6027995B-3058-A089-498F-25B85B38DD19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77F557D-D022-0919-CC7F-8AE32ECD2213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4" name="Google Shape;999;p14">
                <a:extLst>
                  <a:ext uri="{FF2B5EF4-FFF2-40B4-BE49-F238E27FC236}">
                    <a16:creationId xmlns:a16="http://schemas.microsoft.com/office/drawing/2014/main" id="{D1F4F485-16D5-8B50-0563-A9B9C5AF9146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00;p14">
                <a:extLst>
                  <a:ext uri="{FF2B5EF4-FFF2-40B4-BE49-F238E27FC236}">
                    <a16:creationId xmlns:a16="http://schemas.microsoft.com/office/drawing/2014/main" id="{70326476-D19B-7282-953D-AA4BAE30E8EF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1001;p14">
              <a:extLst>
                <a:ext uri="{FF2B5EF4-FFF2-40B4-BE49-F238E27FC236}">
                  <a16:creationId xmlns:a16="http://schemas.microsoft.com/office/drawing/2014/main" id="{2A4AE02C-B700-4DD7-8CCA-EC08FBFB6EC7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" name="Google Shape;1002;p14">
                <a:extLst>
                  <a:ext uri="{FF2B5EF4-FFF2-40B4-BE49-F238E27FC236}">
                    <a16:creationId xmlns:a16="http://schemas.microsoft.com/office/drawing/2014/main" id="{51898775-F594-3E2B-F52E-8E3B68AA05AA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03;p14">
                <a:extLst>
                  <a:ext uri="{FF2B5EF4-FFF2-40B4-BE49-F238E27FC236}">
                    <a16:creationId xmlns:a16="http://schemas.microsoft.com/office/drawing/2014/main" id="{CCCE1E58-A7F7-0258-2694-E4A583075695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1004;p14">
              <a:extLst>
                <a:ext uri="{FF2B5EF4-FFF2-40B4-BE49-F238E27FC236}">
                  <a16:creationId xmlns:a16="http://schemas.microsoft.com/office/drawing/2014/main" id="{086B9782-1C27-6FAC-2D9B-7B5CFFF1FA56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0" name="Google Shape;1005;p14">
                <a:extLst>
                  <a:ext uri="{FF2B5EF4-FFF2-40B4-BE49-F238E27FC236}">
                    <a16:creationId xmlns:a16="http://schemas.microsoft.com/office/drawing/2014/main" id="{014F8729-C6DD-2B31-45A9-002561B8C4A8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06;p14">
                <a:extLst>
                  <a:ext uri="{FF2B5EF4-FFF2-40B4-BE49-F238E27FC236}">
                    <a16:creationId xmlns:a16="http://schemas.microsoft.com/office/drawing/2014/main" id="{37309C69-CFED-7564-0D26-3416E0518BCF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007;p14">
              <a:extLst>
                <a:ext uri="{FF2B5EF4-FFF2-40B4-BE49-F238E27FC236}">
                  <a16:creationId xmlns:a16="http://schemas.microsoft.com/office/drawing/2014/main" id="{B0820348-DAD2-64F8-AF4B-2912C5B0B180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8" name="Google Shape;1008;p14">
                <a:extLst>
                  <a:ext uri="{FF2B5EF4-FFF2-40B4-BE49-F238E27FC236}">
                    <a16:creationId xmlns:a16="http://schemas.microsoft.com/office/drawing/2014/main" id="{79034C7F-4471-9D28-CE61-C286F1F2E2D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09;p14">
                <a:extLst>
                  <a:ext uri="{FF2B5EF4-FFF2-40B4-BE49-F238E27FC236}">
                    <a16:creationId xmlns:a16="http://schemas.microsoft.com/office/drawing/2014/main" id="{1CEF56E4-0BB6-2C31-4958-B26108D3074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1010;p14">
              <a:extLst>
                <a:ext uri="{FF2B5EF4-FFF2-40B4-BE49-F238E27FC236}">
                  <a16:creationId xmlns:a16="http://schemas.microsoft.com/office/drawing/2014/main" id="{84716D0B-0415-5F0A-896A-E98F5419FFBE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6" name="Google Shape;1011;p14">
                <a:extLst>
                  <a:ext uri="{FF2B5EF4-FFF2-40B4-BE49-F238E27FC236}">
                    <a16:creationId xmlns:a16="http://schemas.microsoft.com/office/drawing/2014/main" id="{DF139B88-AF83-AD16-66E0-F1A3435A0D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12;p14">
                <a:extLst>
                  <a:ext uri="{FF2B5EF4-FFF2-40B4-BE49-F238E27FC236}">
                    <a16:creationId xmlns:a16="http://schemas.microsoft.com/office/drawing/2014/main" id="{89F36D74-F9E0-FA32-6FE6-15EF5786331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1013;p14">
              <a:extLst>
                <a:ext uri="{FF2B5EF4-FFF2-40B4-BE49-F238E27FC236}">
                  <a16:creationId xmlns:a16="http://schemas.microsoft.com/office/drawing/2014/main" id="{24FAB22E-A7F2-ECF9-8B50-C3D49E1B3773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4;p14">
              <a:extLst>
                <a:ext uri="{FF2B5EF4-FFF2-40B4-BE49-F238E27FC236}">
                  <a16:creationId xmlns:a16="http://schemas.microsoft.com/office/drawing/2014/main" id="{8E88AE74-A985-870B-6720-182F42BA7CA2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" name="Google Shape;1082;p14">
            <a:extLst>
              <a:ext uri="{FF2B5EF4-FFF2-40B4-BE49-F238E27FC236}">
                <a16:creationId xmlns:a16="http://schemas.microsoft.com/office/drawing/2014/main" id="{5B07326C-92A2-77D9-F465-AC1BA1F89F69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083;p14">
            <a:extLst>
              <a:ext uri="{FF2B5EF4-FFF2-40B4-BE49-F238E27FC236}">
                <a16:creationId xmlns:a16="http://schemas.microsoft.com/office/drawing/2014/main" id="{C9BBD5AA-AB85-3399-10D8-DE5AB8D2E67D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084;p14">
            <a:extLst>
              <a:ext uri="{FF2B5EF4-FFF2-40B4-BE49-F238E27FC236}">
                <a16:creationId xmlns:a16="http://schemas.microsoft.com/office/drawing/2014/main" id="{3AC6EC19-9CAC-823F-7602-6A82AAC98532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085;p14">
            <a:extLst>
              <a:ext uri="{FF2B5EF4-FFF2-40B4-BE49-F238E27FC236}">
                <a16:creationId xmlns:a16="http://schemas.microsoft.com/office/drawing/2014/main" id="{F43B58F4-A0E4-78A6-7846-1C0AF19C320F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6;p14">
            <a:extLst>
              <a:ext uri="{FF2B5EF4-FFF2-40B4-BE49-F238E27FC236}">
                <a16:creationId xmlns:a16="http://schemas.microsoft.com/office/drawing/2014/main" id="{E4755B05-9E7B-B048-2224-7794EABBB156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2;p14">
            <a:extLst>
              <a:ext uri="{FF2B5EF4-FFF2-40B4-BE49-F238E27FC236}">
                <a16:creationId xmlns:a16="http://schemas.microsoft.com/office/drawing/2014/main" id="{1A67B036-B1BF-B1D5-4EF6-9CB52F7BF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3;p14">
            <a:extLst>
              <a:ext uri="{FF2B5EF4-FFF2-40B4-BE49-F238E27FC236}">
                <a16:creationId xmlns:a16="http://schemas.microsoft.com/office/drawing/2014/main" id="{2880D578-1B78-1829-2262-DD18531FCD2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4;p14">
            <a:extLst>
              <a:ext uri="{FF2B5EF4-FFF2-40B4-BE49-F238E27FC236}">
                <a16:creationId xmlns:a16="http://schemas.microsoft.com/office/drawing/2014/main" id="{F1AE927B-E5EC-961A-ECC3-107528990A57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85;p14">
            <a:extLst>
              <a:ext uri="{FF2B5EF4-FFF2-40B4-BE49-F238E27FC236}">
                <a16:creationId xmlns:a16="http://schemas.microsoft.com/office/drawing/2014/main" id="{024EB7D7-1ED6-5235-05AD-04337DB095EF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6;p14">
            <a:extLst>
              <a:ext uri="{FF2B5EF4-FFF2-40B4-BE49-F238E27FC236}">
                <a16:creationId xmlns:a16="http://schemas.microsoft.com/office/drawing/2014/main" id="{23105A6F-5A94-5CD9-F6DF-5ECDC3F8AEDB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2;p14">
            <a:extLst>
              <a:ext uri="{FF2B5EF4-FFF2-40B4-BE49-F238E27FC236}">
                <a16:creationId xmlns:a16="http://schemas.microsoft.com/office/drawing/2014/main" id="{156801E5-FE5C-4A1A-7EFB-495FCF43D48F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3;p14">
            <a:extLst>
              <a:ext uri="{FF2B5EF4-FFF2-40B4-BE49-F238E27FC236}">
                <a16:creationId xmlns:a16="http://schemas.microsoft.com/office/drawing/2014/main" id="{D3197717-CF40-B6BA-D22D-450F54F1E4F3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4;p14">
            <a:extLst>
              <a:ext uri="{FF2B5EF4-FFF2-40B4-BE49-F238E27FC236}">
                <a16:creationId xmlns:a16="http://schemas.microsoft.com/office/drawing/2014/main" id="{9BFE1E1C-5318-18FA-0657-9E0A010558B7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5;p14">
            <a:extLst>
              <a:ext uri="{FF2B5EF4-FFF2-40B4-BE49-F238E27FC236}">
                <a16:creationId xmlns:a16="http://schemas.microsoft.com/office/drawing/2014/main" id="{8FF499C1-E520-89AE-57E1-E0710EECF90B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6;p14">
            <a:extLst>
              <a:ext uri="{FF2B5EF4-FFF2-40B4-BE49-F238E27FC236}">
                <a16:creationId xmlns:a16="http://schemas.microsoft.com/office/drawing/2014/main" id="{9BDE81F6-056C-FD81-7B47-54F9737E3FE0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2;p14">
            <a:extLst>
              <a:ext uri="{FF2B5EF4-FFF2-40B4-BE49-F238E27FC236}">
                <a16:creationId xmlns:a16="http://schemas.microsoft.com/office/drawing/2014/main" id="{57F2F97F-529D-2744-E82D-75ECB6234CF6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3;p14">
            <a:extLst>
              <a:ext uri="{FF2B5EF4-FFF2-40B4-BE49-F238E27FC236}">
                <a16:creationId xmlns:a16="http://schemas.microsoft.com/office/drawing/2014/main" id="{19521B70-68B3-FD03-D42B-FD8D2E7EE260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4;p14">
            <a:extLst>
              <a:ext uri="{FF2B5EF4-FFF2-40B4-BE49-F238E27FC236}">
                <a16:creationId xmlns:a16="http://schemas.microsoft.com/office/drawing/2014/main" id="{E18C8A77-AE94-B24A-D285-4B575FD4EC3F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5;p14">
            <a:extLst>
              <a:ext uri="{FF2B5EF4-FFF2-40B4-BE49-F238E27FC236}">
                <a16:creationId xmlns:a16="http://schemas.microsoft.com/office/drawing/2014/main" id="{E4E7407F-6CB1-9D86-0F2A-E37D73B83979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6;p14">
            <a:extLst>
              <a:ext uri="{FF2B5EF4-FFF2-40B4-BE49-F238E27FC236}">
                <a16:creationId xmlns:a16="http://schemas.microsoft.com/office/drawing/2014/main" id="{6C0955B4-4C56-3887-0CD2-7893A82C9A31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2;p14">
            <a:extLst>
              <a:ext uri="{FF2B5EF4-FFF2-40B4-BE49-F238E27FC236}">
                <a16:creationId xmlns:a16="http://schemas.microsoft.com/office/drawing/2014/main" id="{8440434E-BF0B-ECD3-1456-0ADDC6DA3972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3;p14">
            <a:extLst>
              <a:ext uri="{FF2B5EF4-FFF2-40B4-BE49-F238E27FC236}">
                <a16:creationId xmlns:a16="http://schemas.microsoft.com/office/drawing/2014/main" id="{C482ADB9-63CE-95B9-D317-3232DF020DF3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4;p14">
            <a:extLst>
              <a:ext uri="{FF2B5EF4-FFF2-40B4-BE49-F238E27FC236}">
                <a16:creationId xmlns:a16="http://schemas.microsoft.com/office/drawing/2014/main" id="{C0592961-35E3-E969-3623-D6CE89F06B76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5;p14">
            <a:extLst>
              <a:ext uri="{FF2B5EF4-FFF2-40B4-BE49-F238E27FC236}">
                <a16:creationId xmlns:a16="http://schemas.microsoft.com/office/drawing/2014/main" id="{9056E497-C691-347C-E419-83075DE45545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6;p14">
            <a:extLst>
              <a:ext uri="{FF2B5EF4-FFF2-40B4-BE49-F238E27FC236}">
                <a16:creationId xmlns:a16="http://schemas.microsoft.com/office/drawing/2014/main" id="{BEEEF411-648D-F4B1-6C31-BE77AA9B9F34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2;p14">
            <a:extLst>
              <a:ext uri="{FF2B5EF4-FFF2-40B4-BE49-F238E27FC236}">
                <a16:creationId xmlns:a16="http://schemas.microsoft.com/office/drawing/2014/main" id="{EAE16F31-5E81-05A6-042F-68337161BD2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3;p14">
            <a:extLst>
              <a:ext uri="{FF2B5EF4-FFF2-40B4-BE49-F238E27FC236}">
                <a16:creationId xmlns:a16="http://schemas.microsoft.com/office/drawing/2014/main" id="{97D5F277-BDEC-6B6B-CABF-45F0CF7E470F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4;p14">
            <a:extLst>
              <a:ext uri="{FF2B5EF4-FFF2-40B4-BE49-F238E27FC236}">
                <a16:creationId xmlns:a16="http://schemas.microsoft.com/office/drawing/2014/main" id="{BCA78FC8-001D-5226-218E-FC0A5E214E33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5;p14">
            <a:extLst>
              <a:ext uri="{FF2B5EF4-FFF2-40B4-BE49-F238E27FC236}">
                <a16:creationId xmlns:a16="http://schemas.microsoft.com/office/drawing/2014/main" id="{76C9CA1E-ABBD-DD0F-A2E0-7E118A0C8658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6;p14">
            <a:extLst>
              <a:ext uri="{FF2B5EF4-FFF2-40B4-BE49-F238E27FC236}">
                <a16:creationId xmlns:a16="http://schemas.microsoft.com/office/drawing/2014/main" id="{D46E9C8B-8BBB-0B63-4642-736ABD39E339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2;p14">
            <a:extLst>
              <a:ext uri="{FF2B5EF4-FFF2-40B4-BE49-F238E27FC236}">
                <a16:creationId xmlns:a16="http://schemas.microsoft.com/office/drawing/2014/main" id="{3E0D6E71-97AB-97F1-4EFA-A8E335E1AC99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3;p14">
            <a:extLst>
              <a:ext uri="{FF2B5EF4-FFF2-40B4-BE49-F238E27FC236}">
                <a16:creationId xmlns:a16="http://schemas.microsoft.com/office/drawing/2014/main" id="{33CEB434-1F1B-22D8-D852-1DD2E0EE5F65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4;p14">
            <a:extLst>
              <a:ext uri="{FF2B5EF4-FFF2-40B4-BE49-F238E27FC236}">
                <a16:creationId xmlns:a16="http://schemas.microsoft.com/office/drawing/2014/main" id="{7EB7DCF4-99C8-D0C6-B199-98CF8E5AE2D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5;p14">
            <a:extLst>
              <a:ext uri="{FF2B5EF4-FFF2-40B4-BE49-F238E27FC236}">
                <a16:creationId xmlns:a16="http://schemas.microsoft.com/office/drawing/2014/main" id="{58575053-6A71-2E7C-EEB1-5EB03163E0F9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6;p14">
            <a:extLst>
              <a:ext uri="{FF2B5EF4-FFF2-40B4-BE49-F238E27FC236}">
                <a16:creationId xmlns:a16="http://schemas.microsoft.com/office/drawing/2014/main" id="{2B3D5B47-3898-0A50-BF26-9807F388FC0D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2;p14">
            <a:extLst>
              <a:ext uri="{FF2B5EF4-FFF2-40B4-BE49-F238E27FC236}">
                <a16:creationId xmlns:a16="http://schemas.microsoft.com/office/drawing/2014/main" id="{7CC2B9E2-1D54-A6F7-C17C-918EDEA77C06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3;p14">
            <a:extLst>
              <a:ext uri="{FF2B5EF4-FFF2-40B4-BE49-F238E27FC236}">
                <a16:creationId xmlns:a16="http://schemas.microsoft.com/office/drawing/2014/main" id="{187501DC-E129-8F93-9FE4-420C8B4D8AE4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4;p14">
            <a:extLst>
              <a:ext uri="{FF2B5EF4-FFF2-40B4-BE49-F238E27FC236}">
                <a16:creationId xmlns:a16="http://schemas.microsoft.com/office/drawing/2014/main" id="{8117B76A-8986-CE76-BAEC-D78589B9E99D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5;p14">
            <a:extLst>
              <a:ext uri="{FF2B5EF4-FFF2-40B4-BE49-F238E27FC236}">
                <a16:creationId xmlns:a16="http://schemas.microsoft.com/office/drawing/2014/main" id="{5A312A1D-D528-09FC-2E7A-573F1068DFA2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6;p14">
            <a:extLst>
              <a:ext uri="{FF2B5EF4-FFF2-40B4-BE49-F238E27FC236}">
                <a16:creationId xmlns:a16="http://schemas.microsoft.com/office/drawing/2014/main" id="{F12ECA37-4C13-228E-C862-DE9C8D5630A2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2;p14">
            <a:extLst>
              <a:ext uri="{FF2B5EF4-FFF2-40B4-BE49-F238E27FC236}">
                <a16:creationId xmlns:a16="http://schemas.microsoft.com/office/drawing/2014/main" id="{DC02BF72-C4FB-FD77-84A6-EA66CC45DF0C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3;p14">
            <a:extLst>
              <a:ext uri="{FF2B5EF4-FFF2-40B4-BE49-F238E27FC236}">
                <a16:creationId xmlns:a16="http://schemas.microsoft.com/office/drawing/2014/main" id="{89F02872-4FE4-E676-96B3-5FA9B2314A29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4;p14">
            <a:extLst>
              <a:ext uri="{FF2B5EF4-FFF2-40B4-BE49-F238E27FC236}">
                <a16:creationId xmlns:a16="http://schemas.microsoft.com/office/drawing/2014/main" id="{BFC4FFBD-5B3F-8777-5B53-C287F19F02E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5;p14">
            <a:extLst>
              <a:ext uri="{FF2B5EF4-FFF2-40B4-BE49-F238E27FC236}">
                <a16:creationId xmlns:a16="http://schemas.microsoft.com/office/drawing/2014/main" id="{798B54A6-346B-CE88-EC91-F6775EA70EED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6;p14">
            <a:extLst>
              <a:ext uri="{FF2B5EF4-FFF2-40B4-BE49-F238E27FC236}">
                <a16:creationId xmlns:a16="http://schemas.microsoft.com/office/drawing/2014/main" id="{42CC356E-28FF-F9C1-BDBE-3C712A85981E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6FF4C05-4305-335C-A26E-23A508C24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Hình chữ nhật: Góc Tròn 1">
            <a:extLst>
              <a:ext uri="{FF2B5EF4-FFF2-40B4-BE49-F238E27FC236}">
                <a16:creationId xmlns:a16="http://schemas.microsoft.com/office/drawing/2014/main" id="{526E3CE0-1A47-D868-69B3-1FDBBD46BA55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88233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30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488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440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444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333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7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9747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382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7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436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47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717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881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3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527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0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17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374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6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359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7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0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0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2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8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72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27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27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55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7.png"/><Relationship Id="rId3" Type="http://schemas.openxmlformats.org/officeDocument/2006/relationships/image" Target="../media/image11.svg"/><Relationship Id="rId21" Type="http://schemas.openxmlformats.org/officeDocument/2006/relationships/image" Target="../media/image33.png"/><Relationship Id="rId34" Type="http://schemas.openxmlformats.org/officeDocument/2006/relationships/image" Target="../media/image17.png"/><Relationship Id="rId7" Type="http://schemas.openxmlformats.org/officeDocument/2006/relationships/image" Target="../media/image15.sv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6.png"/><Relationship Id="rId33" Type="http://schemas.openxmlformats.org/officeDocument/2006/relationships/image" Target="../media/image31.png"/><Relationship Id="rId2" Type="http://schemas.openxmlformats.org/officeDocument/2006/relationships/image" Target="../media/image10.png"/><Relationship Id="rId16" Type="http://schemas.openxmlformats.org/officeDocument/2006/relationships/image" Target="../media/image26.png"/><Relationship Id="rId20" Type="http://schemas.openxmlformats.org/officeDocument/2006/relationships/image" Target="../media/image32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image" Target="../media/image13.svg"/><Relationship Id="rId15" Type="http://schemas.openxmlformats.org/officeDocument/2006/relationships/image" Target="../media/image25.png"/><Relationship Id="rId23" Type="http://schemas.openxmlformats.org/officeDocument/2006/relationships/image" Target="../media/image30.png"/><Relationship Id="rId28" Type="http://schemas.openxmlformats.org/officeDocument/2006/relationships/image" Target="../media/image3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2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4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65.svg"/><Relationship Id="rId21" Type="http://schemas.openxmlformats.org/officeDocument/2006/relationships/image" Target="../media/image83.pn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24" Type="http://schemas.openxmlformats.org/officeDocument/2006/relationships/image" Target="../media/image86.png"/><Relationship Id="rId5" Type="http://schemas.openxmlformats.org/officeDocument/2006/relationships/image" Target="../media/image67.svg"/><Relationship Id="rId15" Type="http://schemas.openxmlformats.org/officeDocument/2006/relationships/image" Target="../media/image77.png"/><Relationship Id="rId23" Type="http://schemas.openxmlformats.org/officeDocument/2006/relationships/image" Target="../media/image85.svg"/><Relationship Id="rId28" Type="http://schemas.openxmlformats.org/officeDocument/2006/relationships/image" Target="../media/image90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sv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3" descr="图片包含 图示&#10;&#10;描述已自动生成">
            <a:extLst>
              <a:ext uri="{FF2B5EF4-FFF2-40B4-BE49-F238E27FC236}">
                <a16:creationId xmlns:a16="http://schemas.microsoft.com/office/drawing/2014/main" id="{DF261578-8CCB-4EEA-88D6-C93E960E9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图片 20" descr="图片包含 圆圈&#10;&#10;描述已自动生成">
            <a:extLst>
              <a:ext uri="{FF2B5EF4-FFF2-40B4-BE49-F238E27FC236}">
                <a16:creationId xmlns:a16="http://schemas.microsoft.com/office/drawing/2014/main" id="{856858FE-4073-460F-B356-00DFC42DC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7" r="8220"/>
          <a:stretch/>
        </p:blipFill>
        <p:spPr>
          <a:xfrm>
            <a:off x="1037686" y="701315"/>
            <a:ext cx="11507436" cy="5278285"/>
          </a:xfrm>
          <a:prstGeom prst="rect">
            <a:avLst/>
          </a:prstGeom>
        </p:spPr>
      </p:pic>
      <p:pic>
        <p:nvPicPr>
          <p:cNvPr id="12" name="图片 22" descr="卡通人物&#10;&#10;低可信度描述已自动生成">
            <a:extLst>
              <a:ext uri="{FF2B5EF4-FFF2-40B4-BE49-F238E27FC236}">
                <a16:creationId xmlns:a16="http://schemas.microsoft.com/office/drawing/2014/main" id="{AAB860A1-3A6D-4B63-96E9-746BF3345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61" t="55019" r="23983"/>
          <a:stretch/>
        </p:blipFill>
        <p:spPr>
          <a:xfrm>
            <a:off x="4845385" y="4444917"/>
            <a:ext cx="4962898" cy="2423909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A2824800-F6C1-44F5-8E31-33029AB46A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A7DC87-FC31-4D66-BCF2-792658A7C4CB}"/>
              </a:ext>
            </a:extLst>
          </p:cNvPr>
          <p:cNvSpPr/>
          <p:nvPr/>
        </p:nvSpPr>
        <p:spPr>
          <a:xfrm>
            <a:off x="5282903" y="0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endParaRPr kumimoji="0" lang="en-US" sz="5400" b="0" i="0" u="sng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7FDE3-D607-4192-960F-E1D9F2B57DBE}"/>
              </a:ext>
            </a:extLst>
          </p:cNvPr>
          <p:cNvSpPr txBox="1"/>
          <p:nvPr/>
        </p:nvSpPr>
        <p:spPr>
          <a:xfrm>
            <a:off x="5784262" y="3860552"/>
            <a:ext cx="170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</a:p>
        </p:txBody>
      </p:sp>
      <p:pic>
        <p:nvPicPr>
          <p:cNvPr id="2" name="Hình ảnh 8">
            <a:extLst>
              <a:ext uri="{FF2B5EF4-FFF2-40B4-BE49-F238E27FC236}">
                <a16:creationId xmlns:a16="http://schemas.microsoft.com/office/drawing/2014/main" id="{D7000E98-E374-8525-B6B8-090A8F202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94" y="1548134"/>
            <a:ext cx="770601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25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2">
            <a:extLst>
              <a:ext uri="{FF2B5EF4-FFF2-40B4-BE49-F238E27FC236}">
                <a16:creationId xmlns:a16="http://schemas.microsoft.com/office/drawing/2014/main" id="{9AC32050-CB81-8DCB-0297-AA85F395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51" y="36681"/>
            <a:ext cx="5956308" cy="4023709"/>
          </a:xfrm>
          <a:prstGeom prst="rect">
            <a:avLst/>
          </a:prstGeom>
        </p:spPr>
      </p:pic>
      <p:grpSp>
        <p:nvGrpSpPr>
          <p:cNvPr id="3" name="Nhóm 17">
            <a:extLst>
              <a:ext uri="{FF2B5EF4-FFF2-40B4-BE49-F238E27FC236}">
                <a16:creationId xmlns:a16="http://schemas.microsoft.com/office/drawing/2014/main" id="{2FFC4418-C118-EDE9-DB4A-4CAA409E4EAE}"/>
              </a:ext>
            </a:extLst>
          </p:cNvPr>
          <p:cNvGrpSpPr/>
          <p:nvPr/>
        </p:nvGrpSpPr>
        <p:grpSpPr>
          <a:xfrm>
            <a:off x="3356340" y="2740274"/>
            <a:ext cx="6039587" cy="1041549"/>
            <a:chOff x="3356340" y="2740274"/>
            <a:chExt cx="6039587" cy="1041549"/>
          </a:xfrm>
        </p:grpSpPr>
        <p:grpSp>
          <p:nvGrpSpPr>
            <p:cNvPr id="4" name="Đồ họa 6">
              <a:extLst>
                <a:ext uri="{FF2B5EF4-FFF2-40B4-BE49-F238E27FC236}">
                  <a16:creationId xmlns:a16="http://schemas.microsoft.com/office/drawing/2014/main" id="{B516141B-FBC2-2FA8-1EA4-F579357C420D}"/>
                </a:ext>
              </a:extLst>
            </p:cNvPr>
            <p:cNvGrpSpPr/>
            <p:nvPr/>
          </p:nvGrpSpPr>
          <p:grpSpPr>
            <a:xfrm>
              <a:off x="3356340" y="2740274"/>
              <a:ext cx="6039587" cy="1041549"/>
              <a:chOff x="3562081" y="2909791"/>
              <a:chExt cx="5068773" cy="1041549"/>
            </a:xfrm>
          </p:grpSpPr>
          <p:sp>
            <p:nvSpPr>
              <p:cNvPr id="6" name="Hình tự do: Hình 8">
                <a:extLst>
                  <a:ext uri="{FF2B5EF4-FFF2-40B4-BE49-F238E27FC236}">
                    <a16:creationId xmlns:a16="http://schemas.microsoft.com/office/drawing/2014/main" id="{F878FF97-1082-45BB-3061-17B255E24A9F}"/>
                  </a:ext>
                </a:extLst>
              </p:cNvPr>
              <p:cNvSpPr/>
              <p:nvPr/>
            </p:nvSpPr>
            <p:spPr>
              <a:xfrm>
                <a:off x="3609706" y="2966941"/>
                <a:ext cx="5021148" cy="984399"/>
              </a:xfrm>
              <a:custGeom>
                <a:avLst/>
                <a:gdLst>
                  <a:gd name="connsiteX0" fmla="*/ 377458 w 5021148"/>
                  <a:gd name="connsiteY0" fmla="*/ 813531 h 984399"/>
                  <a:gd name="connsiteX1" fmla="*/ 661303 w 5021148"/>
                  <a:gd name="connsiteY1" fmla="*/ 866871 h 984399"/>
                  <a:gd name="connsiteX2" fmla="*/ 1080403 w 5021148"/>
                  <a:gd name="connsiteY2" fmla="*/ 904018 h 984399"/>
                  <a:gd name="connsiteX3" fmla="*/ 2850148 w 5021148"/>
                  <a:gd name="connsiteY3" fmla="*/ 983076 h 984399"/>
                  <a:gd name="connsiteX4" fmla="*/ 3747403 w 5021148"/>
                  <a:gd name="connsiteY4" fmla="*/ 952596 h 984399"/>
                  <a:gd name="connsiteX5" fmla="*/ 4443681 w 5021148"/>
                  <a:gd name="connsiteY5" fmla="*/ 856393 h 984399"/>
                  <a:gd name="connsiteX6" fmla="*/ 4961841 w 5021148"/>
                  <a:gd name="connsiteY6" fmla="*/ 573501 h 984399"/>
                  <a:gd name="connsiteX7" fmla="*/ 4827538 w 5021148"/>
                  <a:gd name="connsiteY7" fmla="*/ 106776 h 984399"/>
                  <a:gd name="connsiteX8" fmla="*/ 4766578 w 5021148"/>
                  <a:gd name="connsiteY8" fmla="*/ 83916 h 984399"/>
                  <a:gd name="connsiteX9" fmla="*/ 4270326 w 5021148"/>
                  <a:gd name="connsiteY9" fmla="*/ 48673 h 984399"/>
                  <a:gd name="connsiteX10" fmla="*/ 4021723 w 5021148"/>
                  <a:gd name="connsiteY10" fmla="*/ 63913 h 984399"/>
                  <a:gd name="connsiteX11" fmla="*/ 3374023 w 5021148"/>
                  <a:gd name="connsiteY11" fmla="*/ 45816 h 984399"/>
                  <a:gd name="connsiteX12" fmla="*/ 2480578 w 5021148"/>
                  <a:gd name="connsiteY12" fmla="*/ 11526 h 984399"/>
                  <a:gd name="connsiteX13" fmla="*/ 1663333 w 5021148"/>
                  <a:gd name="connsiteY13" fmla="*/ 8668 h 984399"/>
                  <a:gd name="connsiteX14" fmla="*/ 1089928 w 5021148"/>
                  <a:gd name="connsiteY14" fmla="*/ 26766 h 984399"/>
                  <a:gd name="connsiteX15" fmla="*/ 914668 w 5021148"/>
                  <a:gd name="connsiteY15" fmla="*/ 13431 h 984399"/>
                  <a:gd name="connsiteX16" fmla="*/ 496521 w 5021148"/>
                  <a:gd name="connsiteY16" fmla="*/ 10573 h 984399"/>
                  <a:gd name="connsiteX17" fmla="*/ 17413 w 5021148"/>
                  <a:gd name="connsiteY17" fmla="*/ 303943 h 984399"/>
                  <a:gd name="connsiteX18" fmla="*/ 128856 w 5021148"/>
                  <a:gd name="connsiteY18" fmla="*/ 712566 h 984399"/>
                  <a:gd name="connsiteX19" fmla="*/ 377458 w 5021148"/>
                  <a:gd name="connsiteY19" fmla="*/ 813531 h 9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21148" h="984399">
                    <a:moveTo>
                      <a:pt x="377458" y="813531"/>
                    </a:moveTo>
                    <a:cubicBezTo>
                      <a:pt x="468898" y="840201"/>
                      <a:pt x="567006" y="853536"/>
                      <a:pt x="661303" y="866871"/>
                    </a:cubicBezTo>
                    <a:cubicBezTo>
                      <a:pt x="799416" y="885921"/>
                      <a:pt x="940386" y="895446"/>
                      <a:pt x="1080403" y="904018"/>
                    </a:cubicBezTo>
                    <a:cubicBezTo>
                      <a:pt x="1669048" y="938308"/>
                      <a:pt x="2259598" y="974503"/>
                      <a:pt x="2850148" y="983076"/>
                    </a:cubicBezTo>
                    <a:cubicBezTo>
                      <a:pt x="3149233" y="987838"/>
                      <a:pt x="3449271" y="980218"/>
                      <a:pt x="3747403" y="952596"/>
                    </a:cubicBezTo>
                    <a:cubicBezTo>
                      <a:pt x="3978861" y="931641"/>
                      <a:pt x="4216986" y="904971"/>
                      <a:pt x="4443681" y="856393"/>
                    </a:cubicBezTo>
                    <a:cubicBezTo>
                      <a:pt x="4648468" y="812578"/>
                      <a:pt x="4854208" y="731616"/>
                      <a:pt x="4961841" y="573501"/>
                    </a:cubicBezTo>
                    <a:cubicBezTo>
                      <a:pt x="5070426" y="411576"/>
                      <a:pt x="5032326" y="198216"/>
                      <a:pt x="4827538" y="106776"/>
                    </a:cubicBezTo>
                    <a:cubicBezTo>
                      <a:pt x="4807536" y="98203"/>
                      <a:pt x="4787533" y="90583"/>
                      <a:pt x="4766578" y="83916"/>
                    </a:cubicBezTo>
                    <a:cubicBezTo>
                      <a:pt x="4620846" y="11526"/>
                      <a:pt x="4422726" y="37243"/>
                      <a:pt x="4270326" y="48673"/>
                    </a:cubicBezTo>
                    <a:cubicBezTo>
                      <a:pt x="4187458" y="55341"/>
                      <a:pt x="4104591" y="59151"/>
                      <a:pt x="4021723" y="63913"/>
                    </a:cubicBezTo>
                    <a:cubicBezTo>
                      <a:pt x="3805506" y="63913"/>
                      <a:pt x="3589288" y="53436"/>
                      <a:pt x="3374023" y="45816"/>
                    </a:cubicBezTo>
                    <a:cubicBezTo>
                      <a:pt x="3075891" y="34386"/>
                      <a:pt x="2778711" y="20098"/>
                      <a:pt x="2480578" y="11526"/>
                    </a:cubicBezTo>
                    <a:cubicBezTo>
                      <a:pt x="2208163" y="3906"/>
                      <a:pt x="1935748" y="6763"/>
                      <a:pt x="1663333" y="8668"/>
                    </a:cubicBezTo>
                    <a:cubicBezTo>
                      <a:pt x="1482358" y="9621"/>
                      <a:pt x="1284238" y="10573"/>
                      <a:pt x="1089928" y="26766"/>
                    </a:cubicBezTo>
                    <a:cubicBezTo>
                      <a:pt x="1031826" y="23908"/>
                      <a:pt x="972771" y="20098"/>
                      <a:pt x="914668" y="13431"/>
                    </a:cubicBezTo>
                    <a:cubicBezTo>
                      <a:pt x="775603" y="-857"/>
                      <a:pt x="635586" y="-6572"/>
                      <a:pt x="496521" y="10573"/>
                    </a:cubicBezTo>
                    <a:cubicBezTo>
                      <a:pt x="299353" y="34386"/>
                      <a:pt x="85993" y="99156"/>
                      <a:pt x="17413" y="303943"/>
                    </a:cubicBezTo>
                    <a:cubicBezTo>
                      <a:pt x="-30212" y="445866"/>
                      <a:pt x="24081" y="610648"/>
                      <a:pt x="128856" y="712566"/>
                    </a:cubicBezTo>
                    <a:cubicBezTo>
                      <a:pt x="195531" y="777336"/>
                      <a:pt x="286018" y="810673"/>
                      <a:pt x="377458" y="813531"/>
                    </a:cubicBezTo>
                    <a:close/>
                  </a:path>
                </a:pathLst>
              </a:custGeom>
              <a:solidFill>
                <a:srgbClr val="ECE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" name="Đồ họa 6">
                <a:extLst>
                  <a:ext uri="{FF2B5EF4-FFF2-40B4-BE49-F238E27FC236}">
                    <a16:creationId xmlns:a16="http://schemas.microsoft.com/office/drawing/2014/main" id="{EE6E9355-CD46-FACC-1C15-5AB3ADC1803C}"/>
                  </a:ext>
                </a:extLst>
              </p:cNvPr>
              <p:cNvGrpSpPr/>
              <p:nvPr/>
            </p:nvGrpSpPr>
            <p:grpSpPr>
              <a:xfrm>
                <a:off x="3562081" y="2909791"/>
                <a:ext cx="5020208" cy="983447"/>
                <a:chOff x="3562081" y="2909791"/>
                <a:chExt cx="5020208" cy="983447"/>
              </a:xfrm>
            </p:grpSpPr>
            <p:sp>
              <p:nvSpPr>
                <p:cNvPr id="8" name="Hình tự do: Hình 10">
                  <a:extLst>
                    <a:ext uri="{FF2B5EF4-FFF2-40B4-BE49-F238E27FC236}">
                      <a16:creationId xmlns:a16="http://schemas.microsoft.com/office/drawing/2014/main" id="{4A175F91-2CCD-6AD1-13C0-CB37F4AA4F33}"/>
                    </a:ext>
                  </a:extLst>
                </p:cNvPr>
                <p:cNvSpPr/>
                <p:nvPr/>
              </p:nvSpPr>
              <p:spPr>
                <a:xfrm>
                  <a:off x="3562081" y="2909791"/>
                  <a:ext cx="5020208" cy="983447"/>
                </a:xfrm>
                <a:custGeom>
                  <a:avLst/>
                  <a:gdLst>
                    <a:gd name="connsiteX0" fmla="*/ 4826586 w 5020208"/>
                    <a:gd name="connsiteY0" fmla="*/ 106776 h 983447"/>
                    <a:gd name="connsiteX1" fmla="*/ 4765626 w 5020208"/>
                    <a:gd name="connsiteY1" fmla="*/ 83916 h 983447"/>
                    <a:gd name="connsiteX2" fmla="*/ 4269373 w 5020208"/>
                    <a:gd name="connsiteY2" fmla="*/ 48673 h 983447"/>
                    <a:gd name="connsiteX3" fmla="*/ 4020771 w 5020208"/>
                    <a:gd name="connsiteY3" fmla="*/ 63913 h 983447"/>
                    <a:gd name="connsiteX4" fmla="*/ 3373071 w 5020208"/>
                    <a:gd name="connsiteY4" fmla="*/ 45816 h 983447"/>
                    <a:gd name="connsiteX5" fmla="*/ 2479626 w 5020208"/>
                    <a:gd name="connsiteY5" fmla="*/ 11526 h 983447"/>
                    <a:gd name="connsiteX6" fmla="*/ 1662381 w 5020208"/>
                    <a:gd name="connsiteY6" fmla="*/ 8668 h 983447"/>
                    <a:gd name="connsiteX7" fmla="*/ 1088976 w 5020208"/>
                    <a:gd name="connsiteY7" fmla="*/ 26766 h 983447"/>
                    <a:gd name="connsiteX8" fmla="*/ 913716 w 5020208"/>
                    <a:gd name="connsiteY8" fmla="*/ 13431 h 983447"/>
                    <a:gd name="connsiteX9" fmla="*/ 496521 w 5020208"/>
                    <a:gd name="connsiteY9" fmla="*/ 10573 h 983447"/>
                    <a:gd name="connsiteX10" fmla="*/ 17413 w 5020208"/>
                    <a:gd name="connsiteY10" fmla="*/ 303943 h 983447"/>
                    <a:gd name="connsiteX11" fmla="*/ 128856 w 5020208"/>
                    <a:gd name="connsiteY11" fmla="*/ 712566 h 983447"/>
                    <a:gd name="connsiteX12" fmla="*/ 377458 w 5020208"/>
                    <a:gd name="connsiteY12" fmla="*/ 812578 h 983447"/>
                    <a:gd name="connsiteX13" fmla="*/ 661303 w 5020208"/>
                    <a:gd name="connsiteY13" fmla="*/ 865918 h 983447"/>
                    <a:gd name="connsiteX14" fmla="*/ 1080403 w 5020208"/>
                    <a:gd name="connsiteY14" fmla="*/ 903066 h 983447"/>
                    <a:gd name="connsiteX15" fmla="*/ 2850148 w 5020208"/>
                    <a:gd name="connsiteY15" fmla="*/ 982123 h 983447"/>
                    <a:gd name="connsiteX16" fmla="*/ 3747403 w 5020208"/>
                    <a:gd name="connsiteY16" fmla="*/ 951643 h 983447"/>
                    <a:gd name="connsiteX17" fmla="*/ 4443681 w 5020208"/>
                    <a:gd name="connsiteY17" fmla="*/ 855441 h 983447"/>
                    <a:gd name="connsiteX18" fmla="*/ 4961841 w 5020208"/>
                    <a:gd name="connsiteY18" fmla="*/ 572548 h 983447"/>
                    <a:gd name="connsiteX19" fmla="*/ 4826586 w 5020208"/>
                    <a:gd name="connsiteY19" fmla="*/ 106776 h 98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20208" h="983447">
                      <a:moveTo>
                        <a:pt x="4826586" y="106776"/>
                      </a:moveTo>
                      <a:cubicBezTo>
                        <a:pt x="4806583" y="98203"/>
                        <a:pt x="4786581" y="90583"/>
                        <a:pt x="4765626" y="83916"/>
                      </a:cubicBezTo>
                      <a:cubicBezTo>
                        <a:pt x="4619893" y="11526"/>
                        <a:pt x="4421773" y="37243"/>
                        <a:pt x="4269373" y="48673"/>
                      </a:cubicBezTo>
                      <a:cubicBezTo>
                        <a:pt x="4186506" y="55341"/>
                        <a:pt x="4103638" y="59151"/>
                        <a:pt x="4020771" y="63913"/>
                      </a:cubicBezTo>
                      <a:cubicBezTo>
                        <a:pt x="3804553" y="63913"/>
                        <a:pt x="3588336" y="53436"/>
                        <a:pt x="3373071" y="45816"/>
                      </a:cubicBezTo>
                      <a:cubicBezTo>
                        <a:pt x="3074938" y="34386"/>
                        <a:pt x="2777758" y="20098"/>
                        <a:pt x="2479626" y="11526"/>
                      </a:cubicBezTo>
                      <a:cubicBezTo>
                        <a:pt x="2207211" y="3906"/>
                        <a:pt x="1934796" y="6763"/>
                        <a:pt x="1662381" y="8668"/>
                      </a:cubicBezTo>
                      <a:cubicBezTo>
                        <a:pt x="1481406" y="9621"/>
                        <a:pt x="1283286" y="10573"/>
                        <a:pt x="1088976" y="26766"/>
                      </a:cubicBezTo>
                      <a:cubicBezTo>
                        <a:pt x="1030873" y="23908"/>
                        <a:pt x="971818" y="20098"/>
                        <a:pt x="913716" y="13431"/>
                      </a:cubicBezTo>
                      <a:cubicBezTo>
                        <a:pt x="775603" y="-857"/>
                        <a:pt x="635586" y="-6572"/>
                        <a:pt x="496521" y="10573"/>
                      </a:cubicBezTo>
                      <a:cubicBezTo>
                        <a:pt x="299353" y="34386"/>
                        <a:pt x="85993" y="99156"/>
                        <a:pt x="17413" y="303943"/>
                      </a:cubicBezTo>
                      <a:cubicBezTo>
                        <a:pt x="-30212" y="445866"/>
                        <a:pt x="24081" y="610648"/>
                        <a:pt x="128856" y="712566"/>
                      </a:cubicBezTo>
                      <a:cubicBezTo>
                        <a:pt x="195531" y="777336"/>
                        <a:pt x="286018" y="810673"/>
                        <a:pt x="377458" y="812578"/>
                      </a:cubicBezTo>
                      <a:cubicBezTo>
                        <a:pt x="468898" y="839248"/>
                        <a:pt x="567006" y="852583"/>
                        <a:pt x="661303" y="865918"/>
                      </a:cubicBezTo>
                      <a:cubicBezTo>
                        <a:pt x="799416" y="884968"/>
                        <a:pt x="940386" y="894493"/>
                        <a:pt x="1080403" y="903066"/>
                      </a:cubicBezTo>
                      <a:cubicBezTo>
                        <a:pt x="1669048" y="937356"/>
                        <a:pt x="2259598" y="973551"/>
                        <a:pt x="2850148" y="982123"/>
                      </a:cubicBezTo>
                      <a:cubicBezTo>
                        <a:pt x="3149233" y="986886"/>
                        <a:pt x="3449271" y="979266"/>
                        <a:pt x="3747403" y="951643"/>
                      </a:cubicBezTo>
                      <a:cubicBezTo>
                        <a:pt x="3978861" y="930688"/>
                        <a:pt x="4216986" y="904018"/>
                        <a:pt x="4443681" y="855441"/>
                      </a:cubicBezTo>
                      <a:cubicBezTo>
                        <a:pt x="4648468" y="811626"/>
                        <a:pt x="4854208" y="730663"/>
                        <a:pt x="4961841" y="572548"/>
                      </a:cubicBezTo>
                      <a:cubicBezTo>
                        <a:pt x="5069473" y="411576"/>
                        <a:pt x="5030421" y="198216"/>
                        <a:pt x="4826586" y="106776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9" name="Đồ họa 6">
                  <a:extLst>
                    <a:ext uri="{FF2B5EF4-FFF2-40B4-BE49-F238E27FC236}">
                      <a16:creationId xmlns:a16="http://schemas.microsoft.com/office/drawing/2014/main" id="{49288700-46A6-39CE-3CFF-3A64C4526A4B}"/>
                    </a:ext>
                  </a:extLst>
                </p:cNvPr>
                <p:cNvGrpSpPr/>
                <p:nvPr/>
              </p:nvGrpSpPr>
              <p:grpSpPr>
                <a:xfrm>
                  <a:off x="3928521" y="3131455"/>
                  <a:ext cx="4290483" cy="324033"/>
                  <a:chOff x="3928521" y="3131455"/>
                  <a:chExt cx="4290483" cy="324033"/>
                </a:xfrm>
                <a:solidFill>
                  <a:srgbClr val="FFFFFF"/>
                </a:solidFill>
              </p:grpSpPr>
              <p:sp>
                <p:nvSpPr>
                  <p:cNvPr id="10" name="Hình tự do: Hình 12">
                    <a:extLst>
                      <a:ext uri="{FF2B5EF4-FFF2-40B4-BE49-F238E27FC236}">
                        <a16:creationId xmlns:a16="http://schemas.microsoft.com/office/drawing/2014/main" id="{452754FA-A527-A969-89E4-10234FB46E0F}"/>
                      </a:ext>
                    </a:extLst>
                  </p:cNvPr>
                  <p:cNvSpPr/>
                  <p:nvPr/>
                </p:nvSpPr>
                <p:spPr>
                  <a:xfrm>
                    <a:off x="4042575" y="3150155"/>
                    <a:ext cx="73305" cy="236102"/>
                  </a:xfrm>
                  <a:custGeom>
                    <a:avLst/>
                    <a:gdLst>
                      <a:gd name="connsiteX0" fmla="*/ 62699 w 73305"/>
                      <a:gd name="connsiteY0" fmla="*/ 29289 h 236102"/>
                      <a:gd name="connsiteX1" fmla="*/ 1739 w 73305"/>
                      <a:gd name="connsiteY1" fmla="*/ 29289 h 236102"/>
                      <a:gd name="connsiteX2" fmla="*/ 12217 w 73305"/>
                      <a:gd name="connsiteY2" fmla="*/ 206454 h 236102"/>
                      <a:gd name="connsiteX3" fmla="*/ 73177 w 73305"/>
                      <a:gd name="connsiteY3" fmla="*/ 206454 h 236102"/>
                      <a:gd name="connsiteX4" fmla="*/ 62699 w 73305"/>
                      <a:gd name="connsiteY4" fmla="*/ 29289 h 236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05" h="236102">
                        <a:moveTo>
                          <a:pt x="62699" y="29289"/>
                        </a:moveTo>
                        <a:cubicBezTo>
                          <a:pt x="67462" y="-9763"/>
                          <a:pt x="6502" y="-9763"/>
                          <a:pt x="1739" y="29289"/>
                        </a:cubicBezTo>
                        <a:cubicBezTo>
                          <a:pt x="-5881" y="89297"/>
                          <a:pt x="14122" y="146447"/>
                          <a:pt x="12217" y="206454"/>
                        </a:cubicBezTo>
                        <a:cubicBezTo>
                          <a:pt x="11264" y="246459"/>
                          <a:pt x="72224" y="245507"/>
                          <a:pt x="73177" y="206454"/>
                        </a:cubicBezTo>
                        <a:cubicBezTo>
                          <a:pt x="75082" y="146447"/>
                          <a:pt x="55079" y="89297"/>
                          <a:pt x="6269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" name="Hình tự do: Hình 13">
                    <a:extLst>
                      <a:ext uri="{FF2B5EF4-FFF2-40B4-BE49-F238E27FC236}">
                        <a16:creationId xmlns:a16="http://schemas.microsoft.com/office/drawing/2014/main" id="{88FB9B97-972E-E707-8991-5B33978F3EB0}"/>
                      </a:ext>
                    </a:extLst>
                  </p:cNvPr>
                  <p:cNvSpPr/>
                  <p:nvPr/>
                </p:nvSpPr>
                <p:spPr>
                  <a:xfrm>
                    <a:off x="3928521" y="3150091"/>
                    <a:ext cx="94921" cy="267302"/>
                  </a:xfrm>
                  <a:custGeom>
                    <a:avLst/>
                    <a:gdLst>
                      <a:gd name="connsiteX0" fmla="*/ 93886 w 94921"/>
                      <a:gd name="connsiteY0" fmla="*/ 229378 h 267302"/>
                      <a:gd name="connsiteX1" fmla="*/ 66263 w 94921"/>
                      <a:gd name="connsiteY1" fmla="*/ 37925 h 267302"/>
                      <a:gd name="connsiteX2" fmla="*/ 7208 w 94921"/>
                      <a:gd name="connsiteY2" fmla="*/ 21733 h 267302"/>
                      <a:gd name="connsiteX3" fmla="*/ 34831 w 94921"/>
                      <a:gd name="connsiteY3" fmla="*/ 245570 h 267302"/>
                      <a:gd name="connsiteX4" fmla="*/ 93886 w 94921"/>
                      <a:gd name="connsiteY4" fmla="*/ 229378 h 267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921" h="267302">
                        <a:moveTo>
                          <a:pt x="93886" y="229378"/>
                        </a:moveTo>
                        <a:cubicBezTo>
                          <a:pt x="77693" y="165560"/>
                          <a:pt x="49118" y="104600"/>
                          <a:pt x="66263" y="37925"/>
                        </a:cubicBezTo>
                        <a:cubicBezTo>
                          <a:pt x="76741" y="-175"/>
                          <a:pt x="17686" y="-16367"/>
                          <a:pt x="7208" y="21733"/>
                        </a:cubicBezTo>
                        <a:cubicBezTo>
                          <a:pt x="-13747" y="99838"/>
                          <a:pt x="15781" y="169370"/>
                          <a:pt x="34831" y="245570"/>
                        </a:cubicBezTo>
                        <a:cubicBezTo>
                          <a:pt x="44356" y="283670"/>
                          <a:pt x="103411" y="267478"/>
                          <a:pt x="93886" y="229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" name="Hình tự do: Hình 14">
                    <a:extLst>
                      <a:ext uri="{FF2B5EF4-FFF2-40B4-BE49-F238E27FC236}">
                        <a16:creationId xmlns:a16="http://schemas.microsoft.com/office/drawing/2014/main" id="{5716E720-79D7-CB9D-0425-539F8590E94F}"/>
                      </a:ext>
                    </a:extLst>
                  </p:cNvPr>
                  <p:cNvSpPr/>
                  <p:nvPr/>
                </p:nvSpPr>
                <p:spPr>
                  <a:xfrm>
                    <a:off x="8010218" y="3131455"/>
                    <a:ext cx="98012" cy="258171"/>
                  </a:xfrm>
                  <a:custGeom>
                    <a:avLst/>
                    <a:gdLst>
                      <a:gd name="connsiteX0" fmla="*/ 85079 w 98012"/>
                      <a:gd name="connsiteY0" fmla="*/ 20366 h 258171"/>
                      <a:gd name="connsiteX1" fmla="*/ 26024 w 98012"/>
                      <a:gd name="connsiteY1" fmla="*/ 36559 h 258171"/>
                      <a:gd name="connsiteX2" fmla="*/ 2212 w 98012"/>
                      <a:gd name="connsiteY2" fmla="*/ 221344 h 258171"/>
                      <a:gd name="connsiteX3" fmla="*/ 61267 w 98012"/>
                      <a:gd name="connsiteY3" fmla="*/ 237536 h 258171"/>
                      <a:gd name="connsiteX4" fmla="*/ 85079 w 98012"/>
                      <a:gd name="connsiteY4" fmla="*/ 20366 h 25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012" h="258171">
                        <a:moveTo>
                          <a:pt x="85079" y="20366"/>
                        </a:moveTo>
                        <a:cubicBezTo>
                          <a:pt x="69839" y="-15829"/>
                          <a:pt x="10784" y="364"/>
                          <a:pt x="26024" y="36559"/>
                        </a:cubicBezTo>
                        <a:cubicBezTo>
                          <a:pt x="51742" y="99424"/>
                          <a:pt x="25072" y="161336"/>
                          <a:pt x="2212" y="221344"/>
                        </a:cubicBezTo>
                        <a:cubicBezTo>
                          <a:pt x="-12076" y="258491"/>
                          <a:pt x="46979" y="273731"/>
                          <a:pt x="61267" y="237536"/>
                        </a:cubicBezTo>
                        <a:cubicBezTo>
                          <a:pt x="87937" y="168956"/>
                          <a:pt x="114607" y="93709"/>
                          <a:pt x="85079" y="203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" name="Hình tự do: Hình 15">
                    <a:extLst>
                      <a:ext uri="{FF2B5EF4-FFF2-40B4-BE49-F238E27FC236}">
                        <a16:creationId xmlns:a16="http://schemas.microsoft.com/office/drawing/2014/main" id="{D113644C-C210-E281-CABB-CB9FFB371FC2}"/>
                      </a:ext>
                    </a:extLst>
                  </p:cNvPr>
                  <p:cNvSpPr/>
                  <p:nvPr/>
                </p:nvSpPr>
                <p:spPr>
                  <a:xfrm>
                    <a:off x="8066880" y="3137772"/>
                    <a:ext cx="152124" cy="317716"/>
                  </a:xfrm>
                  <a:custGeom>
                    <a:avLst/>
                    <a:gdLst>
                      <a:gd name="connsiteX0" fmla="*/ 151289 w 152124"/>
                      <a:gd name="connsiteY0" fmla="*/ 29289 h 317716"/>
                      <a:gd name="connsiteX1" fmla="*/ 90329 w 152124"/>
                      <a:gd name="connsiteY1" fmla="*/ 29289 h 317716"/>
                      <a:gd name="connsiteX2" fmla="*/ 10319 w 152124"/>
                      <a:gd name="connsiteY2" fmla="*/ 266462 h 317716"/>
                      <a:gd name="connsiteX3" fmla="*/ 54134 w 152124"/>
                      <a:gd name="connsiteY3" fmla="*/ 310277 h 317716"/>
                      <a:gd name="connsiteX4" fmla="*/ 151289 w 152124"/>
                      <a:gd name="connsiteY4" fmla="*/ 29289 h 317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124" h="317716">
                        <a:moveTo>
                          <a:pt x="151289" y="29289"/>
                        </a:moveTo>
                        <a:cubicBezTo>
                          <a:pt x="148432" y="-9763"/>
                          <a:pt x="87472" y="-9763"/>
                          <a:pt x="90329" y="29289"/>
                        </a:cubicBezTo>
                        <a:cubicBezTo>
                          <a:pt x="96044" y="103584"/>
                          <a:pt x="69374" y="216932"/>
                          <a:pt x="10319" y="266462"/>
                        </a:cubicBezTo>
                        <a:cubicBezTo>
                          <a:pt x="-20161" y="292179"/>
                          <a:pt x="23654" y="335042"/>
                          <a:pt x="54134" y="310277"/>
                        </a:cubicBezTo>
                        <a:cubicBezTo>
                          <a:pt x="124619" y="250269"/>
                          <a:pt x="157957" y="117872"/>
                          <a:pt x="15128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5" name="Hộp Văn bản 16">
              <a:extLst>
                <a:ext uri="{FF2B5EF4-FFF2-40B4-BE49-F238E27FC236}">
                  <a16:creationId xmlns:a16="http://schemas.microsoft.com/office/drawing/2014/main" id="{C8836F14-90E6-99A1-3FF6-FC911D822B8C}"/>
                </a:ext>
              </a:extLst>
            </p:cNvPr>
            <p:cNvSpPr txBox="1"/>
            <p:nvPr/>
          </p:nvSpPr>
          <p:spPr>
            <a:xfrm>
              <a:off x="3792964" y="2924352"/>
              <a:ext cx="5152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Ôn lại nội dung đã học</a:t>
              </a:r>
            </a:p>
          </p:txBody>
        </p:sp>
      </p:grpSp>
      <p:grpSp>
        <p:nvGrpSpPr>
          <p:cNvPr id="14" name="Nhóm 18">
            <a:extLst>
              <a:ext uri="{FF2B5EF4-FFF2-40B4-BE49-F238E27FC236}">
                <a16:creationId xmlns:a16="http://schemas.microsoft.com/office/drawing/2014/main" id="{4FFBDF7A-AE70-7588-59A8-8C10EC30DBEB}"/>
              </a:ext>
            </a:extLst>
          </p:cNvPr>
          <p:cNvGrpSpPr/>
          <p:nvPr/>
        </p:nvGrpSpPr>
        <p:grpSpPr>
          <a:xfrm>
            <a:off x="3492399" y="4143220"/>
            <a:ext cx="6039587" cy="1041549"/>
            <a:chOff x="3356340" y="2740274"/>
            <a:chExt cx="6039587" cy="1041549"/>
          </a:xfrm>
        </p:grpSpPr>
        <p:grpSp>
          <p:nvGrpSpPr>
            <p:cNvPr id="15" name="Đồ họa 6">
              <a:extLst>
                <a:ext uri="{FF2B5EF4-FFF2-40B4-BE49-F238E27FC236}">
                  <a16:creationId xmlns:a16="http://schemas.microsoft.com/office/drawing/2014/main" id="{1A0735DE-7A91-3B77-73D8-42A7AA51493B}"/>
                </a:ext>
              </a:extLst>
            </p:cNvPr>
            <p:cNvGrpSpPr/>
            <p:nvPr/>
          </p:nvGrpSpPr>
          <p:grpSpPr>
            <a:xfrm>
              <a:off x="3356340" y="2740274"/>
              <a:ext cx="6039587" cy="1041549"/>
              <a:chOff x="3562081" y="2909791"/>
              <a:chExt cx="5068773" cy="1041549"/>
            </a:xfrm>
          </p:grpSpPr>
          <p:sp>
            <p:nvSpPr>
              <p:cNvPr id="17" name="Hình tự do: Hình 21">
                <a:extLst>
                  <a:ext uri="{FF2B5EF4-FFF2-40B4-BE49-F238E27FC236}">
                    <a16:creationId xmlns:a16="http://schemas.microsoft.com/office/drawing/2014/main" id="{C23FD945-CF97-8539-310C-459575C1CC77}"/>
                  </a:ext>
                </a:extLst>
              </p:cNvPr>
              <p:cNvSpPr/>
              <p:nvPr/>
            </p:nvSpPr>
            <p:spPr>
              <a:xfrm>
                <a:off x="3609706" y="2966941"/>
                <a:ext cx="5021148" cy="984399"/>
              </a:xfrm>
              <a:custGeom>
                <a:avLst/>
                <a:gdLst>
                  <a:gd name="connsiteX0" fmla="*/ 377458 w 5021148"/>
                  <a:gd name="connsiteY0" fmla="*/ 813531 h 984399"/>
                  <a:gd name="connsiteX1" fmla="*/ 661303 w 5021148"/>
                  <a:gd name="connsiteY1" fmla="*/ 866871 h 984399"/>
                  <a:gd name="connsiteX2" fmla="*/ 1080403 w 5021148"/>
                  <a:gd name="connsiteY2" fmla="*/ 904018 h 984399"/>
                  <a:gd name="connsiteX3" fmla="*/ 2850148 w 5021148"/>
                  <a:gd name="connsiteY3" fmla="*/ 983076 h 984399"/>
                  <a:gd name="connsiteX4" fmla="*/ 3747403 w 5021148"/>
                  <a:gd name="connsiteY4" fmla="*/ 952596 h 984399"/>
                  <a:gd name="connsiteX5" fmla="*/ 4443681 w 5021148"/>
                  <a:gd name="connsiteY5" fmla="*/ 856393 h 984399"/>
                  <a:gd name="connsiteX6" fmla="*/ 4961841 w 5021148"/>
                  <a:gd name="connsiteY6" fmla="*/ 573501 h 984399"/>
                  <a:gd name="connsiteX7" fmla="*/ 4827538 w 5021148"/>
                  <a:gd name="connsiteY7" fmla="*/ 106776 h 984399"/>
                  <a:gd name="connsiteX8" fmla="*/ 4766578 w 5021148"/>
                  <a:gd name="connsiteY8" fmla="*/ 83916 h 984399"/>
                  <a:gd name="connsiteX9" fmla="*/ 4270326 w 5021148"/>
                  <a:gd name="connsiteY9" fmla="*/ 48673 h 984399"/>
                  <a:gd name="connsiteX10" fmla="*/ 4021723 w 5021148"/>
                  <a:gd name="connsiteY10" fmla="*/ 63913 h 984399"/>
                  <a:gd name="connsiteX11" fmla="*/ 3374023 w 5021148"/>
                  <a:gd name="connsiteY11" fmla="*/ 45816 h 984399"/>
                  <a:gd name="connsiteX12" fmla="*/ 2480578 w 5021148"/>
                  <a:gd name="connsiteY12" fmla="*/ 11526 h 984399"/>
                  <a:gd name="connsiteX13" fmla="*/ 1663333 w 5021148"/>
                  <a:gd name="connsiteY13" fmla="*/ 8668 h 984399"/>
                  <a:gd name="connsiteX14" fmla="*/ 1089928 w 5021148"/>
                  <a:gd name="connsiteY14" fmla="*/ 26766 h 984399"/>
                  <a:gd name="connsiteX15" fmla="*/ 914668 w 5021148"/>
                  <a:gd name="connsiteY15" fmla="*/ 13431 h 984399"/>
                  <a:gd name="connsiteX16" fmla="*/ 496521 w 5021148"/>
                  <a:gd name="connsiteY16" fmla="*/ 10573 h 984399"/>
                  <a:gd name="connsiteX17" fmla="*/ 17413 w 5021148"/>
                  <a:gd name="connsiteY17" fmla="*/ 303943 h 984399"/>
                  <a:gd name="connsiteX18" fmla="*/ 128856 w 5021148"/>
                  <a:gd name="connsiteY18" fmla="*/ 712566 h 984399"/>
                  <a:gd name="connsiteX19" fmla="*/ 377458 w 5021148"/>
                  <a:gd name="connsiteY19" fmla="*/ 813531 h 9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21148" h="984399">
                    <a:moveTo>
                      <a:pt x="377458" y="813531"/>
                    </a:moveTo>
                    <a:cubicBezTo>
                      <a:pt x="468898" y="840201"/>
                      <a:pt x="567006" y="853536"/>
                      <a:pt x="661303" y="866871"/>
                    </a:cubicBezTo>
                    <a:cubicBezTo>
                      <a:pt x="799416" y="885921"/>
                      <a:pt x="940386" y="895446"/>
                      <a:pt x="1080403" y="904018"/>
                    </a:cubicBezTo>
                    <a:cubicBezTo>
                      <a:pt x="1669048" y="938308"/>
                      <a:pt x="2259598" y="974503"/>
                      <a:pt x="2850148" y="983076"/>
                    </a:cubicBezTo>
                    <a:cubicBezTo>
                      <a:pt x="3149233" y="987838"/>
                      <a:pt x="3449271" y="980218"/>
                      <a:pt x="3747403" y="952596"/>
                    </a:cubicBezTo>
                    <a:cubicBezTo>
                      <a:pt x="3978861" y="931641"/>
                      <a:pt x="4216986" y="904971"/>
                      <a:pt x="4443681" y="856393"/>
                    </a:cubicBezTo>
                    <a:cubicBezTo>
                      <a:pt x="4648468" y="812578"/>
                      <a:pt x="4854208" y="731616"/>
                      <a:pt x="4961841" y="573501"/>
                    </a:cubicBezTo>
                    <a:cubicBezTo>
                      <a:pt x="5070426" y="411576"/>
                      <a:pt x="5032326" y="198216"/>
                      <a:pt x="4827538" y="106776"/>
                    </a:cubicBezTo>
                    <a:cubicBezTo>
                      <a:pt x="4807536" y="98203"/>
                      <a:pt x="4787533" y="90583"/>
                      <a:pt x="4766578" y="83916"/>
                    </a:cubicBezTo>
                    <a:cubicBezTo>
                      <a:pt x="4620846" y="11526"/>
                      <a:pt x="4422726" y="37243"/>
                      <a:pt x="4270326" y="48673"/>
                    </a:cubicBezTo>
                    <a:cubicBezTo>
                      <a:pt x="4187458" y="55341"/>
                      <a:pt x="4104591" y="59151"/>
                      <a:pt x="4021723" y="63913"/>
                    </a:cubicBezTo>
                    <a:cubicBezTo>
                      <a:pt x="3805506" y="63913"/>
                      <a:pt x="3589288" y="53436"/>
                      <a:pt x="3374023" y="45816"/>
                    </a:cubicBezTo>
                    <a:cubicBezTo>
                      <a:pt x="3075891" y="34386"/>
                      <a:pt x="2778711" y="20098"/>
                      <a:pt x="2480578" y="11526"/>
                    </a:cubicBezTo>
                    <a:cubicBezTo>
                      <a:pt x="2208163" y="3906"/>
                      <a:pt x="1935748" y="6763"/>
                      <a:pt x="1663333" y="8668"/>
                    </a:cubicBezTo>
                    <a:cubicBezTo>
                      <a:pt x="1482358" y="9621"/>
                      <a:pt x="1284238" y="10573"/>
                      <a:pt x="1089928" y="26766"/>
                    </a:cubicBezTo>
                    <a:cubicBezTo>
                      <a:pt x="1031826" y="23908"/>
                      <a:pt x="972771" y="20098"/>
                      <a:pt x="914668" y="13431"/>
                    </a:cubicBezTo>
                    <a:cubicBezTo>
                      <a:pt x="775603" y="-857"/>
                      <a:pt x="635586" y="-6572"/>
                      <a:pt x="496521" y="10573"/>
                    </a:cubicBezTo>
                    <a:cubicBezTo>
                      <a:pt x="299353" y="34386"/>
                      <a:pt x="85993" y="99156"/>
                      <a:pt x="17413" y="303943"/>
                    </a:cubicBezTo>
                    <a:cubicBezTo>
                      <a:pt x="-30212" y="445866"/>
                      <a:pt x="24081" y="610648"/>
                      <a:pt x="128856" y="712566"/>
                    </a:cubicBezTo>
                    <a:cubicBezTo>
                      <a:pt x="195531" y="777336"/>
                      <a:pt x="286018" y="810673"/>
                      <a:pt x="377458" y="813531"/>
                    </a:cubicBezTo>
                    <a:close/>
                  </a:path>
                </a:pathLst>
              </a:custGeom>
              <a:solidFill>
                <a:srgbClr val="ECE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8" name="Đồ họa 6">
                <a:extLst>
                  <a:ext uri="{FF2B5EF4-FFF2-40B4-BE49-F238E27FC236}">
                    <a16:creationId xmlns:a16="http://schemas.microsoft.com/office/drawing/2014/main" id="{20645705-05A2-7FBC-6D7D-243615159739}"/>
                  </a:ext>
                </a:extLst>
              </p:cNvPr>
              <p:cNvGrpSpPr/>
              <p:nvPr/>
            </p:nvGrpSpPr>
            <p:grpSpPr>
              <a:xfrm>
                <a:off x="3562081" y="2909791"/>
                <a:ext cx="5020208" cy="983447"/>
                <a:chOff x="3562081" y="2909791"/>
                <a:chExt cx="5020208" cy="983447"/>
              </a:xfrm>
            </p:grpSpPr>
            <p:sp>
              <p:nvSpPr>
                <p:cNvPr id="19" name="Hình tự do: Hình 23">
                  <a:extLst>
                    <a:ext uri="{FF2B5EF4-FFF2-40B4-BE49-F238E27FC236}">
                      <a16:creationId xmlns:a16="http://schemas.microsoft.com/office/drawing/2014/main" id="{CE8ED598-102E-6B48-25DC-FA593FFB83FE}"/>
                    </a:ext>
                  </a:extLst>
                </p:cNvPr>
                <p:cNvSpPr/>
                <p:nvPr/>
              </p:nvSpPr>
              <p:spPr>
                <a:xfrm>
                  <a:off x="3562081" y="2909791"/>
                  <a:ext cx="5020208" cy="983447"/>
                </a:xfrm>
                <a:custGeom>
                  <a:avLst/>
                  <a:gdLst>
                    <a:gd name="connsiteX0" fmla="*/ 4826586 w 5020208"/>
                    <a:gd name="connsiteY0" fmla="*/ 106776 h 983447"/>
                    <a:gd name="connsiteX1" fmla="*/ 4765626 w 5020208"/>
                    <a:gd name="connsiteY1" fmla="*/ 83916 h 983447"/>
                    <a:gd name="connsiteX2" fmla="*/ 4269373 w 5020208"/>
                    <a:gd name="connsiteY2" fmla="*/ 48673 h 983447"/>
                    <a:gd name="connsiteX3" fmla="*/ 4020771 w 5020208"/>
                    <a:gd name="connsiteY3" fmla="*/ 63913 h 983447"/>
                    <a:gd name="connsiteX4" fmla="*/ 3373071 w 5020208"/>
                    <a:gd name="connsiteY4" fmla="*/ 45816 h 983447"/>
                    <a:gd name="connsiteX5" fmla="*/ 2479626 w 5020208"/>
                    <a:gd name="connsiteY5" fmla="*/ 11526 h 983447"/>
                    <a:gd name="connsiteX6" fmla="*/ 1662381 w 5020208"/>
                    <a:gd name="connsiteY6" fmla="*/ 8668 h 983447"/>
                    <a:gd name="connsiteX7" fmla="*/ 1088976 w 5020208"/>
                    <a:gd name="connsiteY7" fmla="*/ 26766 h 983447"/>
                    <a:gd name="connsiteX8" fmla="*/ 913716 w 5020208"/>
                    <a:gd name="connsiteY8" fmla="*/ 13431 h 983447"/>
                    <a:gd name="connsiteX9" fmla="*/ 496521 w 5020208"/>
                    <a:gd name="connsiteY9" fmla="*/ 10573 h 983447"/>
                    <a:gd name="connsiteX10" fmla="*/ 17413 w 5020208"/>
                    <a:gd name="connsiteY10" fmla="*/ 303943 h 983447"/>
                    <a:gd name="connsiteX11" fmla="*/ 128856 w 5020208"/>
                    <a:gd name="connsiteY11" fmla="*/ 712566 h 983447"/>
                    <a:gd name="connsiteX12" fmla="*/ 377458 w 5020208"/>
                    <a:gd name="connsiteY12" fmla="*/ 812578 h 983447"/>
                    <a:gd name="connsiteX13" fmla="*/ 661303 w 5020208"/>
                    <a:gd name="connsiteY13" fmla="*/ 865918 h 983447"/>
                    <a:gd name="connsiteX14" fmla="*/ 1080403 w 5020208"/>
                    <a:gd name="connsiteY14" fmla="*/ 903066 h 983447"/>
                    <a:gd name="connsiteX15" fmla="*/ 2850148 w 5020208"/>
                    <a:gd name="connsiteY15" fmla="*/ 982123 h 983447"/>
                    <a:gd name="connsiteX16" fmla="*/ 3747403 w 5020208"/>
                    <a:gd name="connsiteY16" fmla="*/ 951643 h 983447"/>
                    <a:gd name="connsiteX17" fmla="*/ 4443681 w 5020208"/>
                    <a:gd name="connsiteY17" fmla="*/ 855441 h 983447"/>
                    <a:gd name="connsiteX18" fmla="*/ 4961841 w 5020208"/>
                    <a:gd name="connsiteY18" fmla="*/ 572548 h 983447"/>
                    <a:gd name="connsiteX19" fmla="*/ 4826586 w 5020208"/>
                    <a:gd name="connsiteY19" fmla="*/ 106776 h 98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20208" h="983447">
                      <a:moveTo>
                        <a:pt x="4826586" y="106776"/>
                      </a:moveTo>
                      <a:cubicBezTo>
                        <a:pt x="4806583" y="98203"/>
                        <a:pt x="4786581" y="90583"/>
                        <a:pt x="4765626" y="83916"/>
                      </a:cubicBezTo>
                      <a:cubicBezTo>
                        <a:pt x="4619893" y="11526"/>
                        <a:pt x="4421773" y="37243"/>
                        <a:pt x="4269373" y="48673"/>
                      </a:cubicBezTo>
                      <a:cubicBezTo>
                        <a:pt x="4186506" y="55341"/>
                        <a:pt x="4103638" y="59151"/>
                        <a:pt x="4020771" y="63913"/>
                      </a:cubicBezTo>
                      <a:cubicBezTo>
                        <a:pt x="3804553" y="63913"/>
                        <a:pt x="3588336" y="53436"/>
                        <a:pt x="3373071" y="45816"/>
                      </a:cubicBezTo>
                      <a:cubicBezTo>
                        <a:pt x="3074938" y="34386"/>
                        <a:pt x="2777758" y="20098"/>
                        <a:pt x="2479626" y="11526"/>
                      </a:cubicBezTo>
                      <a:cubicBezTo>
                        <a:pt x="2207211" y="3906"/>
                        <a:pt x="1934796" y="6763"/>
                        <a:pt x="1662381" y="8668"/>
                      </a:cubicBezTo>
                      <a:cubicBezTo>
                        <a:pt x="1481406" y="9621"/>
                        <a:pt x="1283286" y="10573"/>
                        <a:pt x="1088976" y="26766"/>
                      </a:cubicBezTo>
                      <a:cubicBezTo>
                        <a:pt x="1030873" y="23908"/>
                        <a:pt x="971818" y="20098"/>
                        <a:pt x="913716" y="13431"/>
                      </a:cubicBezTo>
                      <a:cubicBezTo>
                        <a:pt x="775603" y="-857"/>
                        <a:pt x="635586" y="-6572"/>
                        <a:pt x="496521" y="10573"/>
                      </a:cubicBezTo>
                      <a:cubicBezTo>
                        <a:pt x="299353" y="34386"/>
                        <a:pt x="85993" y="99156"/>
                        <a:pt x="17413" y="303943"/>
                      </a:cubicBezTo>
                      <a:cubicBezTo>
                        <a:pt x="-30212" y="445866"/>
                        <a:pt x="24081" y="610648"/>
                        <a:pt x="128856" y="712566"/>
                      </a:cubicBezTo>
                      <a:cubicBezTo>
                        <a:pt x="195531" y="777336"/>
                        <a:pt x="286018" y="810673"/>
                        <a:pt x="377458" y="812578"/>
                      </a:cubicBezTo>
                      <a:cubicBezTo>
                        <a:pt x="468898" y="839248"/>
                        <a:pt x="567006" y="852583"/>
                        <a:pt x="661303" y="865918"/>
                      </a:cubicBezTo>
                      <a:cubicBezTo>
                        <a:pt x="799416" y="884968"/>
                        <a:pt x="940386" y="894493"/>
                        <a:pt x="1080403" y="903066"/>
                      </a:cubicBezTo>
                      <a:cubicBezTo>
                        <a:pt x="1669048" y="937356"/>
                        <a:pt x="2259598" y="973551"/>
                        <a:pt x="2850148" y="982123"/>
                      </a:cubicBezTo>
                      <a:cubicBezTo>
                        <a:pt x="3149233" y="986886"/>
                        <a:pt x="3449271" y="979266"/>
                        <a:pt x="3747403" y="951643"/>
                      </a:cubicBezTo>
                      <a:cubicBezTo>
                        <a:pt x="3978861" y="930688"/>
                        <a:pt x="4216986" y="904018"/>
                        <a:pt x="4443681" y="855441"/>
                      </a:cubicBezTo>
                      <a:cubicBezTo>
                        <a:pt x="4648468" y="811626"/>
                        <a:pt x="4854208" y="730663"/>
                        <a:pt x="4961841" y="572548"/>
                      </a:cubicBezTo>
                      <a:cubicBezTo>
                        <a:pt x="5069473" y="411576"/>
                        <a:pt x="5030421" y="198216"/>
                        <a:pt x="4826586" y="106776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0" name="Đồ họa 6">
                  <a:extLst>
                    <a:ext uri="{FF2B5EF4-FFF2-40B4-BE49-F238E27FC236}">
                      <a16:creationId xmlns:a16="http://schemas.microsoft.com/office/drawing/2014/main" id="{6D24E70D-55BF-FC14-AB37-A7BEA6334F6F}"/>
                    </a:ext>
                  </a:extLst>
                </p:cNvPr>
                <p:cNvGrpSpPr/>
                <p:nvPr/>
              </p:nvGrpSpPr>
              <p:grpSpPr>
                <a:xfrm>
                  <a:off x="3777679" y="3062224"/>
                  <a:ext cx="4563878" cy="333849"/>
                  <a:chOff x="3777679" y="3062224"/>
                  <a:chExt cx="4563878" cy="333849"/>
                </a:xfrm>
                <a:solidFill>
                  <a:srgbClr val="FFFFFF"/>
                </a:solidFill>
              </p:grpSpPr>
              <p:sp>
                <p:nvSpPr>
                  <p:cNvPr id="21" name="Hình tự do: Hình 25">
                    <a:extLst>
                      <a:ext uri="{FF2B5EF4-FFF2-40B4-BE49-F238E27FC236}">
                        <a16:creationId xmlns:a16="http://schemas.microsoft.com/office/drawing/2014/main" id="{28640F2E-FF64-36C8-63CE-9D41CC96C6C3}"/>
                      </a:ext>
                    </a:extLst>
                  </p:cNvPr>
                  <p:cNvSpPr/>
                  <p:nvPr/>
                </p:nvSpPr>
                <p:spPr>
                  <a:xfrm>
                    <a:off x="3891734" y="3128835"/>
                    <a:ext cx="73305" cy="236102"/>
                  </a:xfrm>
                  <a:custGeom>
                    <a:avLst/>
                    <a:gdLst>
                      <a:gd name="connsiteX0" fmla="*/ 62699 w 73305"/>
                      <a:gd name="connsiteY0" fmla="*/ 29289 h 236102"/>
                      <a:gd name="connsiteX1" fmla="*/ 1739 w 73305"/>
                      <a:gd name="connsiteY1" fmla="*/ 29289 h 236102"/>
                      <a:gd name="connsiteX2" fmla="*/ 12217 w 73305"/>
                      <a:gd name="connsiteY2" fmla="*/ 206454 h 236102"/>
                      <a:gd name="connsiteX3" fmla="*/ 73177 w 73305"/>
                      <a:gd name="connsiteY3" fmla="*/ 206454 h 236102"/>
                      <a:gd name="connsiteX4" fmla="*/ 62699 w 73305"/>
                      <a:gd name="connsiteY4" fmla="*/ 29289 h 236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05" h="236102">
                        <a:moveTo>
                          <a:pt x="62699" y="29289"/>
                        </a:moveTo>
                        <a:cubicBezTo>
                          <a:pt x="67462" y="-9763"/>
                          <a:pt x="6502" y="-9763"/>
                          <a:pt x="1739" y="29289"/>
                        </a:cubicBezTo>
                        <a:cubicBezTo>
                          <a:pt x="-5881" y="89297"/>
                          <a:pt x="14122" y="146447"/>
                          <a:pt x="12217" y="206454"/>
                        </a:cubicBezTo>
                        <a:cubicBezTo>
                          <a:pt x="11264" y="246459"/>
                          <a:pt x="72224" y="245507"/>
                          <a:pt x="73177" y="206454"/>
                        </a:cubicBezTo>
                        <a:cubicBezTo>
                          <a:pt x="75082" y="146447"/>
                          <a:pt x="55079" y="89297"/>
                          <a:pt x="6269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" name="Hình tự do: Hình 26">
                    <a:extLst>
                      <a:ext uri="{FF2B5EF4-FFF2-40B4-BE49-F238E27FC236}">
                        <a16:creationId xmlns:a16="http://schemas.microsoft.com/office/drawing/2014/main" id="{0685D1B9-F617-D0D4-9A5C-60E6BB610EAB}"/>
                      </a:ext>
                    </a:extLst>
                  </p:cNvPr>
                  <p:cNvSpPr/>
                  <p:nvPr/>
                </p:nvSpPr>
                <p:spPr>
                  <a:xfrm>
                    <a:off x="3777679" y="3128771"/>
                    <a:ext cx="94921" cy="267302"/>
                  </a:xfrm>
                  <a:custGeom>
                    <a:avLst/>
                    <a:gdLst>
                      <a:gd name="connsiteX0" fmla="*/ 93886 w 94921"/>
                      <a:gd name="connsiteY0" fmla="*/ 229378 h 267302"/>
                      <a:gd name="connsiteX1" fmla="*/ 66263 w 94921"/>
                      <a:gd name="connsiteY1" fmla="*/ 37925 h 267302"/>
                      <a:gd name="connsiteX2" fmla="*/ 7208 w 94921"/>
                      <a:gd name="connsiteY2" fmla="*/ 21733 h 267302"/>
                      <a:gd name="connsiteX3" fmla="*/ 34831 w 94921"/>
                      <a:gd name="connsiteY3" fmla="*/ 245570 h 267302"/>
                      <a:gd name="connsiteX4" fmla="*/ 93886 w 94921"/>
                      <a:gd name="connsiteY4" fmla="*/ 229378 h 267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921" h="267302">
                        <a:moveTo>
                          <a:pt x="93886" y="229378"/>
                        </a:moveTo>
                        <a:cubicBezTo>
                          <a:pt x="77693" y="165560"/>
                          <a:pt x="49118" y="104600"/>
                          <a:pt x="66263" y="37925"/>
                        </a:cubicBezTo>
                        <a:cubicBezTo>
                          <a:pt x="76741" y="-175"/>
                          <a:pt x="17686" y="-16367"/>
                          <a:pt x="7208" y="21733"/>
                        </a:cubicBezTo>
                        <a:cubicBezTo>
                          <a:pt x="-13747" y="99838"/>
                          <a:pt x="15781" y="169370"/>
                          <a:pt x="34831" y="245570"/>
                        </a:cubicBezTo>
                        <a:cubicBezTo>
                          <a:pt x="44356" y="283670"/>
                          <a:pt x="103411" y="267478"/>
                          <a:pt x="93886" y="229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" name="Hình tự do: Hình 27">
                    <a:extLst>
                      <a:ext uri="{FF2B5EF4-FFF2-40B4-BE49-F238E27FC236}">
                        <a16:creationId xmlns:a16="http://schemas.microsoft.com/office/drawing/2014/main" id="{6955A3BF-2832-8CCB-0E97-A6EFFEE7AFCE}"/>
                      </a:ext>
                    </a:extLst>
                  </p:cNvPr>
                  <p:cNvSpPr/>
                  <p:nvPr/>
                </p:nvSpPr>
                <p:spPr>
                  <a:xfrm>
                    <a:off x="8132771" y="3062224"/>
                    <a:ext cx="98012" cy="258171"/>
                  </a:xfrm>
                  <a:custGeom>
                    <a:avLst/>
                    <a:gdLst>
                      <a:gd name="connsiteX0" fmla="*/ 85079 w 98012"/>
                      <a:gd name="connsiteY0" fmla="*/ 20366 h 258171"/>
                      <a:gd name="connsiteX1" fmla="*/ 26024 w 98012"/>
                      <a:gd name="connsiteY1" fmla="*/ 36559 h 258171"/>
                      <a:gd name="connsiteX2" fmla="*/ 2212 w 98012"/>
                      <a:gd name="connsiteY2" fmla="*/ 221344 h 258171"/>
                      <a:gd name="connsiteX3" fmla="*/ 61267 w 98012"/>
                      <a:gd name="connsiteY3" fmla="*/ 237536 h 258171"/>
                      <a:gd name="connsiteX4" fmla="*/ 85079 w 98012"/>
                      <a:gd name="connsiteY4" fmla="*/ 20366 h 25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012" h="258171">
                        <a:moveTo>
                          <a:pt x="85079" y="20366"/>
                        </a:moveTo>
                        <a:cubicBezTo>
                          <a:pt x="69839" y="-15829"/>
                          <a:pt x="10784" y="364"/>
                          <a:pt x="26024" y="36559"/>
                        </a:cubicBezTo>
                        <a:cubicBezTo>
                          <a:pt x="51742" y="99424"/>
                          <a:pt x="25072" y="161336"/>
                          <a:pt x="2212" y="221344"/>
                        </a:cubicBezTo>
                        <a:cubicBezTo>
                          <a:pt x="-12076" y="258491"/>
                          <a:pt x="46979" y="273731"/>
                          <a:pt x="61267" y="237536"/>
                        </a:cubicBezTo>
                        <a:cubicBezTo>
                          <a:pt x="87937" y="168956"/>
                          <a:pt x="114607" y="93709"/>
                          <a:pt x="85079" y="203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" name="Hình tự do: Hình 28">
                    <a:extLst>
                      <a:ext uri="{FF2B5EF4-FFF2-40B4-BE49-F238E27FC236}">
                        <a16:creationId xmlns:a16="http://schemas.microsoft.com/office/drawing/2014/main" id="{7360EA2D-CC25-AC3B-2760-1CCFAB635FE7}"/>
                      </a:ext>
                    </a:extLst>
                  </p:cNvPr>
                  <p:cNvSpPr/>
                  <p:nvPr/>
                </p:nvSpPr>
                <p:spPr>
                  <a:xfrm>
                    <a:off x="8189433" y="3068541"/>
                    <a:ext cx="152124" cy="317716"/>
                  </a:xfrm>
                  <a:custGeom>
                    <a:avLst/>
                    <a:gdLst>
                      <a:gd name="connsiteX0" fmla="*/ 151289 w 152124"/>
                      <a:gd name="connsiteY0" fmla="*/ 29289 h 317716"/>
                      <a:gd name="connsiteX1" fmla="*/ 90329 w 152124"/>
                      <a:gd name="connsiteY1" fmla="*/ 29289 h 317716"/>
                      <a:gd name="connsiteX2" fmla="*/ 10319 w 152124"/>
                      <a:gd name="connsiteY2" fmla="*/ 266462 h 317716"/>
                      <a:gd name="connsiteX3" fmla="*/ 54134 w 152124"/>
                      <a:gd name="connsiteY3" fmla="*/ 310277 h 317716"/>
                      <a:gd name="connsiteX4" fmla="*/ 151289 w 152124"/>
                      <a:gd name="connsiteY4" fmla="*/ 29289 h 317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124" h="317716">
                        <a:moveTo>
                          <a:pt x="151289" y="29289"/>
                        </a:moveTo>
                        <a:cubicBezTo>
                          <a:pt x="148432" y="-9763"/>
                          <a:pt x="87472" y="-9763"/>
                          <a:pt x="90329" y="29289"/>
                        </a:cubicBezTo>
                        <a:cubicBezTo>
                          <a:pt x="96044" y="103584"/>
                          <a:pt x="69374" y="216932"/>
                          <a:pt x="10319" y="266462"/>
                        </a:cubicBezTo>
                        <a:cubicBezTo>
                          <a:pt x="-20161" y="292179"/>
                          <a:pt x="23654" y="335042"/>
                          <a:pt x="54134" y="310277"/>
                        </a:cubicBezTo>
                        <a:cubicBezTo>
                          <a:pt x="124619" y="250269"/>
                          <a:pt x="157957" y="117872"/>
                          <a:pt x="15128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6" name="Hộp Văn bản 20">
              <a:extLst>
                <a:ext uri="{FF2B5EF4-FFF2-40B4-BE49-F238E27FC236}">
                  <a16:creationId xmlns:a16="http://schemas.microsoft.com/office/drawing/2014/main" id="{4D799AB7-3239-583D-7EE5-6AB613F9C4E5}"/>
                </a:ext>
              </a:extLst>
            </p:cNvPr>
            <p:cNvSpPr txBox="1"/>
            <p:nvPr/>
          </p:nvSpPr>
          <p:spPr>
            <a:xfrm>
              <a:off x="3734239" y="2953773"/>
              <a:ext cx="51278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Chuẩn bị nội dung bài mới</a:t>
              </a:r>
            </a:p>
          </p:txBody>
        </p:sp>
      </p:grpSp>
      <p:grpSp>
        <p:nvGrpSpPr>
          <p:cNvPr id="25" name="Nhóm 575">
            <a:extLst>
              <a:ext uri="{FF2B5EF4-FFF2-40B4-BE49-F238E27FC236}">
                <a16:creationId xmlns:a16="http://schemas.microsoft.com/office/drawing/2014/main" id="{C5806694-5228-69B7-3FAC-59CE1526887E}"/>
              </a:ext>
            </a:extLst>
          </p:cNvPr>
          <p:cNvGrpSpPr/>
          <p:nvPr/>
        </p:nvGrpSpPr>
        <p:grpSpPr>
          <a:xfrm>
            <a:off x="436880" y="4911014"/>
            <a:ext cx="4908860" cy="1410461"/>
            <a:chOff x="450217" y="3825240"/>
            <a:chExt cx="8793378" cy="2526599"/>
          </a:xfrm>
        </p:grpSpPr>
        <p:pic>
          <p:nvPicPr>
            <p:cNvPr id="26" name="Đồ họa 576">
              <a:extLst>
                <a:ext uri="{FF2B5EF4-FFF2-40B4-BE49-F238E27FC236}">
                  <a16:creationId xmlns:a16="http://schemas.microsoft.com/office/drawing/2014/main" id="{99124F2A-137A-FE5D-9E44-7A7FC4151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27" name="Đồ họa 577">
              <a:extLst>
                <a:ext uri="{FF2B5EF4-FFF2-40B4-BE49-F238E27FC236}">
                  <a16:creationId xmlns:a16="http://schemas.microsoft.com/office/drawing/2014/main" id="{94745CA2-A204-0F51-EDA8-203333FDE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6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3" descr="图片包含 图示&#10;&#10;描述已自动生成">
            <a:extLst>
              <a:ext uri="{FF2B5EF4-FFF2-40B4-BE49-F238E27FC236}">
                <a16:creationId xmlns:a16="http://schemas.microsoft.com/office/drawing/2014/main" id="{DF261578-8CCB-4EEA-88D6-C93E960E9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图片 20" descr="图片包含 圆圈&#10;&#10;描述已自动生成">
            <a:extLst>
              <a:ext uri="{FF2B5EF4-FFF2-40B4-BE49-F238E27FC236}">
                <a16:creationId xmlns:a16="http://schemas.microsoft.com/office/drawing/2014/main" id="{856858FE-4073-460F-B356-00DFC42DC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7" r="8220"/>
          <a:stretch/>
        </p:blipFill>
        <p:spPr>
          <a:xfrm>
            <a:off x="1037686" y="701315"/>
            <a:ext cx="10829950" cy="5278285"/>
          </a:xfrm>
          <a:prstGeom prst="rect">
            <a:avLst/>
          </a:prstGeom>
        </p:spPr>
      </p:pic>
      <p:pic>
        <p:nvPicPr>
          <p:cNvPr id="12" name="图片 22" descr="卡通人物&#10;&#10;低可信度描述已自动生成">
            <a:extLst>
              <a:ext uri="{FF2B5EF4-FFF2-40B4-BE49-F238E27FC236}">
                <a16:creationId xmlns:a16="http://schemas.microsoft.com/office/drawing/2014/main" id="{AAB860A1-3A6D-4B63-96E9-746BF3345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61" t="55019" r="23983"/>
          <a:stretch/>
        </p:blipFill>
        <p:spPr>
          <a:xfrm>
            <a:off x="4845385" y="4444917"/>
            <a:ext cx="4962898" cy="2423909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A2824800-F6C1-44F5-8E31-33029AB46A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0DCAA6-85D3-449C-A874-FD8D67D5B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1981200"/>
            <a:ext cx="8949704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98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562">
            <a:extLst>
              <a:ext uri="{FF2B5EF4-FFF2-40B4-BE49-F238E27FC236}">
                <a16:creationId xmlns:a16="http://schemas.microsoft.com/office/drawing/2014/main" id="{27C82742-A704-16C2-B291-8707815054D3}"/>
              </a:ext>
            </a:extLst>
          </p:cNvPr>
          <p:cNvGrpSpPr/>
          <p:nvPr/>
        </p:nvGrpSpPr>
        <p:grpSpPr>
          <a:xfrm>
            <a:off x="1910421" y="704489"/>
            <a:ext cx="3496531" cy="680821"/>
            <a:chOff x="1910421" y="704489"/>
            <a:chExt cx="3496531" cy="680821"/>
          </a:xfrm>
        </p:grpSpPr>
        <p:sp>
          <p:nvSpPr>
            <p:cNvPr id="6" name="Hình chữ nhật: Góc Tròn 561">
              <a:extLst>
                <a:ext uri="{FF2B5EF4-FFF2-40B4-BE49-F238E27FC236}">
                  <a16:creationId xmlns:a16="http://schemas.microsoft.com/office/drawing/2014/main" id="{1C20E8D4-0D06-8494-2F16-72B42B62CC58}"/>
                </a:ext>
              </a:extLst>
            </p:cNvPr>
            <p:cNvSpPr/>
            <p:nvPr/>
          </p:nvSpPr>
          <p:spPr>
            <a:xfrm>
              <a:off x="1910421" y="704489"/>
              <a:ext cx="3496531" cy="680821"/>
            </a:xfrm>
            <a:prstGeom prst="roundRect">
              <a:avLst/>
            </a:prstGeom>
            <a:solidFill>
              <a:srgbClr val="FDE1BF"/>
            </a:solidFill>
            <a:ln w="19050">
              <a:solidFill>
                <a:srgbClr val="F897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2FD7AC-2565-E23C-E57C-1E78629D7C08}"/>
                </a:ext>
              </a:extLst>
            </p:cNvPr>
            <p:cNvSpPr txBox="1"/>
            <p:nvPr/>
          </p:nvSpPr>
          <p:spPr>
            <a:xfrm>
              <a:off x="1910421" y="754855"/>
              <a:ext cx="23342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8" name="Hình ảnh 587">
            <a:extLst>
              <a:ext uri="{FF2B5EF4-FFF2-40B4-BE49-F238E27FC236}">
                <a16:creationId xmlns:a16="http://schemas.microsoft.com/office/drawing/2014/main" id="{3749E848-373C-51DC-1FD2-D55251F45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3" y="612293"/>
            <a:ext cx="1743607" cy="1072989"/>
          </a:xfrm>
          <a:prstGeom prst="rect">
            <a:avLst/>
          </a:prstGeom>
        </p:spPr>
      </p:pic>
      <p:grpSp>
        <p:nvGrpSpPr>
          <p:cNvPr id="9" name="Nhóm 609">
            <a:extLst>
              <a:ext uri="{FF2B5EF4-FFF2-40B4-BE49-F238E27FC236}">
                <a16:creationId xmlns:a16="http://schemas.microsoft.com/office/drawing/2014/main" id="{CF6E7346-3DAF-300B-E5C5-AB47D1E3719A}"/>
              </a:ext>
            </a:extLst>
          </p:cNvPr>
          <p:cNvGrpSpPr/>
          <p:nvPr/>
        </p:nvGrpSpPr>
        <p:grpSpPr>
          <a:xfrm>
            <a:off x="2248596" y="1748118"/>
            <a:ext cx="8724516" cy="4122884"/>
            <a:chOff x="555585" y="428263"/>
            <a:chExt cx="12807072" cy="6052149"/>
          </a:xfrm>
        </p:grpSpPr>
        <p:grpSp>
          <p:nvGrpSpPr>
            <p:cNvPr id="10" name="Nhóm 588">
              <a:extLst>
                <a:ext uri="{FF2B5EF4-FFF2-40B4-BE49-F238E27FC236}">
                  <a16:creationId xmlns:a16="http://schemas.microsoft.com/office/drawing/2014/main" id="{2DF3E888-DA38-8D43-6E47-34C0584A7DE8}"/>
                </a:ext>
              </a:extLst>
            </p:cNvPr>
            <p:cNvGrpSpPr/>
            <p:nvPr/>
          </p:nvGrpSpPr>
          <p:grpSpPr>
            <a:xfrm>
              <a:off x="555585" y="428263"/>
              <a:ext cx="10787605" cy="5735564"/>
              <a:chOff x="555586" y="428263"/>
              <a:chExt cx="10255015" cy="5735564"/>
            </a:xfrm>
          </p:grpSpPr>
          <p:grpSp>
            <p:nvGrpSpPr>
              <p:cNvPr id="62" name="Nhóm 589">
                <a:extLst>
                  <a:ext uri="{FF2B5EF4-FFF2-40B4-BE49-F238E27FC236}">
                    <a16:creationId xmlns:a16="http://schemas.microsoft.com/office/drawing/2014/main" id="{FCC0707A-6B8C-D705-051E-C91D6879F1FA}"/>
                  </a:ext>
                </a:extLst>
              </p:cNvPr>
              <p:cNvGrpSpPr/>
              <p:nvPr/>
            </p:nvGrpSpPr>
            <p:grpSpPr>
              <a:xfrm>
                <a:off x="555586" y="428263"/>
                <a:ext cx="10255015" cy="5715883"/>
                <a:chOff x="2174842" y="603044"/>
                <a:chExt cx="8763234" cy="5541702"/>
              </a:xfrm>
            </p:grpSpPr>
            <p:pic>
              <p:nvPicPr>
                <p:cNvPr id="65" name="Đồ họa 592">
                  <a:extLst>
                    <a:ext uri="{FF2B5EF4-FFF2-40B4-BE49-F238E27FC236}">
                      <a16:creationId xmlns:a16="http://schemas.microsoft.com/office/drawing/2014/main" id="{DA0EFA60-C594-4650-DBB3-5723D7BCF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4842" y="603044"/>
                  <a:ext cx="8763234" cy="5541702"/>
                </a:xfrm>
                <a:prstGeom prst="rect">
                  <a:avLst/>
                </a:prstGeom>
              </p:spPr>
            </p:pic>
            <p:pic>
              <p:nvPicPr>
                <p:cNvPr id="66" name="Đồ họa 593">
                  <a:extLst>
                    <a:ext uri="{FF2B5EF4-FFF2-40B4-BE49-F238E27FC236}">
                      <a16:creationId xmlns:a16="http://schemas.microsoft.com/office/drawing/2014/main" id="{931DC8D2-699A-493B-5004-B42C17C0FE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4216" y="2737569"/>
                  <a:ext cx="572573" cy="514350"/>
                </a:xfrm>
                <a:prstGeom prst="rect">
                  <a:avLst/>
                </a:prstGeom>
              </p:spPr>
            </p:pic>
            <p:pic>
              <p:nvPicPr>
                <p:cNvPr id="67" name="Đồ họa 594">
                  <a:extLst>
                    <a:ext uri="{FF2B5EF4-FFF2-40B4-BE49-F238E27FC236}">
                      <a16:creationId xmlns:a16="http://schemas.microsoft.com/office/drawing/2014/main" id="{88794AD2-2609-F476-DD9A-6D8F1E7C23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9483" y="4516824"/>
                  <a:ext cx="572573" cy="514350"/>
                </a:xfrm>
                <a:prstGeom prst="rect">
                  <a:avLst/>
                </a:prstGeom>
              </p:spPr>
            </p:pic>
          </p:grpSp>
          <p:pic>
            <p:nvPicPr>
              <p:cNvPr id="63" name="Đồ họa 590">
                <a:extLst>
                  <a:ext uri="{FF2B5EF4-FFF2-40B4-BE49-F238E27FC236}">
                    <a16:creationId xmlns:a16="http://schemas.microsoft.com/office/drawing/2014/main" id="{0F119598-2D19-989F-3978-1C3E88D4B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86609" y="5370654"/>
                <a:ext cx="1545499" cy="793173"/>
              </a:xfrm>
              <a:prstGeom prst="rect">
                <a:avLst/>
              </a:prstGeom>
            </p:spPr>
          </p:pic>
          <p:pic>
            <p:nvPicPr>
              <p:cNvPr id="64" name="Hình ảnh 591">
                <a:extLst>
                  <a:ext uri="{FF2B5EF4-FFF2-40B4-BE49-F238E27FC236}">
                    <a16:creationId xmlns:a16="http://schemas.microsoft.com/office/drawing/2014/main" id="{BFA6E2CF-2823-A99E-C3E6-2E29CE2CA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955" y="565543"/>
                <a:ext cx="1054699" cy="701101"/>
              </a:xfrm>
              <a:prstGeom prst="rect">
                <a:avLst/>
              </a:prstGeom>
            </p:spPr>
          </p:pic>
        </p:grpSp>
        <p:pic>
          <p:nvPicPr>
            <p:cNvPr id="11" name="Đồ họa 595">
              <a:extLst>
                <a:ext uri="{FF2B5EF4-FFF2-40B4-BE49-F238E27FC236}">
                  <a16:creationId xmlns:a16="http://schemas.microsoft.com/office/drawing/2014/main" id="{566B45DC-4818-CA27-5F55-671A3A599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72608" y="3565893"/>
              <a:ext cx="2790049" cy="2914519"/>
            </a:xfrm>
            <a:prstGeom prst="rect">
              <a:avLst/>
            </a:prstGeom>
          </p:spPr>
        </p:pic>
        <p:pic>
          <p:nvPicPr>
            <p:cNvPr id="12" name="2x1">
              <a:extLst>
                <a:ext uri="{FF2B5EF4-FFF2-40B4-BE49-F238E27FC236}">
                  <a16:creationId xmlns:a16="http://schemas.microsoft.com/office/drawing/2014/main" id="{62EFC096-DB7B-97A3-CD2A-AB1D79353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60624" y="4493456"/>
              <a:ext cx="1731414" cy="1176630"/>
            </a:xfrm>
            <a:prstGeom prst="rect">
              <a:avLst/>
            </a:prstGeom>
          </p:spPr>
        </p:pic>
        <p:pic>
          <p:nvPicPr>
            <p:cNvPr id="13" name="6/3">
              <a:extLst>
                <a:ext uri="{FF2B5EF4-FFF2-40B4-BE49-F238E27FC236}">
                  <a16:creationId xmlns:a16="http://schemas.microsoft.com/office/drawing/2014/main" id="{B8F66EBD-41A9-F3C5-177A-D23152C7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18266" y="2850828"/>
              <a:ext cx="1560711" cy="1597290"/>
            </a:xfrm>
            <a:prstGeom prst="rect">
              <a:avLst/>
            </a:prstGeom>
          </p:spPr>
        </p:pic>
        <p:pic>
          <p:nvPicPr>
            <p:cNvPr id="14" name="2x7">
              <a:extLst>
                <a:ext uri="{FF2B5EF4-FFF2-40B4-BE49-F238E27FC236}">
                  <a16:creationId xmlns:a16="http://schemas.microsoft.com/office/drawing/2014/main" id="{D55CD124-384C-E2C2-B124-723E280B2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28305" y="1667423"/>
              <a:ext cx="1688738" cy="951058"/>
            </a:xfrm>
            <a:prstGeom prst="rect">
              <a:avLst/>
            </a:prstGeom>
          </p:spPr>
        </p:pic>
        <p:pic>
          <p:nvPicPr>
            <p:cNvPr id="15" name="5x1">
              <a:extLst>
                <a:ext uri="{FF2B5EF4-FFF2-40B4-BE49-F238E27FC236}">
                  <a16:creationId xmlns:a16="http://schemas.microsoft.com/office/drawing/2014/main" id="{2188CD3C-028E-3A2A-E2E8-DFB99ED38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08963" y="1622311"/>
              <a:ext cx="1615580" cy="810838"/>
            </a:xfrm>
            <a:prstGeom prst="rect">
              <a:avLst/>
            </a:prstGeom>
          </p:spPr>
        </p:pic>
        <p:pic>
          <p:nvPicPr>
            <p:cNvPr id="16" name="35:5">
              <a:extLst>
                <a:ext uri="{FF2B5EF4-FFF2-40B4-BE49-F238E27FC236}">
                  <a16:creationId xmlns:a16="http://schemas.microsoft.com/office/drawing/2014/main" id="{AA6E656F-D207-AA43-811C-E9C593851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02355" y="3956789"/>
              <a:ext cx="1646063" cy="1463167"/>
            </a:xfrm>
            <a:prstGeom prst="rect">
              <a:avLst/>
            </a:prstGeom>
          </p:spPr>
        </p:pic>
        <p:pic>
          <p:nvPicPr>
            <p:cNvPr id="17" name="15:5">
              <a:extLst>
                <a:ext uri="{FF2B5EF4-FFF2-40B4-BE49-F238E27FC236}">
                  <a16:creationId xmlns:a16="http://schemas.microsoft.com/office/drawing/2014/main" id="{0EF506AE-A592-759E-9981-24145640A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53144" y="1619440"/>
              <a:ext cx="1274174" cy="1511939"/>
            </a:xfrm>
            <a:prstGeom prst="rect">
              <a:avLst/>
            </a:prstGeom>
          </p:spPr>
        </p:pic>
        <p:pic>
          <p:nvPicPr>
            <p:cNvPr id="18" name="5x9">
              <a:extLst>
                <a:ext uri="{FF2B5EF4-FFF2-40B4-BE49-F238E27FC236}">
                  <a16:creationId xmlns:a16="http://schemas.microsoft.com/office/drawing/2014/main" id="{3B8B1B18-6E50-340F-F71A-41C63F385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18744" y="3215615"/>
              <a:ext cx="1664352" cy="914479"/>
            </a:xfrm>
            <a:prstGeom prst="rect">
              <a:avLst/>
            </a:prstGeom>
          </p:spPr>
        </p:pic>
        <p:pic>
          <p:nvPicPr>
            <p:cNvPr id="19" name="18:2">
              <a:extLst>
                <a:ext uri="{FF2B5EF4-FFF2-40B4-BE49-F238E27FC236}">
                  <a16:creationId xmlns:a16="http://schemas.microsoft.com/office/drawing/2014/main" id="{DDE14704-B5F2-D1A4-C5F3-3C01E4A5B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86991" y="3201097"/>
              <a:ext cx="1633870" cy="847417"/>
            </a:xfrm>
            <a:prstGeom prst="rect">
              <a:avLst/>
            </a:prstGeom>
          </p:spPr>
        </p:pic>
        <p:pic>
          <p:nvPicPr>
            <p:cNvPr id="57" name="5x7">
              <a:extLst>
                <a:ext uri="{FF2B5EF4-FFF2-40B4-BE49-F238E27FC236}">
                  <a16:creationId xmlns:a16="http://schemas.microsoft.com/office/drawing/2014/main" id="{FBB4B6E2-56CC-57CF-09AB-4E79A886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356230" y="4680534"/>
              <a:ext cx="1621677" cy="829128"/>
            </a:xfrm>
            <a:prstGeom prst="rect">
              <a:avLst/>
            </a:prstGeom>
          </p:spPr>
        </p:pic>
        <p:pic>
          <p:nvPicPr>
            <p:cNvPr id="58" name="40:5">
              <a:extLst>
                <a:ext uri="{FF2B5EF4-FFF2-40B4-BE49-F238E27FC236}">
                  <a16:creationId xmlns:a16="http://schemas.microsoft.com/office/drawing/2014/main" id="{22FBBBC0-FF6B-234B-2BF8-C256E379F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999672" y="3774416"/>
              <a:ext cx="1700931" cy="1371719"/>
            </a:xfrm>
            <a:prstGeom prst="rect">
              <a:avLst/>
            </a:prstGeom>
          </p:spPr>
        </p:pic>
        <p:pic>
          <p:nvPicPr>
            <p:cNvPr id="59" name="2x6">
              <a:extLst>
                <a:ext uri="{FF2B5EF4-FFF2-40B4-BE49-F238E27FC236}">
                  <a16:creationId xmlns:a16="http://schemas.microsoft.com/office/drawing/2014/main" id="{59CAC8F3-3754-E158-B352-5D9EAE48F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70390" y="2906376"/>
              <a:ext cx="1627773" cy="835224"/>
            </a:xfrm>
            <a:prstGeom prst="rect">
              <a:avLst/>
            </a:prstGeom>
          </p:spPr>
        </p:pic>
        <p:pic>
          <p:nvPicPr>
            <p:cNvPr id="60" name="10/2">
              <a:extLst>
                <a:ext uri="{FF2B5EF4-FFF2-40B4-BE49-F238E27FC236}">
                  <a16:creationId xmlns:a16="http://schemas.microsoft.com/office/drawing/2014/main" id="{09884F5D-1AC2-104F-4E07-0181A9071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328629" y="1911371"/>
              <a:ext cx="1688738" cy="975445"/>
            </a:xfrm>
            <a:prstGeom prst="rect">
              <a:avLst/>
            </a:prstGeom>
          </p:spPr>
        </p:pic>
        <p:pic>
          <p:nvPicPr>
            <p:cNvPr id="61" name="Xuat phat">
              <a:extLst>
                <a:ext uri="{FF2B5EF4-FFF2-40B4-BE49-F238E27FC236}">
                  <a16:creationId xmlns:a16="http://schemas.microsoft.com/office/drawing/2014/main" id="{E88770CD-286D-87E6-BA98-4D6A8B54A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636180" y="5370654"/>
              <a:ext cx="2013729" cy="82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8">
            <a:extLst>
              <a:ext uri="{FF2B5EF4-FFF2-40B4-BE49-F238E27FC236}">
                <a16:creationId xmlns:a16="http://schemas.microsoft.com/office/drawing/2014/main" id="{69A8BBC5-466B-DCCD-721A-981797DB816D}"/>
              </a:ext>
            </a:extLst>
          </p:cNvPr>
          <p:cNvGrpSpPr/>
          <p:nvPr/>
        </p:nvGrpSpPr>
        <p:grpSpPr>
          <a:xfrm>
            <a:off x="555585" y="428263"/>
            <a:ext cx="10787605" cy="5735564"/>
            <a:chOff x="555586" y="428263"/>
            <a:chExt cx="10255015" cy="5735564"/>
          </a:xfrm>
        </p:grpSpPr>
        <p:grpSp>
          <p:nvGrpSpPr>
            <p:cNvPr id="3" name="Nhóm 552">
              <a:extLst>
                <a:ext uri="{FF2B5EF4-FFF2-40B4-BE49-F238E27FC236}">
                  <a16:creationId xmlns:a16="http://schemas.microsoft.com/office/drawing/2014/main" id="{7F936DB9-87E2-A85C-E645-5306D92FA729}"/>
                </a:ext>
              </a:extLst>
            </p:cNvPr>
            <p:cNvGrpSpPr/>
            <p:nvPr/>
          </p:nvGrpSpPr>
          <p:grpSpPr>
            <a:xfrm>
              <a:off x="555586" y="428263"/>
              <a:ext cx="10255015" cy="5715883"/>
              <a:chOff x="2174842" y="603044"/>
              <a:chExt cx="8763234" cy="5541702"/>
            </a:xfrm>
          </p:grpSpPr>
          <p:pic>
            <p:nvPicPr>
              <p:cNvPr id="6" name="Đồ họa 534">
                <a:extLst>
                  <a:ext uri="{FF2B5EF4-FFF2-40B4-BE49-F238E27FC236}">
                    <a16:creationId xmlns:a16="http://schemas.microsoft.com/office/drawing/2014/main" id="{2FA4FD8C-4634-DE31-7D8B-935B12A20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74842" y="603044"/>
                <a:ext cx="8763234" cy="5541702"/>
              </a:xfrm>
              <a:prstGeom prst="rect">
                <a:avLst/>
              </a:prstGeom>
            </p:spPr>
          </p:pic>
          <p:pic>
            <p:nvPicPr>
              <p:cNvPr id="7" name="Đồ họa 551">
                <a:extLst>
                  <a:ext uri="{FF2B5EF4-FFF2-40B4-BE49-F238E27FC236}">
                    <a16:creationId xmlns:a16="http://schemas.microsoft.com/office/drawing/2014/main" id="{38317645-67EB-16B6-7806-733D49AD6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864216" y="2737569"/>
                <a:ext cx="572573" cy="514350"/>
              </a:xfrm>
              <a:prstGeom prst="rect">
                <a:avLst/>
              </a:prstGeom>
            </p:spPr>
          </p:pic>
          <p:pic>
            <p:nvPicPr>
              <p:cNvPr id="8" name="Đồ họa 554">
                <a:extLst>
                  <a:ext uri="{FF2B5EF4-FFF2-40B4-BE49-F238E27FC236}">
                    <a16:creationId xmlns:a16="http://schemas.microsoft.com/office/drawing/2014/main" id="{7DF089A0-8BF6-5AE3-6D82-3D1F4F78D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29483" y="4516824"/>
                <a:ext cx="572573" cy="514350"/>
              </a:xfrm>
              <a:prstGeom prst="rect">
                <a:avLst/>
              </a:prstGeom>
            </p:spPr>
          </p:pic>
        </p:grpSp>
        <p:pic>
          <p:nvPicPr>
            <p:cNvPr id="4" name="Đồ họa 556">
              <a:extLst>
                <a:ext uri="{FF2B5EF4-FFF2-40B4-BE49-F238E27FC236}">
                  <a16:creationId xmlns:a16="http://schemas.microsoft.com/office/drawing/2014/main" id="{E6D8B790-DC22-2EBF-7D39-B994407B2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86609" y="5370654"/>
              <a:ext cx="1545499" cy="793173"/>
            </a:xfrm>
            <a:prstGeom prst="rect">
              <a:avLst/>
            </a:prstGeom>
          </p:spPr>
        </p:pic>
        <p:pic>
          <p:nvPicPr>
            <p:cNvPr id="5" name="Hình ảnh 5">
              <a:extLst>
                <a:ext uri="{FF2B5EF4-FFF2-40B4-BE49-F238E27FC236}">
                  <a16:creationId xmlns:a16="http://schemas.microsoft.com/office/drawing/2014/main" id="{5176235C-9F54-C57C-0CCE-50E95C295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00955" y="565543"/>
              <a:ext cx="1054699" cy="701101"/>
            </a:xfrm>
            <a:prstGeom prst="rect">
              <a:avLst/>
            </a:prstGeom>
          </p:spPr>
        </p:pic>
      </p:grpSp>
      <p:pic>
        <p:nvPicPr>
          <p:cNvPr id="9" name="2x1">
            <a:extLst>
              <a:ext uri="{FF2B5EF4-FFF2-40B4-BE49-F238E27FC236}">
                <a16:creationId xmlns:a16="http://schemas.microsoft.com/office/drawing/2014/main" id="{7AB1059B-C88E-CEBB-B524-9275672E2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0624" y="4493456"/>
            <a:ext cx="1731414" cy="1176630"/>
          </a:xfrm>
          <a:prstGeom prst="rect">
            <a:avLst/>
          </a:prstGeom>
        </p:spPr>
      </p:pic>
      <p:pic>
        <p:nvPicPr>
          <p:cNvPr id="10" name="6/3">
            <a:extLst>
              <a:ext uri="{FF2B5EF4-FFF2-40B4-BE49-F238E27FC236}">
                <a16:creationId xmlns:a16="http://schemas.microsoft.com/office/drawing/2014/main" id="{5277FF93-FE1C-29E3-4DEE-A13C10BE57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8266" y="2850828"/>
            <a:ext cx="1560711" cy="1597290"/>
          </a:xfrm>
          <a:prstGeom prst="rect">
            <a:avLst/>
          </a:prstGeom>
        </p:spPr>
      </p:pic>
      <p:pic>
        <p:nvPicPr>
          <p:cNvPr id="11" name="2x7">
            <a:extLst>
              <a:ext uri="{FF2B5EF4-FFF2-40B4-BE49-F238E27FC236}">
                <a16:creationId xmlns:a16="http://schemas.microsoft.com/office/drawing/2014/main" id="{FA4F38B1-EB56-7850-D0FE-86395D351F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8305" y="1667423"/>
            <a:ext cx="1688738" cy="951058"/>
          </a:xfrm>
          <a:prstGeom prst="rect">
            <a:avLst/>
          </a:prstGeom>
        </p:spPr>
      </p:pic>
      <p:pic>
        <p:nvPicPr>
          <p:cNvPr id="12" name="5x1">
            <a:extLst>
              <a:ext uri="{FF2B5EF4-FFF2-40B4-BE49-F238E27FC236}">
                <a16:creationId xmlns:a16="http://schemas.microsoft.com/office/drawing/2014/main" id="{5BAE6A36-2E34-BA60-6F95-3856316F68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8963" y="1622311"/>
            <a:ext cx="1615580" cy="810838"/>
          </a:xfrm>
          <a:prstGeom prst="rect">
            <a:avLst/>
          </a:prstGeom>
        </p:spPr>
      </p:pic>
      <p:pic>
        <p:nvPicPr>
          <p:cNvPr id="13" name="35:5">
            <a:extLst>
              <a:ext uri="{FF2B5EF4-FFF2-40B4-BE49-F238E27FC236}">
                <a16:creationId xmlns:a16="http://schemas.microsoft.com/office/drawing/2014/main" id="{11F3D0DE-8B6C-C2E8-45C6-333999D5D1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2355" y="3956789"/>
            <a:ext cx="1646063" cy="1463167"/>
          </a:xfrm>
          <a:prstGeom prst="rect">
            <a:avLst/>
          </a:prstGeom>
        </p:spPr>
      </p:pic>
      <p:pic>
        <p:nvPicPr>
          <p:cNvPr id="14" name="15:5">
            <a:extLst>
              <a:ext uri="{FF2B5EF4-FFF2-40B4-BE49-F238E27FC236}">
                <a16:creationId xmlns:a16="http://schemas.microsoft.com/office/drawing/2014/main" id="{0A84A734-B7AE-6D95-73DD-73E80E369C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3144" y="1619440"/>
            <a:ext cx="1274174" cy="1511939"/>
          </a:xfrm>
          <a:prstGeom prst="rect">
            <a:avLst/>
          </a:prstGeom>
        </p:spPr>
      </p:pic>
      <p:pic>
        <p:nvPicPr>
          <p:cNvPr id="15" name="5x9">
            <a:extLst>
              <a:ext uri="{FF2B5EF4-FFF2-40B4-BE49-F238E27FC236}">
                <a16:creationId xmlns:a16="http://schemas.microsoft.com/office/drawing/2014/main" id="{C72F2474-FB6F-A231-16D2-7F8506CF18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8744" y="3215615"/>
            <a:ext cx="1664352" cy="914479"/>
          </a:xfrm>
          <a:prstGeom prst="rect">
            <a:avLst/>
          </a:prstGeom>
        </p:spPr>
      </p:pic>
      <p:pic>
        <p:nvPicPr>
          <p:cNvPr id="16" name="18:2">
            <a:extLst>
              <a:ext uri="{FF2B5EF4-FFF2-40B4-BE49-F238E27FC236}">
                <a16:creationId xmlns:a16="http://schemas.microsoft.com/office/drawing/2014/main" id="{11C6536F-3F54-4ABC-E4FC-B110824F9A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6991" y="3201097"/>
            <a:ext cx="1633870" cy="847417"/>
          </a:xfrm>
          <a:prstGeom prst="rect">
            <a:avLst/>
          </a:prstGeom>
        </p:spPr>
      </p:pic>
      <p:pic>
        <p:nvPicPr>
          <p:cNvPr id="17" name="5x7">
            <a:extLst>
              <a:ext uri="{FF2B5EF4-FFF2-40B4-BE49-F238E27FC236}">
                <a16:creationId xmlns:a16="http://schemas.microsoft.com/office/drawing/2014/main" id="{AE02DD1F-F5FB-E693-3551-CBEA5DA4978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56230" y="4680534"/>
            <a:ext cx="1621677" cy="829128"/>
          </a:xfrm>
          <a:prstGeom prst="rect">
            <a:avLst/>
          </a:prstGeom>
        </p:spPr>
      </p:pic>
      <p:pic>
        <p:nvPicPr>
          <p:cNvPr id="18" name="40:5">
            <a:extLst>
              <a:ext uri="{FF2B5EF4-FFF2-40B4-BE49-F238E27FC236}">
                <a16:creationId xmlns:a16="http://schemas.microsoft.com/office/drawing/2014/main" id="{8A3E3CB8-7543-4CF1-A6AD-0BC416BBA90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99672" y="3774416"/>
            <a:ext cx="1700931" cy="1371719"/>
          </a:xfrm>
          <a:prstGeom prst="rect">
            <a:avLst/>
          </a:prstGeom>
        </p:spPr>
      </p:pic>
      <p:pic>
        <p:nvPicPr>
          <p:cNvPr id="19" name="2x6">
            <a:extLst>
              <a:ext uri="{FF2B5EF4-FFF2-40B4-BE49-F238E27FC236}">
                <a16:creationId xmlns:a16="http://schemas.microsoft.com/office/drawing/2014/main" id="{7F90C484-45A1-FA55-164E-8E8710525C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70390" y="2906376"/>
            <a:ext cx="1627773" cy="835224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7D18F8B7-3301-43DB-3CAE-685F941A846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31834" y="4142302"/>
            <a:ext cx="701101" cy="1280271"/>
          </a:xfrm>
          <a:prstGeom prst="rect">
            <a:avLst/>
          </a:prstGeom>
        </p:spPr>
      </p:pic>
      <p:pic>
        <p:nvPicPr>
          <p:cNvPr id="21" name="3">
            <a:extLst>
              <a:ext uri="{FF2B5EF4-FFF2-40B4-BE49-F238E27FC236}">
                <a16:creationId xmlns:a16="http://schemas.microsoft.com/office/drawing/2014/main" id="{6CB0BEA3-AB3C-AC2E-9C85-2427EB4272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0148" y="2163795"/>
            <a:ext cx="701101" cy="1280271"/>
          </a:xfrm>
          <a:prstGeom prst="rect">
            <a:avLst/>
          </a:prstGeom>
        </p:spPr>
      </p:pic>
      <p:pic>
        <p:nvPicPr>
          <p:cNvPr id="22" name="14">
            <a:extLst>
              <a:ext uri="{FF2B5EF4-FFF2-40B4-BE49-F238E27FC236}">
                <a16:creationId xmlns:a16="http://schemas.microsoft.com/office/drawing/2014/main" id="{2D72E28D-8B0A-D7FB-12EA-9F4D1C48F35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66804" y="681064"/>
            <a:ext cx="804742" cy="1280271"/>
          </a:xfrm>
          <a:prstGeom prst="rect">
            <a:avLst/>
          </a:prstGeom>
        </p:spPr>
      </p:pic>
      <p:pic>
        <p:nvPicPr>
          <p:cNvPr id="23" name="10/2">
            <a:extLst>
              <a:ext uri="{FF2B5EF4-FFF2-40B4-BE49-F238E27FC236}">
                <a16:creationId xmlns:a16="http://schemas.microsoft.com/office/drawing/2014/main" id="{77F6C6B7-D182-72B1-96B0-D6E04728636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28629" y="1911371"/>
            <a:ext cx="1688738" cy="975445"/>
          </a:xfrm>
          <a:prstGeom prst="rect">
            <a:avLst/>
          </a:prstGeom>
        </p:spPr>
      </p:pic>
      <p:pic>
        <p:nvPicPr>
          <p:cNvPr id="24" name="5 1">
            <a:extLst>
              <a:ext uri="{FF2B5EF4-FFF2-40B4-BE49-F238E27FC236}">
                <a16:creationId xmlns:a16="http://schemas.microsoft.com/office/drawing/2014/main" id="{2C6E6909-889B-EDEE-B091-4B8D02A6AFF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3718" y="992059"/>
            <a:ext cx="707197" cy="1286367"/>
          </a:xfrm>
          <a:prstGeom prst="rect">
            <a:avLst/>
          </a:prstGeom>
        </p:spPr>
      </p:pic>
      <p:pic>
        <p:nvPicPr>
          <p:cNvPr id="25" name="5 2">
            <a:extLst>
              <a:ext uri="{FF2B5EF4-FFF2-40B4-BE49-F238E27FC236}">
                <a16:creationId xmlns:a16="http://schemas.microsoft.com/office/drawing/2014/main" id="{661C9694-4E91-4E8B-3CA2-92B40724CF1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74955" y="821852"/>
            <a:ext cx="707197" cy="1280271"/>
          </a:xfrm>
          <a:prstGeom prst="rect">
            <a:avLst/>
          </a:prstGeom>
        </p:spPr>
      </p:pic>
      <p:pic>
        <p:nvPicPr>
          <p:cNvPr id="26" name="3">
            <a:extLst>
              <a:ext uri="{FF2B5EF4-FFF2-40B4-BE49-F238E27FC236}">
                <a16:creationId xmlns:a16="http://schemas.microsoft.com/office/drawing/2014/main" id="{0AE67C43-D7CC-3673-C8AF-3773B5FA2DD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07736" y="609783"/>
            <a:ext cx="701101" cy="1280271"/>
          </a:xfrm>
          <a:prstGeom prst="rect">
            <a:avLst/>
          </a:prstGeom>
        </p:spPr>
      </p:pic>
      <p:pic>
        <p:nvPicPr>
          <p:cNvPr id="27" name="45">
            <a:extLst>
              <a:ext uri="{FF2B5EF4-FFF2-40B4-BE49-F238E27FC236}">
                <a16:creationId xmlns:a16="http://schemas.microsoft.com/office/drawing/2014/main" id="{4F7C578A-6807-D3A6-5821-FC0B7BA1599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99595" y="2603082"/>
            <a:ext cx="859611" cy="1280271"/>
          </a:xfrm>
          <a:prstGeom prst="rect">
            <a:avLst/>
          </a:prstGeom>
        </p:spPr>
      </p:pic>
      <p:pic>
        <p:nvPicPr>
          <p:cNvPr id="28" name="9">
            <a:extLst>
              <a:ext uri="{FF2B5EF4-FFF2-40B4-BE49-F238E27FC236}">
                <a16:creationId xmlns:a16="http://schemas.microsoft.com/office/drawing/2014/main" id="{6D6F072C-6108-918A-A293-9EA1DF204A1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14737" y="2535740"/>
            <a:ext cx="725487" cy="1280271"/>
          </a:xfrm>
          <a:prstGeom prst="rect">
            <a:avLst/>
          </a:prstGeom>
        </p:spPr>
      </p:pic>
      <p:pic>
        <p:nvPicPr>
          <p:cNvPr id="29" name="7">
            <a:extLst>
              <a:ext uri="{FF2B5EF4-FFF2-40B4-BE49-F238E27FC236}">
                <a16:creationId xmlns:a16="http://schemas.microsoft.com/office/drawing/2014/main" id="{0B6AE602-3B6B-10A4-5847-962E95364D5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77193" y="3817646"/>
            <a:ext cx="701101" cy="1280271"/>
          </a:xfrm>
          <a:prstGeom prst="rect">
            <a:avLst/>
          </a:prstGeom>
        </p:spPr>
      </p:pic>
      <p:pic>
        <p:nvPicPr>
          <p:cNvPr id="30" name="35">
            <a:extLst>
              <a:ext uri="{FF2B5EF4-FFF2-40B4-BE49-F238E27FC236}">
                <a16:creationId xmlns:a16="http://schemas.microsoft.com/office/drawing/2014/main" id="{0377B041-13C7-F1CD-97C4-D4AD38685F7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25881" y="3984762"/>
            <a:ext cx="847417" cy="1280271"/>
          </a:xfrm>
          <a:prstGeom prst="rect">
            <a:avLst/>
          </a:prstGeom>
        </p:spPr>
      </p:pic>
      <p:pic>
        <p:nvPicPr>
          <p:cNvPr id="31" name="8">
            <a:extLst>
              <a:ext uri="{FF2B5EF4-FFF2-40B4-BE49-F238E27FC236}">
                <a16:creationId xmlns:a16="http://schemas.microsoft.com/office/drawing/2014/main" id="{A9D3746F-3F92-E361-BA78-482CB7A7917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654758" y="2858142"/>
            <a:ext cx="713294" cy="1280271"/>
          </a:xfrm>
          <a:prstGeom prst="rect">
            <a:avLst/>
          </a:prstGeom>
        </p:spPr>
      </p:pic>
      <p:pic>
        <p:nvPicPr>
          <p:cNvPr id="32" name="12">
            <a:extLst>
              <a:ext uri="{FF2B5EF4-FFF2-40B4-BE49-F238E27FC236}">
                <a16:creationId xmlns:a16="http://schemas.microsoft.com/office/drawing/2014/main" id="{F9651A7B-2439-AD83-8332-76058331483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72972" y="1490038"/>
            <a:ext cx="792549" cy="1286367"/>
          </a:xfrm>
          <a:prstGeom prst="rect">
            <a:avLst/>
          </a:prstGeom>
        </p:spPr>
      </p:pic>
      <p:pic>
        <p:nvPicPr>
          <p:cNvPr id="33" name="Xuat phat">
            <a:extLst>
              <a:ext uri="{FF2B5EF4-FFF2-40B4-BE49-F238E27FC236}">
                <a16:creationId xmlns:a16="http://schemas.microsoft.com/office/drawing/2014/main" id="{5CB47214-3383-7B50-24C1-934B155C0FA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636180" y="5370654"/>
            <a:ext cx="2013729" cy="829128"/>
          </a:xfrm>
          <a:prstGeom prst="rect">
            <a:avLst/>
          </a:prstGeom>
        </p:spPr>
      </p:pic>
      <p:pic>
        <p:nvPicPr>
          <p:cNvPr id="34" name="Đồ họa 536">
            <a:extLst>
              <a:ext uri="{FF2B5EF4-FFF2-40B4-BE49-F238E27FC236}">
                <a16:creationId xmlns:a16="http://schemas.microsoft.com/office/drawing/2014/main" id="{2F49C09B-7CCC-FBB7-C119-DA54246B1A2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404244" y="4688373"/>
            <a:ext cx="1446863" cy="15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03 -0.20764 L -0.12109 -0.4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09 -0.42407 L -0.20924 -0.6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24 -0.6206 L -0.29583 -0.588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83 -0.58819 L -0.43437 -0.6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20703 -0.207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8 -0.62384 L -0.53828 -0.428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28 -0.42894 L -0.38698 -0.405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98 -0.40509 L -0.30768 -0.27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68 -0.27106 L -0.50378 -0.190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78 -0.19028 L -0.59557 -0.2995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57 -0.29954 L -0.65547 -0.5442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37 -0.6375 L -0.50508 -0.6238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72">
            <a:extLst>
              <a:ext uri="{FF2B5EF4-FFF2-40B4-BE49-F238E27FC236}">
                <a16:creationId xmlns:a16="http://schemas.microsoft.com/office/drawing/2014/main" id="{30980646-4873-5E97-3D91-1CB837231114}"/>
              </a:ext>
            </a:extLst>
          </p:cNvPr>
          <p:cNvGrpSpPr/>
          <p:nvPr/>
        </p:nvGrpSpPr>
        <p:grpSpPr>
          <a:xfrm>
            <a:off x="1751552" y="720550"/>
            <a:ext cx="5978198" cy="680821"/>
            <a:chOff x="1910421" y="704489"/>
            <a:chExt cx="5978198" cy="680821"/>
          </a:xfrm>
          <a:solidFill>
            <a:srgbClr val="9BC5B1"/>
          </a:solidFill>
        </p:grpSpPr>
        <p:sp>
          <p:nvSpPr>
            <p:cNvPr id="3" name="Hình chữ nhật: Góc Tròn 173">
              <a:extLst>
                <a:ext uri="{FF2B5EF4-FFF2-40B4-BE49-F238E27FC236}">
                  <a16:creationId xmlns:a16="http://schemas.microsoft.com/office/drawing/2014/main" id="{606568B6-8687-76EB-2AE7-1913DBDE1B20}"/>
                </a:ext>
              </a:extLst>
            </p:cNvPr>
            <p:cNvSpPr/>
            <p:nvPr/>
          </p:nvSpPr>
          <p:spPr>
            <a:xfrm>
              <a:off x="1910421" y="704489"/>
              <a:ext cx="5978198" cy="680821"/>
            </a:xfrm>
            <a:prstGeom prst="roundRect">
              <a:avLst/>
            </a:prstGeom>
            <a:grpFill/>
            <a:ln w="19050">
              <a:solidFill>
                <a:srgbClr val="4170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527C396-1657-590D-A53F-4D73E42643AB}"/>
                </a:ext>
              </a:extLst>
            </p:cNvPr>
            <p:cNvSpPr txBox="1"/>
            <p:nvPr/>
          </p:nvSpPr>
          <p:spPr>
            <a:xfrm>
              <a:off x="1910421" y="754855"/>
              <a:ext cx="55162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chuồng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bồ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Nhóm 354">
            <a:extLst>
              <a:ext uri="{FF2B5EF4-FFF2-40B4-BE49-F238E27FC236}">
                <a16:creationId xmlns:a16="http://schemas.microsoft.com/office/drawing/2014/main" id="{392FF0DD-A668-4673-45AE-9D4672E11EFB}"/>
              </a:ext>
            </a:extLst>
          </p:cNvPr>
          <p:cNvGrpSpPr/>
          <p:nvPr/>
        </p:nvGrpSpPr>
        <p:grpSpPr>
          <a:xfrm>
            <a:off x="722297" y="1317702"/>
            <a:ext cx="10693758" cy="4975679"/>
            <a:chOff x="722297" y="1317702"/>
            <a:chExt cx="10693758" cy="4975679"/>
          </a:xfrm>
        </p:grpSpPr>
        <p:pic>
          <p:nvPicPr>
            <p:cNvPr id="6" name="Hình ảnh 216">
              <a:extLst>
                <a:ext uri="{FF2B5EF4-FFF2-40B4-BE49-F238E27FC236}">
                  <a16:creationId xmlns:a16="http://schemas.microsoft.com/office/drawing/2014/main" id="{4CF3AFA5-9928-BF9C-DF2A-31FEEEBEF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7643" y="2849582"/>
              <a:ext cx="1261981" cy="1621677"/>
            </a:xfrm>
            <a:prstGeom prst="rect">
              <a:avLst/>
            </a:prstGeom>
          </p:spPr>
        </p:pic>
        <p:pic>
          <p:nvPicPr>
            <p:cNvPr id="7" name="Hình ảnh 243">
              <a:extLst>
                <a:ext uri="{FF2B5EF4-FFF2-40B4-BE49-F238E27FC236}">
                  <a16:creationId xmlns:a16="http://schemas.microsoft.com/office/drawing/2014/main" id="{FFF62E07-7953-FE82-3FE0-EF760DE46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6237" y="2621210"/>
              <a:ext cx="1359526" cy="1615580"/>
            </a:xfrm>
            <a:prstGeom prst="rect">
              <a:avLst/>
            </a:prstGeom>
          </p:spPr>
        </p:pic>
        <p:pic>
          <p:nvPicPr>
            <p:cNvPr id="8" name="Hình ảnh 270">
              <a:extLst>
                <a:ext uri="{FF2B5EF4-FFF2-40B4-BE49-F238E27FC236}">
                  <a16:creationId xmlns:a16="http://schemas.microsoft.com/office/drawing/2014/main" id="{F082D3B5-C81C-C980-FBE7-2F6D0DEDD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9" name="Hình ảnh 297">
              <a:extLst>
                <a:ext uri="{FF2B5EF4-FFF2-40B4-BE49-F238E27FC236}">
                  <a16:creationId xmlns:a16="http://schemas.microsoft.com/office/drawing/2014/main" id="{C7612729-7918-6DA0-59B6-C798F577D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7283" y="4224161"/>
              <a:ext cx="1268078" cy="1621677"/>
            </a:xfrm>
            <a:prstGeom prst="rect">
              <a:avLst/>
            </a:prstGeom>
          </p:spPr>
        </p:pic>
        <p:pic>
          <p:nvPicPr>
            <p:cNvPr id="10" name="Hình ảnh 324">
              <a:extLst>
                <a:ext uri="{FF2B5EF4-FFF2-40B4-BE49-F238E27FC236}">
                  <a16:creationId xmlns:a16="http://schemas.microsoft.com/office/drawing/2014/main" id="{4BE81B35-5C34-7F34-7617-66C963B9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5960" y="4161968"/>
              <a:ext cx="1268078" cy="1621677"/>
            </a:xfrm>
            <a:prstGeom prst="rect">
              <a:avLst/>
            </a:prstGeom>
          </p:spPr>
        </p:pic>
        <p:pic>
          <p:nvPicPr>
            <p:cNvPr id="11" name="Hình ảnh 327">
              <a:extLst>
                <a:ext uri="{FF2B5EF4-FFF2-40B4-BE49-F238E27FC236}">
                  <a16:creationId xmlns:a16="http://schemas.microsoft.com/office/drawing/2014/main" id="{C5C2B3B7-F01A-47CD-5E1D-27649DA69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12" name="Hình ảnh 330">
              <a:extLst>
                <a:ext uri="{FF2B5EF4-FFF2-40B4-BE49-F238E27FC236}">
                  <a16:creationId xmlns:a16="http://schemas.microsoft.com/office/drawing/2014/main" id="{9738034F-8F0F-F977-F014-45879C207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13" name="Hình ảnh 333">
              <a:extLst>
                <a:ext uri="{FF2B5EF4-FFF2-40B4-BE49-F238E27FC236}">
                  <a16:creationId xmlns:a16="http://schemas.microsoft.com/office/drawing/2014/main" id="{7583652B-4D68-0250-052C-BE657FF4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14" name="Hình ảnh 336">
              <a:extLst>
                <a:ext uri="{FF2B5EF4-FFF2-40B4-BE49-F238E27FC236}">
                  <a16:creationId xmlns:a16="http://schemas.microsoft.com/office/drawing/2014/main" id="{BA5A35D0-1692-E3CF-A1F9-3A30502F9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34626" y="1830816"/>
              <a:ext cx="1426588" cy="1152244"/>
            </a:xfrm>
            <a:prstGeom prst="rect">
              <a:avLst/>
            </a:prstGeom>
          </p:spPr>
        </p:pic>
        <p:pic>
          <p:nvPicPr>
            <p:cNvPr id="15" name="Hình ảnh 339">
              <a:extLst>
                <a:ext uri="{FF2B5EF4-FFF2-40B4-BE49-F238E27FC236}">
                  <a16:creationId xmlns:a16="http://schemas.microsoft.com/office/drawing/2014/main" id="{D850EE10-8865-2BD3-8465-6AF79AEC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43343" y="1502718"/>
              <a:ext cx="1426588" cy="1152244"/>
            </a:xfrm>
            <a:prstGeom prst="rect">
              <a:avLst/>
            </a:prstGeom>
          </p:spPr>
        </p:pic>
        <p:pic>
          <p:nvPicPr>
            <p:cNvPr id="16" name="Hình ảnh 342">
              <a:extLst>
                <a:ext uri="{FF2B5EF4-FFF2-40B4-BE49-F238E27FC236}">
                  <a16:creationId xmlns:a16="http://schemas.microsoft.com/office/drawing/2014/main" id="{045C3E98-8C56-2DB3-A6A3-BF960633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92895" y="1714717"/>
              <a:ext cx="1426588" cy="1152244"/>
            </a:xfrm>
            <a:prstGeom prst="rect">
              <a:avLst/>
            </a:prstGeom>
          </p:spPr>
        </p:pic>
        <p:pic>
          <p:nvPicPr>
            <p:cNvPr id="17" name="Hình ảnh 345">
              <a:extLst>
                <a:ext uri="{FF2B5EF4-FFF2-40B4-BE49-F238E27FC236}">
                  <a16:creationId xmlns:a16="http://schemas.microsoft.com/office/drawing/2014/main" id="{A064774C-D814-0820-E9C8-44A756368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2297" y="3092704"/>
              <a:ext cx="1755800" cy="1603387"/>
            </a:xfrm>
            <a:prstGeom prst="rect">
              <a:avLst/>
            </a:prstGeom>
          </p:spPr>
        </p:pic>
        <p:pic>
          <p:nvPicPr>
            <p:cNvPr id="18" name="Hình ảnh 348">
              <a:extLst>
                <a:ext uri="{FF2B5EF4-FFF2-40B4-BE49-F238E27FC236}">
                  <a16:creationId xmlns:a16="http://schemas.microsoft.com/office/drawing/2014/main" id="{3EE96FBB-E83E-4C88-F452-CBA834F0C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88364" y="4696091"/>
              <a:ext cx="1755800" cy="1597290"/>
            </a:xfrm>
            <a:prstGeom prst="rect">
              <a:avLst/>
            </a:prstGeom>
          </p:spPr>
        </p:pic>
        <p:pic>
          <p:nvPicPr>
            <p:cNvPr id="19" name="Hình ảnh 351">
              <a:extLst>
                <a:ext uri="{FF2B5EF4-FFF2-40B4-BE49-F238E27FC236}">
                  <a16:creationId xmlns:a16="http://schemas.microsoft.com/office/drawing/2014/main" id="{A631E0DC-354F-C1A3-7592-92D7301D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69931" y="4824118"/>
              <a:ext cx="1676545" cy="1469263"/>
            </a:xfrm>
            <a:prstGeom prst="rect">
              <a:avLst/>
            </a:prstGeom>
          </p:spPr>
        </p:pic>
      </p:grpSp>
      <p:pic>
        <p:nvPicPr>
          <p:cNvPr id="20" name="Hình ảnh 353">
            <a:extLst>
              <a:ext uri="{FF2B5EF4-FFF2-40B4-BE49-F238E27FC236}">
                <a16:creationId xmlns:a16="http://schemas.microsoft.com/office/drawing/2014/main" id="{BECCC27F-96D4-0BD0-E1D6-573AA4F73F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687" y="638594"/>
            <a:ext cx="16216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FCE8BE6D-0138-2C8D-6936-CC0387395903}"/>
              </a:ext>
            </a:extLst>
          </p:cNvPr>
          <p:cNvGrpSpPr/>
          <p:nvPr/>
        </p:nvGrpSpPr>
        <p:grpSpPr>
          <a:xfrm>
            <a:off x="2803961" y="3175286"/>
            <a:ext cx="6584077" cy="3078939"/>
            <a:chOff x="775945" y="1317702"/>
            <a:chExt cx="10640110" cy="4975679"/>
          </a:xfrm>
        </p:grpSpPr>
        <p:pic>
          <p:nvPicPr>
            <p:cNvPr id="3" name="Hình ảnh 216">
              <a:extLst>
                <a:ext uri="{FF2B5EF4-FFF2-40B4-BE49-F238E27FC236}">
                  <a16:creationId xmlns:a16="http://schemas.microsoft.com/office/drawing/2014/main" id="{DBF3DC38-CAE1-CC0B-78D5-0326EAFC0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1291" y="2849582"/>
              <a:ext cx="1261981" cy="1621677"/>
            </a:xfrm>
            <a:prstGeom prst="rect">
              <a:avLst/>
            </a:prstGeom>
          </p:spPr>
        </p:pic>
        <p:pic>
          <p:nvPicPr>
            <p:cNvPr id="4" name="Hình ảnh 243">
              <a:extLst>
                <a:ext uri="{FF2B5EF4-FFF2-40B4-BE49-F238E27FC236}">
                  <a16:creationId xmlns:a16="http://schemas.microsoft.com/office/drawing/2014/main" id="{FBDF8AF7-D8B3-2FBA-11ED-11D05F08F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9885" y="2621210"/>
              <a:ext cx="1359526" cy="1615580"/>
            </a:xfrm>
            <a:prstGeom prst="rect">
              <a:avLst/>
            </a:prstGeom>
          </p:spPr>
        </p:pic>
        <p:pic>
          <p:nvPicPr>
            <p:cNvPr id="5" name="Hình ảnh 270">
              <a:extLst>
                <a:ext uri="{FF2B5EF4-FFF2-40B4-BE49-F238E27FC236}">
                  <a16:creationId xmlns:a16="http://schemas.microsoft.com/office/drawing/2014/main" id="{28BC2670-C347-8C20-56B3-50C7D8CF3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6" name="Hình ảnh 297">
              <a:extLst>
                <a:ext uri="{FF2B5EF4-FFF2-40B4-BE49-F238E27FC236}">
                  <a16:creationId xmlns:a16="http://schemas.microsoft.com/office/drawing/2014/main" id="{664C8DD6-0A92-A6F3-8E58-163004323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0931" y="4224161"/>
              <a:ext cx="1268078" cy="1621677"/>
            </a:xfrm>
            <a:prstGeom prst="rect">
              <a:avLst/>
            </a:prstGeom>
          </p:spPr>
        </p:pic>
        <p:pic>
          <p:nvPicPr>
            <p:cNvPr id="7" name="Hình ảnh 324">
              <a:extLst>
                <a:ext uri="{FF2B5EF4-FFF2-40B4-BE49-F238E27FC236}">
                  <a16:creationId xmlns:a16="http://schemas.microsoft.com/office/drawing/2014/main" id="{42B958D1-21A9-105B-DD04-570A3846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9608" y="4161968"/>
              <a:ext cx="1268078" cy="1621677"/>
            </a:xfrm>
            <a:prstGeom prst="rect">
              <a:avLst/>
            </a:prstGeom>
          </p:spPr>
        </p:pic>
        <p:pic>
          <p:nvPicPr>
            <p:cNvPr id="8" name="Hình ảnh 327">
              <a:extLst>
                <a:ext uri="{FF2B5EF4-FFF2-40B4-BE49-F238E27FC236}">
                  <a16:creationId xmlns:a16="http://schemas.microsoft.com/office/drawing/2014/main" id="{AAEBD981-5731-5869-FC6E-078783501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9" name="Hình ảnh 330">
              <a:extLst>
                <a:ext uri="{FF2B5EF4-FFF2-40B4-BE49-F238E27FC236}">
                  <a16:creationId xmlns:a16="http://schemas.microsoft.com/office/drawing/2014/main" id="{23A1193D-2945-7583-BE2E-4A5455C3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10" name="Hình ảnh 333">
              <a:extLst>
                <a:ext uri="{FF2B5EF4-FFF2-40B4-BE49-F238E27FC236}">
                  <a16:creationId xmlns:a16="http://schemas.microsoft.com/office/drawing/2014/main" id="{F3012096-540E-5906-4012-E64DA45B5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11" name="Hình ảnh 336">
              <a:extLst>
                <a:ext uri="{FF2B5EF4-FFF2-40B4-BE49-F238E27FC236}">
                  <a16:creationId xmlns:a16="http://schemas.microsoft.com/office/drawing/2014/main" id="{A4ED4195-28BF-CD2F-A0F7-6B87C61FF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8274" y="1830816"/>
              <a:ext cx="1426588" cy="1152244"/>
            </a:xfrm>
            <a:prstGeom prst="rect">
              <a:avLst/>
            </a:prstGeom>
          </p:spPr>
        </p:pic>
        <p:pic>
          <p:nvPicPr>
            <p:cNvPr id="12" name="Hình ảnh 339">
              <a:extLst>
                <a:ext uri="{FF2B5EF4-FFF2-40B4-BE49-F238E27FC236}">
                  <a16:creationId xmlns:a16="http://schemas.microsoft.com/office/drawing/2014/main" id="{96032782-BFAB-5FF1-D20F-248F40128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6991" y="1502718"/>
              <a:ext cx="1426588" cy="1152244"/>
            </a:xfrm>
            <a:prstGeom prst="rect">
              <a:avLst/>
            </a:prstGeom>
          </p:spPr>
        </p:pic>
        <p:pic>
          <p:nvPicPr>
            <p:cNvPr id="13" name="Hình ảnh 342">
              <a:extLst>
                <a:ext uri="{FF2B5EF4-FFF2-40B4-BE49-F238E27FC236}">
                  <a16:creationId xmlns:a16="http://schemas.microsoft.com/office/drawing/2014/main" id="{BDB178E0-4DBF-97AE-4BC7-D53614882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46543" y="1714717"/>
              <a:ext cx="1426588" cy="1152244"/>
            </a:xfrm>
            <a:prstGeom prst="rect">
              <a:avLst/>
            </a:prstGeom>
          </p:spPr>
        </p:pic>
        <p:pic>
          <p:nvPicPr>
            <p:cNvPr id="14" name="Hình ảnh 345">
              <a:extLst>
                <a:ext uri="{FF2B5EF4-FFF2-40B4-BE49-F238E27FC236}">
                  <a16:creationId xmlns:a16="http://schemas.microsoft.com/office/drawing/2014/main" id="{B1303AE8-6F8E-D36A-27C8-D0403807B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5945" y="3092704"/>
              <a:ext cx="1755800" cy="1603387"/>
            </a:xfrm>
            <a:prstGeom prst="rect">
              <a:avLst/>
            </a:prstGeom>
          </p:spPr>
        </p:pic>
        <p:pic>
          <p:nvPicPr>
            <p:cNvPr id="15" name="Hình ảnh 348">
              <a:extLst>
                <a:ext uri="{FF2B5EF4-FFF2-40B4-BE49-F238E27FC236}">
                  <a16:creationId xmlns:a16="http://schemas.microsoft.com/office/drawing/2014/main" id="{A4CA5EEA-3368-CEFC-A381-151EBE013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42012" y="4696091"/>
              <a:ext cx="1755800" cy="1597290"/>
            </a:xfrm>
            <a:prstGeom prst="rect">
              <a:avLst/>
            </a:prstGeom>
          </p:spPr>
        </p:pic>
        <p:pic>
          <p:nvPicPr>
            <p:cNvPr id="16" name="Hình ảnh 351">
              <a:extLst>
                <a:ext uri="{FF2B5EF4-FFF2-40B4-BE49-F238E27FC236}">
                  <a16:creationId xmlns:a16="http://schemas.microsoft.com/office/drawing/2014/main" id="{EB218B16-7AA6-F81E-AE53-74316D7E3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23579" y="4824118"/>
              <a:ext cx="1676545" cy="1469263"/>
            </a:xfrm>
            <a:prstGeom prst="rect">
              <a:avLst/>
            </a:prstGeom>
          </p:spPr>
        </p:pic>
      </p:grpSp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5FABA788-A8F9-A46C-7BAE-B64064E0CABB}"/>
              </a:ext>
            </a:extLst>
          </p:cNvPr>
          <p:cNvSpPr txBox="1"/>
          <p:nvPr/>
        </p:nvSpPr>
        <p:spPr>
          <a:xfrm>
            <a:off x="1266532" y="880714"/>
            <a:ext cx="98641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có: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 : 5 = 5                  2 × 2 = 4                    30 : 5 =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: 2 = 4                     2 × 4 = 8                   45 : 5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× 3 = 6                   18 : 2 = 9                   10 : 2 = 5</a:t>
            </a:r>
          </a:p>
        </p:txBody>
      </p:sp>
    </p:spTree>
    <p:extLst>
      <p:ext uri="{BB962C8B-B14F-4D97-AF65-F5344CB8AC3E}">
        <p14:creationId xmlns:p14="http://schemas.microsoft.com/office/powerpoint/2010/main" val="4880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16">
            <a:extLst>
              <a:ext uri="{FF2B5EF4-FFF2-40B4-BE49-F238E27FC236}">
                <a16:creationId xmlns:a16="http://schemas.microsoft.com/office/drawing/2014/main" id="{AB623F61-2FE2-292D-65FD-B3DB6403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68" y="2240101"/>
            <a:ext cx="1321070" cy="1697608"/>
          </a:xfrm>
          <a:prstGeom prst="rect">
            <a:avLst/>
          </a:prstGeom>
        </p:spPr>
      </p:pic>
      <p:pic>
        <p:nvPicPr>
          <p:cNvPr id="3" name="Hình ảnh 243">
            <a:extLst>
              <a:ext uri="{FF2B5EF4-FFF2-40B4-BE49-F238E27FC236}">
                <a16:creationId xmlns:a16="http://schemas.microsoft.com/office/drawing/2014/main" id="{33DC6FA6-DB47-3707-0F5A-9283CB3F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76" y="2001036"/>
            <a:ext cx="1423182" cy="1691225"/>
          </a:xfrm>
          <a:prstGeom prst="rect">
            <a:avLst/>
          </a:prstGeom>
        </p:spPr>
      </p:pic>
      <p:pic>
        <p:nvPicPr>
          <p:cNvPr id="4" name="Hình ảnh 270">
            <a:extLst>
              <a:ext uri="{FF2B5EF4-FFF2-40B4-BE49-F238E27FC236}">
                <a16:creationId xmlns:a16="http://schemas.microsoft.com/office/drawing/2014/main" id="{2DEBC690-0B8F-5E1D-C67A-C535EC745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80" y="2014906"/>
            <a:ext cx="1327452" cy="1697608"/>
          </a:xfrm>
          <a:prstGeom prst="rect">
            <a:avLst/>
          </a:prstGeom>
        </p:spPr>
      </p:pic>
      <p:pic>
        <p:nvPicPr>
          <p:cNvPr id="5" name="Hình ảnh 297">
            <a:extLst>
              <a:ext uri="{FF2B5EF4-FFF2-40B4-BE49-F238E27FC236}">
                <a16:creationId xmlns:a16="http://schemas.microsoft.com/office/drawing/2014/main" id="{B33FF192-C56B-89A6-AD5D-93C651131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387" y="3679041"/>
            <a:ext cx="1327452" cy="1697608"/>
          </a:xfrm>
          <a:prstGeom prst="rect">
            <a:avLst/>
          </a:prstGeom>
        </p:spPr>
      </p:pic>
      <p:pic>
        <p:nvPicPr>
          <p:cNvPr id="6" name="Hình ảnh 324">
            <a:extLst>
              <a:ext uri="{FF2B5EF4-FFF2-40B4-BE49-F238E27FC236}">
                <a16:creationId xmlns:a16="http://schemas.microsoft.com/office/drawing/2014/main" id="{2AEE1B63-9DDE-0840-7C1F-0A9FCEBE2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262" y="3613936"/>
            <a:ext cx="1327452" cy="1697608"/>
          </a:xfrm>
          <a:prstGeom prst="rect">
            <a:avLst/>
          </a:prstGeom>
        </p:spPr>
      </p:pic>
      <p:pic>
        <p:nvPicPr>
          <p:cNvPr id="7" name="Hình ảnh 327">
            <a:extLst>
              <a:ext uri="{FF2B5EF4-FFF2-40B4-BE49-F238E27FC236}">
                <a16:creationId xmlns:a16="http://schemas.microsoft.com/office/drawing/2014/main" id="{C4F2A296-2B98-E366-8FC1-33FA76373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891" y="4354199"/>
            <a:ext cx="1499766" cy="1206195"/>
          </a:xfrm>
          <a:prstGeom prst="rect">
            <a:avLst/>
          </a:prstGeom>
        </p:spPr>
      </p:pic>
      <p:pic>
        <p:nvPicPr>
          <p:cNvPr id="8" name="Hình ảnh 330">
            <a:extLst>
              <a:ext uri="{FF2B5EF4-FFF2-40B4-BE49-F238E27FC236}">
                <a16:creationId xmlns:a16="http://schemas.microsoft.com/office/drawing/2014/main" id="{3775CB89-3355-934B-1E10-D65085AF29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036" y="2460001"/>
            <a:ext cx="1493384" cy="1206195"/>
          </a:xfrm>
          <a:prstGeom prst="rect">
            <a:avLst/>
          </a:prstGeom>
        </p:spPr>
      </p:pic>
      <p:pic>
        <p:nvPicPr>
          <p:cNvPr id="9" name="Hình ảnh 333">
            <a:extLst>
              <a:ext uri="{FF2B5EF4-FFF2-40B4-BE49-F238E27FC236}">
                <a16:creationId xmlns:a16="http://schemas.microsoft.com/office/drawing/2014/main" id="{821B7B7A-C423-4665-4BB0-F3E9BF968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1606" y="636495"/>
            <a:ext cx="1493384" cy="1206195"/>
          </a:xfrm>
          <a:prstGeom prst="rect">
            <a:avLst/>
          </a:prstGeom>
        </p:spPr>
      </p:pic>
      <p:pic>
        <p:nvPicPr>
          <p:cNvPr id="10" name="Hình ảnh 336">
            <a:extLst>
              <a:ext uri="{FF2B5EF4-FFF2-40B4-BE49-F238E27FC236}">
                <a16:creationId xmlns:a16="http://schemas.microsoft.com/office/drawing/2014/main" id="{C5229757-E3AB-4435-A941-D29B2ED04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6795" y="1173634"/>
            <a:ext cx="1493384" cy="1206195"/>
          </a:xfrm>
          <a:prstGeom prst="rect">
            <a:avLst/>
          </a:prstGeom>
        </p:spPr>
      </p:pic>
      <p:pic>
        <p:nvPicPr>
          <p:cNvPr id="11" name="Hình ảnh 339">
            <a:extLst>
              <a:ext uri="{FF2B5EF4-FFF2-40B4-BE49-F238E27FC236}">
                <a16:creationId xmlns:a16="http://schemas.microsoft.com/office/drawing/2014/main" id="{2BB3B705-9D96-F888-63C0-018E3A58F0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5255" y="830174"/>
            <a:ext cx="1493384" cy="1206195"/>
          </a:xfrm>
          <a:prstGeom prst="rect">
            <a:avLst/>
          </a:prstGeom>
        </p:spPr>
      </p:pic>
      <p:pic>
        <p:nvPicPr>
          <p:cNvPr id="12" name="Hình ảnh 342">
            <a:extLst>
              <a:ext uri="{FF2B5EF4-FFF2-40B4-BE49-F238E27FC236}">
                <a16:creationId xmlns:a16="http://schemas.microsoft.com/office/drawing/2014/main" id="{FE116FCC-EE4E-69CC-08C7-09F2C74B73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8999" y="1052099"/>
            <a:ext cx="1493384" cy="1206195"/>
          </a:xfrm>
          <a:prstGeom prst="rect">
            <a:avLst/>
          </a:prstGeom>
        </p:spPr>
      </p:pic>
      <p:pic>
        <p:nvPicPr>
          <p:cNvPr id="13" name="Hình ảnh 345">
            <a:extLst>
              <a:ext uri="{FF2B5EF4-FFF2-40B4-BE49-F238E27FC236}">
                <a16:creationId xmlns:a16="http://schemas.microsoft.com/office/drawing/2014/main" id="{EF16F347-54D1-405D-3C4F-E12CCE81E3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955" y="2494607"/>
            <a:ext cx="1838011" cy="1678461"/>
          </a:xfrm>
          <a:prstGeom prst="rect">
            <a:avLst/>
          </a:prstGeom>
        </p:spPr>
      </p:pic>
      <p:pic>
        <p:nvPicPr>
          <p:cNvPr id="14" name="Hình ảnh 348">
            <a:extLst>
              <a:ext uri="{FF2B5EF4-FFF2-40B4-BE49-F238E27FC236}">
                <a16:creationId xmlns:a16="http://schemas.microsoft.com/office/drawing/2014/main" id="{2338BC5E-70FF-5983-044B-1F48FA2066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3620" y="4173068"/>
            <a:ext cx="1838011" cy="1672079"/>
          </a:xfrm>
          <a:prstGeom prst="rect">
            <a:avLst/>
          </a:prstGeom>
        </p:spPr>
      </p:pic>
      <p:pic>
        <p:nvPicPr>
          <p:cNvPr id="15" name="Hình ảnh 351">
            <a:extLst>
              <a:ext uri="{FF2B5EF4-FFF2-40B4-BE49-F238E27FC236}">
                <a16:creationId xmlns:a16="http://schemas.microsoft.com/office/drawing/2014/main" id="{8E85F68C-1625-C591-F60F-46FEA8722F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8202" y="4307090"/>
            <a:ext cx="1755045" cy="1538057"/>
          </a:xfrm>
          <a:prstGeom prst="rect">
            <a:avLst/>
          </a:prstGeom>
        </p:spPr>
      </p:pic>
      <p:sp>
        <p:nvSpPr>
          <p:cNvPr id="16" name="Hình tự do: Hình 3">
            <a:extLst>
              <a:ext uri="{FF2B5EF4-FFF2-40B4-BE49-F238E27FC236}">
                <a16:creationId xmlns:a16="http://schemas.microsoft.com/office/drawing/2014/main" id="{1EE2342D-0F0D-3F30-7CD7-09BA7494144D}"/>
              </a:ext>
            </a:extLst>
          </p:cNvPr>
          <p:cNvSpPr/>
          <p:nvPr/>
        </p:nvSpPr>
        <p:spPr>
          <a:xfrm>
            <a:off x="2259106" y="2088776"/>
            <a:ext cx="349623" cy="502024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Hình tự do: Hình 4">
            <a:extLst>
              <a:ext uri="{FF2B5EF4-FFF2-40B4-BE49-F238E27FC236}">
                <a16:creationId xmlns:a16="http://schemas.microsoft.com/office/drawing/2014/main" id="{F0DA1D89-FB71-C58D-2A46-9C627972A800}"/>
              </a:ext>
            </a:extLst>
          </p:cNvPr>
          <p:cNvSpPr/>
          <p:nvPr/>
        </p:nvSpPr>
        <p:spPr>
          <a:xfrm>
            <a:off x="4912016" y="1775013"/>
            <a:ext cx="737767" cy="604816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Hình tự do: Hình 5">
            <a:extLst>
              <a:ext uri="{FF2B5EF4-FFF2-40B4-BE49-F238E27FC236}">
                <a16:creationId xmlns:a16="http://schemas.microsoft.com/office/drawing/2014/main" id="{65FB1582-3ABA-678A-6532-A93E3BA22DC3}"/>
              </a:ext>
            </a:extLst>
          </p:cNvPr>
          <p:cNvSpPr/>
          <p:nvPr/>
        </p:nvSpPr>
        <p:spPr>
          <a:xfrm flipV="1">
            <a:off x="3245225" y="1855181"/>
            <a:ext cx="3698575" cy="604817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Hình tự do: Hình 8">
            <a:extLst>
              <a:ext uri="{FF2B5EF4-FFF2-40B4-BE49-F238E27FC236}">
                <a16:creationId xmlns:a16="http://schemas.microsoft.com/office/drawing/2014/main" id="{3D8B00A3-4FF2-13C2-1F37-61C629E4A728}"/>
              </a:ext>
            </a:extLst>
          </p:cNvPr>
          <p:cNvSpPr/>
          <p:nvPr/>
        </p:nvSpPr>
        <p:spPr>
          <a:xfrm>
            <a:off x="9251576" y="1694329"/>
            <a:ext cx="259977" cy="663423"/>
          </a:xfrm>
          <a:custGeom>
            <a:avLst/>
            <a:gdLst>
              <a:gd name="connsiteX0" fmla="*/ 259977 w 259977"/>
              <a:gd name="connsiteY0" fmla="*/ 0 h 663423"/>
              <a:gd name="connsiteX1" fmla="*/ 251012 w 259977"/>
              <a:gd name="connsiteY1" fmla="*/ 107577 h 663423"/>
              <a:gd name="connsiteX2" fmla="*/ 233083 w 259977"/>
              <a:gd name="connsiteY2" fmla="*/ 179295 h 663423"/>
              <a:gd name="connsiteX3" fmla="*/ 215153 w 259977"/>
              <a:gd name="connsiteY3" fmla="*/ 259977 h 663423"/>
              <a:gd name="connsiteX4" fmla="*/ 197224 w 259977"/>
              <a:gd name="connsiteY4" fmla="*/ 331695 h 663423"/>
              <a:gd name="connsiteX5" fmla="*/ 188259 w 259977"/>
              <a:gd name="connsiteY5" fmla="*/ 376518 h 663423"/>
              <a:gd name="connsiteX6" fmla="*/ 143436 w 259977"/>
              <a:gd name="connsiteY6" fmla="*/ 493059 h 663423"/>
              <a:gd name="connsiteX7" fmla="*/ 107577 w 259977"/>
              <a:gd name="connsiteY7" fmla="*/ 573742 h 663423"/>
              <a:gd name="connsiteX8" fmla="*/ 89648 w 259977"/>
              <a:gd name="connsiteY8" fmla="*/ 609600 h 663423"/>
              <a:gd name="connsiteX9" fmla="*/ 35859 w 259977"/>
              <a:gd name="connsiteY9" fmla="*/ 636495 h 663423"/>
              <a:gd name="connsiteX10" fmla="*/ 0 w 259977"/>
              <a:gd name="connsiteY10" fmla="*/ 663389 h 66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77" h="663423">
                <a:moveTo>
                  <a:pt x="259977" y="0"/>
                </a:moveTo>
                <a:cubicBezTo>
                  <a:pt x="256989" y="35859"/>
                  <a:pt x="256350" y="71992"/>
                  <a:pt x="251012" y="107577"/>
                </a:cubicBezTo>
                <a:cubicBezTo>
                  <a:pt x="247357" y="131946"/>
                  <a:pt x="238727" y="155308"/>
                  <a:pt x="233083" y="179295"/>
                </a:cubicBezTo>
                <a:cubicBezTo>
                  <a:pt x="226773" y="206113"/>
                  <a:pt x="221463" y="233159"/>
                  <a:pt x="215153" y="259977"/>
                </a:cubicBezTo>
                <a:cubicBezTo>
                  <a:pt x="209509" y="283964"/>
                  <a:pt x="202765" y="307684"/>
                  <a:pt x="197224" y="331695"/>
                </a:cubicBezTo>
                <a:cubicBezTo>
                  <a:pt x="193798" y="346542"/>
                  <a:pt x="192268" y="361818"/>
                  <a:pt x="188259" y="376518"/>
                </a:cubicBezTo>
                <a:cubicBezTo>
                  <a:pt x="168443" y="449175"/>
                  <a:pt x="171381" y="416211"/>
                  <a:pt x="143436" y="493059"/>
                </a:cubicBezTo>
                <a:cubicBezTo>
                  <a:pt x="109591" y="586132"/>
                  <a:pt x="170019" y="461346"/>
                  <a:pt x="107577" y="573742"/>
                </a:cubicBezTo>
                <a:cubicBezTo>
                  <a:pt x="101087" y="585424"/>
                  <a:pt x="98203" y="599334"/>
                  <a:pt x="89648" y="609600"/>
                </a:cubicBezTo>
                <a:cubicBezTo>
                  <a:pt x="76280" y="625642"/>
                  <a:pt x="54216" y="630376"/>
                  <a:pt x="35859" y="636495"/>
                </a:cubicBezTo>
                <a:cubicBezTo>
                  <a:pt x="6852" y="665502"/>
                  <a:pt x="21643" y="663389"/>
                  <a:pt x="0" y="663389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Hình tự do: Hình 9">
            <a:extLst>
              <a:ext uri="{FF2B5EF4-FFF2-40B4-BE49-F238E27FC236}">
                <a16:creationId xmlns:a16="http://schemas.microsoft.com/office/drawing/2014/main" id="{EE8AF8F9-9F39-019A-933E-0DA499E530FA}"/>
              </a:ext>
            </a:extLst>
          </p:cNvPr>
          <p:cNvSpPr/>
          <p:nvPr/>
        </p:nvSpPr>
        <p:spPr>
          <a:xfrm>
            <a:off x="6588664" y="2734235"/>
            <a:ext cx="3846254" cy="1299883"/>
          </a:xfrm>
          <a:custGeom>
            <a:avLst/>
            <a:gdLst>
              <a:gd name="connsiteX0" fmla="*/ 3846254 w 3846254"/>
              <a:gd name="connsiteY0" fmla="*/ 627530 h 1299883"/>
              <a:gd name="connsiteX1" fmla="*/ 3675924 w 3846254"/>
              <a:gd name="connsiteY1" fmla="*/ 851647 h 1299883"/>
              <a:gd name="connsiteX2" fmla="*/ 3523524 w 3846254"/>
              <a:gd name="connsiteY2" fmla="*/ 986118 h 1299883"/>
              <a:gd name="connsiteX3" fmla="*/ 3371124 w 3846254"/>
              <a:gd name="connsiteY3" fmla="*/ 1111624 h 1299883"/>
              <a:gd name="connsiteX4" fmla="*/ 3218724 w 3846254"/>
              <a:gd name="connsiteY4" fmla="*/ 1183341 h 1299883"/>
              <a:gd name="connsiteX5" fmla="*/ 3129077 w 3846254"/>
              <a:gd name="connsiteY5" fmla="*/ 1210236 h 1299883"/>
              <a:gd name="connsiteX6" fmla="*/ 3057360 w 3846254"/>
              <a:gd name="connsiteY6" fmla="*/ 1237130 h 1299883"/>
              <a:gd name="connsiteX7" fmla="*/ 2887030 w 3846254"/>
              <a:gd name="connsiteY7" fmla="*/ 1264024 h 1299883"/>
              <a:gd name="connsiteX8" fmla="*/ 2806348 w 3846254"/>
              <a:gd name="connsiteY8" fmla="*/ 1281953 h 1299883"/>
              <a:gd name="connsiteX9" fmla="*/ 2644983 w 3846254"/>
              <a:gd name="connsiteY9" fmla="*/ 1290918 h 1299883"/>
              <a:gd name="connsiteX10" fmla="*/ 2546371 w 3846254"/>
              <a:gd name="connsiteY10" fmla="*/ 1299883 h 1299883"/>
              <a:gd name="connsiteX11" fmla="*/ 2376042 w 3846254"/>
              <a:gd name="connsiteY11" fmla="*/ 1281953 h 1299883"/>
              <a:gd name="connsiteX12" fmla="*/ 2268465 w 3846254"/>
              <a:gd name="connsiteY12" fmla="*/ 1228165 h 1299883"/>
              <a:gd name="connsiteX13" fmla="*/ 2223642 w 3846254"/>
              <a:gd name="connsiteY13" fmla="*/ 1210236 h 1299883"/>
              <a:gd name="connsiteX14" fmla="*/ 2142960 w 3846254"/>
              <a:gd name="connsiteY14" fmla="*/ 1156447 h 1299883"/>
              <a:gd name="connsiteX15" fmla="*/ 2071242 w 3846254"/>
              <a:gd name="connsiteY15" fmla="*/ 1129553 h 1299883"/>
              <a:gd name="connsiteX16" fmla="*/ 2008489 w 3846254"/>
              <a:gd name="connsiteY16" fmla="*/ 1093694 h 1299883"/>
              <a:gd name="connsiteX17" fmla="*/ 1954701 w 3846254"/>
              <a:gd name="connsiteY17" fmla="*/ 1066800 h 1299883"/>
              <a:gd name="connsiteX18" fmla="*/ 1909877 w 3846254"/>
              <a:gd name="connsiteY18" fmla="*/ 1039906 h 1299883"/>
              <a:gd name="connsiteX19" fmla="*/ 1847124 w 3846254"/>
              <a:gd name="connsiteY19" fmla="*/ 1013012 h 1299883"/>
              <a:gd name="connsiteX20" fmla="*/ 1712654 w 3846254"/>
              <a:gd name="connsiteY20" fmla="*/ 923365 h 1299883"/>
              <a:gd name="connsiteX21" fmla="*/ 1649901 w 3846254"/>
              <a:gd name="connsiteY21" fmla="*/ 887506 h 1299883"/>
              <a:gd name="connsiteX22" fmla="*/ 1506465 w 3846254"/>
              <a:gd name="connsiteY22" fmla="*/ 779930 h 1299883"/>
              <a:gd name="connsiteX23" fmla="*/ 1389924 w 3846254"/>
              <a:gd name="connsiteY23" fmla="*/ 690283 h 1299883"/>
              <a:gd name="connsiteX24" fmla="*/ 1291312 w 3846254"/>
              <a:gd name="connsiteY24" fmla="*/ 636494 h 1299883"/>
              <a:gd name="connsiteX25" fmla="*/ 1138912 w 3846254"/>
              <a:gd name="connsiteY25" fmla="*/ 537883 h 1299883"/>
              <a:gd name="connsiteX26" fmla="*/ 986512 w 3846254"/>
              <a:gd name="connsiteY26" fmla="*/ 466165 h 1299883"/>
              <a:gd name="connsiteX27" fmla="*/ 825148 w 3846254"/>
              <a:gd name="connsiteY27" fmla="*/ 376518 h 1299883"/>
              <a:gd name="connsiteX28" fmla="*/ 690677 w 3846254"/>
              <a:gd name="connsiteY28" fmla="*/ 286871 h 1299883"/>
              <a:gd name="connsiteX29" fmla="*/ 583101 w 3846254"/>
              <a:gd name="connsiteY29" fmla="*/ 242047 h 1299883"/>
              <a:gd name="connsiteX30" fmla="*/ 493454 w 3846254"/>
              <a:gd name="connsiteY30" fmla="*/ 188259 h 1299883"/>
              <a:gd name="connsiteX31" fmla="*/ 457595 w 3846254"/>
              <a:gd name="connsiteY31" fmla="*/ 170330 h 1299883"/>
              <a:gd name="connsiteX32" fmla="*/ 332089 w 3846254"/>
              <a:gd name="connsiteY32" fmla="*/ 107577 h 1299883"/>
              <a:gd name="connsiteX33" fmla="*/ 278301 w 3846254"/>
              <a:gd name="connsiteY33" fmla="*/ 80683 h 1299883"/>
              <a:gd name="connsiteX34" fmla="*/ 170724 w 3846254"/>
              <a:gd name="connsiteY34" fmla="*/ 53789 h 1299883"/>
              <a:gd name="connsiteX35" fmla="*/ 134865 w 3846254"/>
              <a:gd name="connsiteY35" fmla="*/ 26894 h 1299883"/>
              <a:gd name="connsiteX36" fmla="*/ 27289 w 3846254"/>
              <a:gd name="connsiteY36" fmla="*/ 0 h 1299883"/>
              <a:gd name="connsiteX37" fmla="*/ 9360 w 3846254"/>
              <a:gd name="connsiteY37" fmla="*/ 17930 h 12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46254" h="1299883">
                <a:moveTo>
                  <a:pt x="3846254" y="627530"/>
                </a:moveTo>
                <a:cubicBezTo>
                  <a:pt x="3786574" y="714337"/>
                  <a:pt x="3749402" y="781108"/>
                  <a:pt x="3675924" y="851647"/>
                </a:cubicBezTo>
                <a:cubicBezTo>
                  <a:pt x="3627051" y="898565"/>
                  <a:pt x="3574160" y="941109"/>
                  <a:pt x="3523524" y="986118"/>
                </a:cubicBezTo>
                <a:cubicBezTo>
                  <a:pt x="3473352" y="1030715"/>
                  <a:pt x="3429133" y="1077501"/>
                  <a:pt x="3371124" y="1111624"/>
                </a:cubicBezTo>
                <a:cubicBezTo>
                  <a:pt x="3346474" y="1126124"/>
                  <a:pt x="3254045" y="1170875"/>
                  <a:pt x="3218724" y="1183341"/>
                </a:cubicBezTo>
                <a:cubicBezTo>
                  <a:pt x="3189304" y="1193725"/>
                  <a:pt x="3158674" y="1200370"/>
                  <a:pt x="3129077" y="1210236"/>
                </a:cubicBezTo>
                <a:cubicBezTo>
                  <a:pt x="3104856" y="1218310"/>
                  <a:pt x="3081960" y="1230297"/>
                  <a:pt x="3057360" y="1237130"/>
                </a:cubicBezTo>
                <a:cubicBezTo>
                  <a:pt x="2960027" y="1264167"/>
                  <a:pt x="2981264" y="1248318"/>
                  <a:pt x="2887030" y="1264024"/>
                </a:cubicBezTo>
                <a:cubicBezTo>
                  <a:pt x="2859855" y="1268553"/>
                  <a:pt x="2833730" y="1278911"/>
                  <a:pt x="2806348" y="1281953"/>
                </a:cubicBezTo>
                <a:cubicBezTo>
                  <a:pt x="2752806" y="1287902"/>
                  <a:pt x="2698727" y="1287211"/>
                  <a:pt x="2644983" y="1290918"/>
                </a:cubicBezTo>
                <a:cubicBezTo>
                  <a:pt x="2612055" y="1293189"/>
                  <a:pt x="2579242" y="1296895"/>
                  <a:pt x="2546371" y="1299883"/>
                </a:cubicBezTo>
                <a:cubicBezTo>
                  <a:pt x="2489595" y="1293906"/>
                  <a:pt x="2431321" y="1296219"/>
                  <a:pt x="2376042" y="1281953"/>
                </a:cubicBezTo>
                <a:cubicBezTo>
                  <a:pt x="2337222" y="1271935"/>
                  <a:pt x="2305689" y="1243054"/>
                  <a:pt x="2268465" y="1228165"/>
                </a:cubicBezTo>
                <a:cubicBezTo>
                  <a:pt x="2253524" y="1222189"/>
                  <a:pt x="2237614" y="1218220"/>
                  <a:pt x="2223642" y="1210236"/>
                </a:cubicBezTo>
                <a:cubicBezTo>
                  <a:pt x="2195578" y="1194199"/>
                  <a:pt x="2171526" y="1171571"/>
                  <a:pt x="2142960" y="1156447"/>
                </a:cubicBezTo>
                <a:cubicBezTo>
                  <a:pt x="2120396" y="1144501"/>
                  <a:pt x="2094378" y="1140350"/>
                  <a:pt x="2071242" y="1129553"/>
                </a:cubicBezTo>
                <a:cubicBezTo>
                  <a:pt x="2049410" y="1119365"/>
                  <a:pt x="2029701" y="1105116"/>
                  <a:pt x="2008489" y="1093694"/>
                </a:cubicBezTo>
                <a:cubicBezTo>
                  <a:pt x="1990839" y="1084190"/>
                  <a:pt x="1972299" y="1076399"/>
                  <a:pt x="1954701" y="1066800"/>
                </a:cubicBezTo>
                <a:cubicBezTo>
                  <a:pt x="1939404" y="1058456"/>
                  <a:pt x="1925462" y="1047698"/>
                  <a:pt x="1909877" y="1039906"/>
                </a:cubicBezTo>
                <a:cubicBezTo>
                  <a:pt x="1889522" y="1029729"/>
                  <a:pt x="1867479" y="1023190"/>
                  <a:pt x="1847124" y="1013012"/>
                </a:cubicBezTo>
                <a:cubicBezTo>
                  <a:pt x="1804903" y="991901"/>
                  <a:pt x="1745651" y="944716"/>
                  <a:pt x="1712654" y="923365"/>
                </a:cubicBezTo>
                <a:cubicBezTo>
                  <a:pt x="1692427" y="910277"/>
                  <a:pt x="1669678" y="901264"/>
                  <a:pt x="1649901" y="887506"/>
                </a:cubicBezTo>
                <a:cubicBezTo>
                  <a:pt x="1600840" y="853377"/>
                  <a:pt x="1552377" y="818191"/>
                  <a:pt x="1506465" y="779930"/>
                </a:cubicBezTo>
                <a:cubicBezTo>
                  <a:pt x="1467383" y="747361"/>
                  <a:pt x="1433721" y="717048"/>
                  <a:pt x="1389924" y="690283"/>
                </a:cubicBezTo>
                <a:cubicBezTo>
                  <a:pt x="1357975" y="670759"/>
                  <a:pt x="1322969" y="656488"/>
                  <a:pt x="1291312" y="636494"/>
                </a:cubicBezTo>
                <a:cubicBezTo>
                  <a:pt x="1152082" y="548558"/>
                  <a:pt x="1289886" y="613370"/>
                  <a:pt x="1138912" y="537883"/>
                </a:cubicBezTo>
                <a:cubicBezTo>
                  <a:pt x="1088695" y="512775"/>
                  <a:pt x="1036440" y="491842"/>
                  <a:pt x="986512" y="466165"/>
                </a:cubicBezTo>
                <a:cubicBezTo>
                  <a:pt x="931793" y="438024"/>
                  <a:pt x="876345" y="410649"/>
                  <a:pt x="825148" y="376518"/>
                </a:cubicBezTo>
                <a:cubicBezTo>
                  <a:pt x="780324" y="346636"/>
                  <a:pt x="740404" y="307591"/>
                  <a:pt x="690677" y="286871"/>
                </a:cubicBezTo>
                <a:cubicBezTo>
                  <a:pt x="654818" y="271930"/>
                  <a:pt x="618600" y="257824"/>
                  <a:pt x="583101" y="242047"/>
                </a:cubicBezTo>
                <a:cubicBezTo>
                  <a:pt x="488398" y="199957"/>
                  <a:pt x="565883" y="233527"/>
                  <a:pt x="493454" y="188259"/>
                </a:cubicBezTo>
                <a:cubicBezTo>
                  <a:pt x="482122" y="181176"/>
                  <a:pt x="469327" y="176729"/>
                  <a:pt x="457595" y="170330"/>
                </a:cubicBezTo>
                <a:cubicBezTo>
                  <a:pt x="314227" y="92130"/>
                  <a:pt x="474472" y="173292"/>
                  <a:pt x="332089" y="107577"/>
                </a:cubicBezTo>
                <a:cubicBezTo>
                  <a:pt x="313888" y="99177"/>
                  <a:pt x="296805" y="88393"/>
                  <a:pt x="278301" y="80683"/>
                </a:cubicBezTo>
                <a:cubicBezTo>
                  <a:pt x="230943" y="60951"/>
                  <a:pt x="220385" y="62065"/>
                  <a:pt x="170724" y="53789"/>
                </a:cubicBezTo>
                <a:cubicBezTo>
                  <a:pt x="158771" y="44824"/>
                  <a:pt x="148855" y="32140"/>
                  <a:pt x="134865" y="26894"/>
                </a:cubicBezTo>
                <a:cubicBezTo>
                  <a:pt x="100256" y="13915"/>
                  <a:pt x="27289" y="0"/>
                  <a:pt x="27289" y="0"/>
                </a:cubicBezTo>
                <a:cubicBezTo>
                  <a:pt x="-3614" y="10301"/>
                  <a:pt x="-6287" y="2283"/>
                  <a:pt x="9360" y="17930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Hình tự do: Hình 10">
            <a:extLst>
              <a:ext uri="{FF2B5EF4-FFF2-40B4-BE49-F238E27FC236}">
                <a16:creationId xmlns:a16="http://schemas.microsoft.com/office/drawing/2014/main" id="{170E06D9-7FDC-53F4-056C-9527B3E0491B}"/>
              </a:ext>
            </a:extLst>
          </p:cNvPr>
          <p:cNvSpPr/>
          <p:nvPr/>
        </p:nvSpPr>
        <p:spPr>
          <a:xfrm>
            <a:off x="8220635" y="4509247"/>
            <a:ext cx="1192306" cy="690282"/>
          </a:xfrm>
          <a:custGeom>
            <a:avLst/>
            <a:gdLst>
              <a:gd name="connsiteX0" fmla="*/ 1192306 w 1192306"/>
              <a:gd name="connsiteY0" fmla="*/ 690282 h 690282"/>
              <a:gd name="connsiteX1" fmla="*/ 1075765 w 1192306"/>
              <a:gd name="connsiteY1" fmla="*/ 672353 h 690282"/>
              <a:gd name="connsiteX2" fmla="*/ 923365 w 1192306"/>
              <a:gd name="connsiteY2" fmla="*/ 600635 h 690282"/>
              <a:gd name="connsiteX3" fmla="*/ 654424 w 1192306"/>
              <a:gd name="connsiteY3" fmla="*/ 466165 h 690282"/>
              <a:gd name="connsiteX4" fmla="*/ 573741 w 1192306"/>
              <a:gd name="connsiteY4" fmla="*/ 421341 h 690282"/>
              <a:gd name="connsiteX5" fmla="*/ 457200 w 1192306"/>
              <a:gd name="connsiteY5" fmla="*/ 340659 h 690282"/>
              <a:gd name="connsiteX6" fmla="*/ 331694 w 1192306"/>
              <a:gd name="connsiteY6" fmla="*/ 268941 h 690282"/>
              <a:gd name="connsiteX7" fmla="*/ 304800 w 1192306"/>
              <a:gd name="connsiteY7" fmla="*/ 242047 h 690282"/>
              <a:gd name="connsiteX8" fmla="*/ 268941 w 1192306"/>
              <a:gd name="connsiteY8" fmla="*/ 224118 h 690282"/>
              <a:gd name="connsiteX9" fmla="*/ 224118 w 1192306"/>
              <a:gd name="connsiteY9" fmla="*/ 197224 h 690282"/>
              <a:gd name="connsiteX10" fmla="*/ 197224 w 1192306"/>
              <a:gd name="connsiteY10" fmla="*/ 170329 h 690282"/>
              <a:gd name="connsiteX11" fmla="*/ 170330 w 1192306"/>
              <a:gd name="connsiteY11" fmla="*/ 152400 h 690282"/>
              <a:gd name="connsiteX12" fmla="*/ 134471 w 1192306"/>
              <a:gd name="connsiteY12" fmla="*/ 125506 h 690282"/>
              <a:gd name="connsiteX13" fmla="*/ 116541 w 1192306"/>
              <a:gd name="connsiteY13" fmla="*/ 107577 h 690282"/>
              <a:gd name="connsiteX14" fmla="*/ 89647 w 1192306"/>
              <a:gd name="connsiteY14" fmla="*/ 89647 h 690282"/>
              <a:gd name="connsiteX15" fmla="*/ 26894 w 1192306"/>
              <a:gd name="connsiteY15" fmla="*/ 35859 h 690282"/>
              <a:gd name="connsiteX16" fmla="*/ 0 w 1192306"/>
              <a:gd name="connsiteY16" fmla="*/ 0 h 69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2306" h="690282">
                <a:moveTo>
                  <a:pt x="1192306" y="690282"/>
                </a:moveTo>
                <a:cubicBezTo>
                  <a:pt x="1153459" y="684306"/>
                  <a:pt x="1113684" y="682695"/>
                  <a:pt x="1075765" y="672353"/>
                </a:cubicBezTo>
                <a:cubicBezTo>
                  <a:pt x="1042939" y="663400"/>
                  <a:pt x="955765" y="615362"/>
                  <a:pt x="923365" y="600635"/>
                </a:cubicBezTo>
                <a:cubicBezTo>
                  <a:pt x="700505" y="499335"/>
                  <a:pt x="894094" y="600380"/>
                  <a:pt x="654424" y="466165"/>
                </a:cubicBezTo>
                <a:cubicBezTo>
                  <a:pt x="627580" y="451133"/>
                  <a:pt x="599037" y="438853"/>
                  <a:pt x="573741" y="421341"/>
                </a:cubicBezTo>
                <a:cubicBezTo>
                  <a:pt x="534894" y="394447"/>
                  <a:pt x="499460" y="361789"/>
                  <a:pt x="457200" y="340659"/>
                </a:cubicBezTo>
                <a:cubicBezTo>
                  <a:pt x="421191" y="322654"/>
                  <a:pt x="351913" y="289160"/>
                  <a:pt x="331694" y="268941"/>
                </a:cubicBezTo>
                <a:cubicBezTo>
                  <a:pt x="322729" y="259976"/>
                  <a:pt x="315117" y="249416"/>
                  <a:pt x="304800" y="242047"/>
                </a:cubicBezTo>
                <a:cubicBezTo>
                  <a:pt x="293925" y="234280"/>
                  <a:pt x="280623" y="230608"/>
                  <a:pt x="268941" y="224118"/>
                </a:cubicBezTo>
                <a:cubicBezTo>
                  <a:pt x="253710" y="215656"/>
                  <a:pt x="238057" y="207679"/>
                  <a:pt x="224118" y="197224"/>
                </a:cubicBezTo>
                <a:cubicBezTo>
                  <a:pt x="213976" y="189617"/>
                  <a:pt x="206964" y="178445"/>
                  <a:pt x="197224" y="170329"/>
                </a:cubicBezTo>
                <a:cubicBezTo>
                  <a:pt x="188947" y="163432"/>
                  <a:pt x="179097" y="158662"/>
                  <a:pt x="170330" y="152400"/>
                </a:cubicBezTo>
                <a:cubicBezTo>
                  <a:pt x="158172" y="143716"/>
                  <a:pt x="145949" y="135071"/>
                  <a:pt x="134471" y="125506"/>
                </a:cubicBezTo>
                <a:cubicBezTo>
                  <a:pt x="127978" y="120095"/>
                  <a:pt x="123141" y="112857"/>
                  <a:pt x="116541" y="107577"/>
                </a:cubicBezTo>
                <a:cubicBezTo>
                  <a:pt x="108128" y="100846"/>
                  <a:pt x="97266" y="97266"/>
                  <a:pt x="89647" y="89647"/>
                </a:cubicBezTo>
                <a:cubicBezTo>
                  <a:pt x="32226" y="32225"/>
                  <a:pt x="79675" y="53453"/>
                  <a:pt x="26894" y="35859"/>
                </a:cubicBezTo>
                <a:cubicBezTo>
                  <a:pt x="4240" y="13204"/>
                  <a:pt x="12745" y="25489"/>
                  <a:pt x="0" y="0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Hình tự do: Hình 11">
            <a:extLst>
              <a:ext uri="{FF2B5EF4-FFF2-40B4-BE49-F238E27FC236}">
                <a16:creationId xmlns:a16="http://schemas.microsoft.com/office/drawing/2014/main" id="{E732526D-2FCC-CCA0-6B71-F380549C299C}"/>
              </a:ext>
            </a:extLst>
          </p:cNvPr>
          <p:cNvSpPr/>
          <p:nvPr/>
        </p:nvSpPr>
        <p:spPr>
          <a:xfrm>
            <a:off x="6024282" y="2779059"/>
            <a:ext cx="2438400" cy="1882588"/>
          </a:xfrm>
          <a:custGeom>
            <a:avLst/>
            <a:gdLst>
              <a:gd name="connsiteX0" fmla="*/ 0 w 2438400"/>
              <a:gd name="connsiteY0" fmla="*/ 1882588 h 1882588"/>
              <a:gd name="connsiteX1" fmla="*/ 44824 w 2438400"/>
              <a:gd name="connsiteY1" fmla="*/ 1837765 h 1882588"/>
              <a:gd name="connsiteX2" fmla="*/ 134471 w 2438400"/>
              <a:gd name="connsiteY2" fmla="*/ 1739153 h 1882588"/>
              <a:gd name="connsiteX3" fmla="*/ 233083 w 2438400"/>
              <a:gd name="connsiteY3" fmla="*/ 1649506 h 1882588"/>
              <a:gd name="connsiteX4" fmla="*/ 421342 w 2438400"/>
              <a:gd name="connsiteY4" fmla="*/ 1452282 h 1882588"/>
              <a:gd name="connsiteX5" fmla="*/ 502024 w 2438400"/>
              <a:gd name="connsiteY5" fmla="*/ 1371600 h 1882588"/>
              <a:gd name="connsiteX6" fmla="*/ 770965 w 2438400"/>
              <a:gd name="connsiteY6" fmla="*/ 1102659 h 1882588"/>
              <a:gd name="connsiteX7" fmla="*/ 941294 w 2438400"/>
              <a:gd name="connsiteY7" fmla="*/ 932329 h 1882588"/>
              <a:gd name="connsiteX8" fmla="*/ 1021977 w 2438400"/>
              <a:gd name="connsiteY8" fmla="*/ 851647 h 1882588"/>
              <a:gd name="connsiteX9" fmla="*/ 1129553 w 2438400"/>
              <a:gd name="connsiteY9" fmla="*/ 753035 h 1882588"/>
              <a:gd name="connsiteX10" fmla="*/ 1219200 w 2438400"/>
              <a:gd name="connsiteY10" fmla="*/ 663388 h 1882588"/>
              <a:gd name="connsiteX11" fmla="*/ 1308847 w 2438400"/>
              <a:gd name="connsiteY11" fmla="*/ 564776 h 1882588"/>
              <a:gd name="connsiteX12" fmla="*/ 1407459 w 2438400"/>
              <a:gd name="connsiteY12" fmla="*/ 484094 h 1882588"/>
              <a:gd name="connsiteX13" fmla="*/ 1497106 w 2438400"/>
              <a:gd name="connsiteY13" fmla="*/ 394447 h 1882588"/>
              <a:gd name="connsiteX14" fmla="*/ 1676400 w 2438400"/>
              <a:gd name="connsiteY14" fmla="*/ 242047 h 1882588"/>
              <a:gd name="connsiteX15" fmla="*/ 1766047 w 2438400"/>
              <a:gd name="connsiteY15" fmla="*/ 161365 h 1882588"/>
              <a:gd name="connsiteX16" fmla="*/ 1972236 w 2438400"/>
              <a:gd name="connsiteY16" fmla="*/ 17929 h 1882588"/>
              <a:gd name="connsiteX17" fmla="*/ 2061883 w 2438400"/>
              <a:gd name="connsiteY17" fmla="*/ 8965 h 1882588"/>
              <a:gd name="connsiteX18" fmla="*/ 2232212 w 2438400"/>
              <a:gd name="connsiteY18" fmla="*/ 0 h 1882588"/>
              <a:gd name="connsiteX19" fmla="*/ 2438400 w 2438400"/>
              <a:gd name="connsiteY19" fmla="*/ 8965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400" h="1882588">
                <a:moveTo>
                  <a:pt x="0" y="1882588"/>
                </a:moveTo>
                <a:cubicBezTo>
                  <a:pt x="14941" y="1867647"/>
                  <a:pt x="30372" y="1853180"/>
                  <a:pt x="44824" y="1837765"/>
                </a:cubicBezTo>
                <a:cubicBezTo>
                  <a:pt x="75207" y="1805357"/>
                  <a:pt x="103059" y="1770565"/>
                  <a:pt x="134471" y="1739153"/>
                </a:cubicBezTo>
                <a:cubicBezTo>
                  <a:pt x="165883" y="1707741"/>
                  <a:pt x="201671" y="1680918"/>
                  <a:pt x="233083" y="1649506"/>
                </a:cubicBezTo>
                <a:cubicBezTo>
                  <a:pt x="297348" y="1585241"/>
                  <a:pt x="358140" y="1517591"/>
                  <a:pt x="421342" y="1452282"/>
                </a:cubicBezTo>
                <a:cubicBezTo>
                  <a:pt x="447792" y="1424951"/>
                  <a:pt x="475130" y="1398494"/>
                  <a:pt x="502024" y="1371600"/>
                </a:cubicBezTo>
                <a:lnTo>
                  <a:pt x="770965" y="1102659"/>
                </a:lnTo>
                <a:lnTo>
                  <a:pt x="941294" y="932329"/>
                </a:lnTo>
                <a:cubicBezTo>
                  <a:pt x="968188" y="905435"/>
                  <a:pt x="994435" y="877877"/>
                  <a:pt x="1021977" y="851647"/>
                </a:cubicBezTo>
                <a:cubicBezTo>
                  <a:pt x="1057203" y="818099"/>
                  <a:pt x="1094366" y="786623"/>
                  <a:pt x="1129553" y="753035"/>
                </a:cubicBezTo>
                <a:cubicBezTo>
                  <a:pt x="1160122" y="723855"/>
                  <a:pt x="1190773" y="694658"/>
                  <a:pt x="1219200" y="663388"/>
                </a:cubicBezTo>
                <a:cubicBezTo>
                  <a:pt x="1249082" y="630517"/>
                  <a:pt x="1276678" y="595413"/>
                  <a:pt x="1308847" y="564776"/>
                </a:cubicBezTo>
                <a:cubicBezTo>
                  <a:pt x="1339602" y="535486"/>
                  <a:pt x="1375965" y="512588"/>
                  <a:pt x="1407459" y="484094"/>
                </a:cubicBezTo>
                <a:cubicBezTo>
                  <a:pt x="1438796" y="455741"/>
                  <a:pt x="1465694" y="422717"/>
                  <a:pt x="1497106" y="394447"/>
                </a:cubicBezTo>
                <a:cubicBezTo>
                  <a:pt x="1555408" y="341975"/>
                  <a:pt x="1617126" y="293418"/>
                  <a:pt x="1676400" y="242047"/>
                </a:cubicBezTo>
                <a:cubicBezTo>
                  <a:pt x="1706781" y="215717"/>
                  <a:pt x="1734182" y="185877"/>
                  <a:pt x="1766047" y="161365"/>
                </a:cubicBezTo>
                <a:cubicBezTo>
                  <a:pt x="1799779" y="135417"/>
                  <a:pt x="1919083" y="36532"/>
                  <a:pt x="1972236" y="17929"/>
                </a:cubicBezTo>
                <a:cubicBezTo>
                  <a:pt x="2000581" y="8008"/>
                  <a:pt x="2031923" y="11031"/>
                  <a:pt x="2061883" y="8965"/>
                </a:cubicBezTo>
                <a:cubicBezTo>
                  <a:pt x="2118603" y="5053"/>
                  <a:pt x="2175436" y="2988"/>
                  <a:pt x="2232212" y="0"/>
                </a:cubicBezTo>
                <a:cubicBezTo>
                  <a:pt x="2300935" y="3124"/>
                  <a:pt x="2369606" y="8965"/>
                  <a:pt x="2438400" y="8965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Hình tự do: Hình 12">
            <a:extLst>
              <a:ext uri="{FF2B5EF4-FFF2-40B4-BE49-F238E27FC236}">
                <a16:creationId xmlns:a16="http://schemas.microsoft.com/office/drawing/2014/main" id="{70190327-1F45-75A3-E474-97A170832B3D}"/>
              </a:ext>
            </a:extLst>
          </p:cNvPr>
          <p:cNvSpPr/>
          <p:nvPr/>
        </p:nvSpPr>
        <p:spPr>
          <a:xfrm>
            <a:off x="2913529" y="3496235"/>
            <a:ext cx="4455489" cy="1013012"/>
          </a:xfrm>
          <a:custGeom>
            <a:avLst/>
            <a:gdLst>
              <a:gd name="connsiteX0" fmla="*/ 0 w 4455489"/>
              <a:gd name="connsiteY0" fmla="*/ 1013012 h 1013012"/>
              <a:gd name="connsiteX1" fmla="*/ 80683 w 4455489"/>
              <a:gd name="connsiteY1" fmla="*/ 860612 h 1013012"/>
              <a:gd name="connsiteX2" fmla="*/ 385483 w 4455489"/>
              <a:gd name="connsiteY2" fmla="*/ 555812 h 1013012"/>
              <a:gd name="connsiteX3" fmla="*/ 582706 w 4455489"/>
              <a:gd name="connsiteY3" fmla="*/ 385483 h 1013012"/>
              <a:gd name="connsiteX4" fmla="*/ 770965 w 4455489"/>
              <a:gd name="connsiteY4" fmla="*/ 295836 h 1013012"/>
              <a:gd name="connsiteX5" fmla="*/ 860612 w 4455489"/>
              <a:gd name="connsiteY5" fmla="*/ 233083 h 1013012"/>
              <a:gd name="connsiteX6" fmla="*/ 914400 w 4455489"/>
              <a:gd name="connsiteY6" fmla="*/ 188259 h 1013012"/>
              <a:gd name="connsiteX7" fmla="*/ 1093695 w 4455489"/>
              <a:gd name="connsiteY7" fmla="*/ 116541 h 1013012"/>
              <a:gd name="connsiteX8" fmla="*/ 1165412 w 4455489"/>
              <a:gd name="connsiteY8" fmla="*/ 80683 h 1013012"/>
              <a:gd name="connsiteX9" fmla="*/ 1255059 w 4455489"/>
              <a:gd name="connsiteY9" fmla="*/ 62753 h 1013012"/>
              <a:gd name="connsiteX10" fmla="*/ 1344706 w 4455489"/>
              <a:gd name="connsiteY10" fmla="*/ 35859 h 1013012"/>
              <a:gd name="connsiteX11" fmla="*/ 1425389 w 4455489"/>
              <a:gd name="connsiteY11" fmla="*/ 8965 h 1013012"/>
              <a:gd name="connsiteX12" fmla="*/ 1497106 w 4455489"/>
              <a:gd name="connsiteY12" fmla="*/ 0 h 1013012"/>
              <a:gd name="connsiteX13" fmla="*/ 1766047 w 4455489"/>
              <a:gd name="connsiteY13" fmla="*/ 17930 h 1013012"/>
              <a:gd name="connsiteX14" fmla="*/ 1927412 w 4455489"/>
              <a:gd name="connsiteY14" fmla="*/ 71718 h 1013012"/>
              <a:gd name="connsiteX15" fmla="*/ 2034989 w 4455489"/>
              <a:gd name="connsiteY15" fmla="*/ 107577 h 1013012"/>
              <a:gd name="connsiteX16" fmla="*/ 2151530 w 4455489"/>
              <a:gd name="connsiteY16" fmla="*/ 152400 h 1013012"/>
              <a:gd name="connsiteX17" fmla="*/ 2241177 w 4455489"/>
              <a:gd name="connsiteY17" fmla="*/ 179294 h 1013012"/>
              <a:gd name="connsiteX18" fmla="*/ 2330824 w 4455489"/>
              <a:gd name="connsiteY18" fmla="*/ 215153 h 1013012"/>
              <a:gd name="connsiteX19" fmla="*/ 2537012 w 4455489"/>
              <a:gd name="connsiteY19" fmla="*/ 268941 h 1013012"/>
              <a:gd name="connsiteX20" fmla="*/ 2644589 w 4455489"/>
              <a:gd name="connsiteY20" fmla="*/ 286871 h 1013012"/>
              <a:gd name="connsiteX21" fmla="*/ 2734236 w 4455489"/>
              <a:gd name="connsiteY21" fmla="*/ 304800 h 1013012"/>
              <a:gd name="connsiteX22" fmla="*/ 2913530 w 4455489"/>
              <a:gd name="connsiteY22" fmla="*/ 313765 h 1013012"/>
              <a:gd name="connsiteX23" fmla="*/ 3209365 w 4455489"/>
              <a:gd name="connsiteY23" fmla="*/ 358589 h 1013012"/>
              <a:gd name="connsiteX24" fmla="*/ 3406589 w 4455489"/>
              <a:gd name="connsiteY24" fmla="*/ 394447 h 1013012"/>
              <a:gd name="connsiteX25" fmla="*/ 3621742 w 4455489"/>
              <a:gd name="connsiteY25" fmla="*/ 403412 h 1013012"/>
              <a:gd name="connsiteX26" fmla="*/ 3998259 w 4455489"/>
              <a:gd name="connsiteY26" fmla="*/ 430306 h 1013012"/>
              <a:gd name="connsiteX27" fmla="*/ 4204447 w 4455489"/>
              <a:gd name="connsiteY27" fmla="*/ 484094 h 1013012"/>
              <a:gd name="connsiteX28" fmla="*/ 4303059 w 4455489"/>
              <a:gd name="connsiteY28" fmla="*/ 510989 h 1013012"/>
              <a:gd name="connsiteX29" fmla="*/ 4338918 w 4455489"/>
              <a:gd name="connsiteY29" fmla="*/ 528918 h 1013012"/>
              <a:gd name="connsiteX30" fmla="*/ 4410636 w 4455489"/>
              <a:gd name="connsiteY30" fmla="*/ 546847 h 1013012"/>
              <a:gd name="connsiteX31" fmla="*/ 4455459 w 4455489"/>
              <a:gd name="connsiteY31" fmla="*/ 519953 h 101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455489" h="1013012">
                <a:moveTo>
                  <a:pt x="0" y="1013012"/>
                </a:moveTo>
                <a:cubicBezTo>
                  <a:pt x="14365" y="926824"/>
                  <a:pt x="1140" y="956726"/>
                  <a:pt x="80683" y="860612"/>
                </a:cubicBezTo>
                <a:cubicBezTo>
                  <a:pt x="310185" y="583297"/>
                  <a:pt x="132075" y="809220"/>
                  <a:pt x="385483" y="555812"/>
                </a:cubicBezTo>
                <a:cubicBezTo>
                  <a:pt x="443383" y="497912"/>
                  <a:pt x="528440" y="411324"/>
                  <a:pt x="582706" y="385483"/>
                </a:cubicBezTo>
                <a:cubicBezTo>
                  <a:pt x="645459" y="355601"/>
                  <a:pt x="710022" y="329256"/>
                  <a:pt x="770965" y="295836"/>
                </a:cubicBezTo>
                <a:cubicBezTo>
                  <a:pt x="802948" y="278297"/>
                  <a:pt x="831431" y="254969"/>
                  <a:pt x="860612" y="233083"/>
                </a:cubicBezTo>
                <a:cubicBezTo>
                  <a:pt x="879283" y="219080"/>
                  <a:pt x="893525" y="198697"/>
                  <a:pt x="914400" y="188259"/>
                </a:cubicBezTo>
                <a:cubicBezTo>
                  <a:pt x="971973" y="159472"/>
                  <a:pt x="1036122" y="145327"/>
                  <a:pt x="1093695" y="116541"/>
                </a:cubicBezTo>
                <a:cubicBezTo>
                  <a:pt x="1117601" y="104588"/>
                  <a:pt x="1140056" y="89135"/>
                  <a:pt x="1165412" y="80683"/>
                </a:cubicBezTo>
                <a:cubicBezTo>
                  <a:pt x="1194322" y="71046"/>
                  <a:pt x="1225495" y="70144"/>
                  <a:pt x="1255059" y="62753"/>
                </a:cubicBezTo>
                <a:cubicBezTo>
                  <a:pt x="1285326" y="55186"/>
                  <a:pt x="1314956" y="45254"/>
                  <a:pt x="1344706" y="35859"/>
                </a:cubicBezTo>
                <a:cubicBezTo>
                  <a:pt x="1371739" y="27322"/>
                  <a:pt x="1397794" y="15458"/>
                  <a:pt x="1425389" y="8965"/>
                </a:cubicBezTo>
                <a:cubicBezTo>
                  <a:pt x="1448840" y="3447"/>
                  <a:pt x="1473200" y="2988"/>
                  <a:pt x="1497106" y="0"/>
                </a:cubicBezTo>
                <a:cubicBezTo>
                  <a:pt x="1586753" y="5977"/>
                  <a:pt x="1676895" y="6786"/>
                  <a:pt x="1766047" y="17930"/>
                </a:cubicBezTo>
                <a:cubicBezTo>
                  <a:pt x="1805110" y="22813"/>
                  <a:pt x="1887892" y="57886"/>
                  <a:pt x="1927412" y="71718"/>
                </a:cubicBezTo>
                <a:cubicBezTo>
                  <a:pt x="1963089" y="84205"/>
                  <a:pt x="1999425" y="94774"/>
                  <a:pt x="2034989" y="107577"/>
                </a:cubicBezTo>
                <a:cubicBezTo>
                  <a:pt x="2074150" y="121675"/>
                  <a:pt x="2112219" y="138727"/>
                  <a:pt x="2151530" y="152400"/>
                </a:cubicBezTo>
                <a:cubicBezTo>
                  <a:pt x="2180996" y="162649"/>
                  <a:pt x="2211730" y="168988"/>
                  <a:pt x="2241177" y="179294"/>
                </a:cubicBezTo>
                <a:cubicBezTo>
                  <a:pt x="2271554" y="189926"/>
                  <a:pt x="2300291" y="204975"/>
                  <a:pt x="2330824" y="215153"/>
                </a:cubicBezTo>
                <a:cubicBezTo>
                  <a:pt x="2388940" y="234525"/>
                  <a:pt x="2473301" y="256806"/>
                  <a:pt x="2537012" y="268941"/>
                </a:cubicBezTo>
                <a:cubicBezTo>
                  <a:pt x="2572724" y="275743"/>
                  <a:pt x="2608822" y="280368"/>
                  <a:pt x="2644589" y="286871"/>
                </a:cubicBezTo>
                <a:cubicBezTo>
                  <a:pt x="2674572" y="292322"/>
                  <a:pt x="2703913" y="301768"/>
                  <a:pt x="2734236" y="304800"/>
                </a:cubicBezTo>
                <a:cubicBezTo>
                  <a:pt x="2793778" y="310754"/>
                  <a:pt x="2853765" y="310777"/>
                  <a:pt x="2913530" y="313765"/>
                </a:cubicBezTo>
                <a:cubicBezTo>
                  <a:pt x="2964785" y="321087"/>
                  <a:pt x="3138470" y="344410"/>
                  <a:pt x="3209365" y="358589"/>
                </a:cubicBezTo>
                <a:cubicBezTo>
                  <a:pt x="3322487" y="381213"/>
                  <a:pt x="3255994" y="382558"/>
                  <a:pt x="3406589" y="394447"/>
                </a:cubicBezTo>
                <a:cubicBezTo>
                  <a:pt x="3478146" y="400096"/>
                  <a:pt x="3550056" y="399736"/>
                  <a:pt x="3621742" y="403412"/>
                </a:cubicBezTo>
                <a:cubicBezTo>
                  <a:pt x="3691651" y="406997"/>
                  <a:pt x="3973061" y="428440"/>
                  <a:pt x="3998259" y="430306"/>
                </a:cubicBezTo>
                <a:cubicBezTo>
                  <a:pt x="4146848" y="460025"/>
                  <a:pt x="4033322" y="434183"/>
                  <a:pt x="4204447" y="484094"/>
                </a:cubicBezTo>
                <a:cubicBezTo>
                  <a:pt x="4237155" y="493634"/>
                  <a:pt x="4270736" y="500215"/>
                  <a:pt x="4303059" y="510989"/>
                </a:cubicBezTo>
                <a:cubicBezTo>
                  <a:pt x="4315737" y="515215"/>
                  <a:pt x="4326240" y="524692"/>
                  <a:pt x="4338918" y="528918"/>
                </a:cubicBezTo>
                <a:cubicBezTo>
                  <a:pt x="4362295" y="536710"/>
                  <a:pt x="4386730" y="540871"/>
                  <a:pt x="4410636" y="546847"/>
                </a:cubicBezTo>
                <a:cubicBezTo>
                  <a:pt x="4458234" y="527808"/>
                  <a:pt x="4455459" y="545010"/>
                  <a:pt x="4455459" y="519953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Hình tự do: Hình 13">
            <a:extLst>
              <a:ext uri="{FF2B5EF4-FFF2-40B4-BE49-F238E27FC236}">
                <a16:creationId xmlns:a16="http://schemas.microsoft.com/office/drawing/2014/main" id="{2943399A-E96F-3CE4-0EC0-5D323FE5694E}"/>
              </a:ext>
            </a:extLst>
          </p:cNvPr>
          <p:cNvSpPr/>
          <p:nvPr/>
        </p:nvSpPr>
        <p:spPr>
          <a:xfrm>
            <a:off x="1712259" y="3576918"/>
            <a:ext cx="2052917" cy="627529"/>
          </a:xfrm>
          <a:custGeom>
            <a:avLst/>
            <a:gdLst>
              <a:gd name="connsiteX0" fmla="*/ 0 w 2052917"/>
              <a:gd name="connsiteY0" fmla="*/ 0 h 627529"/>
              <a:gd name="connsiteX1" fmla="*/ 35859 w 2052917"/>
              <a:gd name="connsiteY1" fmla="*/ 44823 h 627529"/>
              <a:gd name="connsiteX2" fmla="*/ 304800 w 2052917"/>
              <a:gd name="connsiteY2" fmla="*/ 224117 h 627529"/>
              <a:gd name="connsiteX3" fmla="*/ 824753 w 2052917"/>
              <a:gd name="connsiteY3" fmla="*/ 403411 h 627529"/>
              <a:gd name="connsiteX4" fmla="*/ 869576 w 2052917"/>
              <a:gd name="connsiteY4" fmla="*/ 421341 h 627529"/>
              <a:gd name="connsiteX5" fmla="*/ 950259 w 2052917"/>
              <a:gd name="connsiteY5" fmla="*/ 439270 h 627529"/>
              <a:gd name="connsiteX6" fmla="*/ 1120588 w 2052917"/>
              <a:gd name="connsiteY6" fmla="*/ 493058 h 627529"/>
              <a:gd name="connsiteX7" fmla="*/ 1524000 w 2052917"/>
              <a:gd name="connsiteY7" fmla="*/ 564776 h 627529"/>
              <a:gd name="connsiteX8" fmla="*/ 1613647 w 2052917"/>
              <a:gd name="connsiteY8" fmla="*/ 591670 h 627529"/>
              <a:gd name="connsiteX9" fmla="*/ 1703294 w 2052917"/>
              <a:gd name="connsiteY9" fmla="*/ 600635 h 627529"/>
              <a:gd name="connsiteX10" fmla="*/ 1855694 w 2052917"/>
              <a:gd name="connsiteY10" fmla="*/ 609600 h 627529"/>
              <a:gd name="connsiteX11" fmla="*/ 1963270 w 2052917"/>
              <a:gd name="connsiteY11" fmla="*/ 618564 h 627529"/>
              <a:gd name="connsiteX12" fmla="*/ 2043953 w 2052917"/>
              <a:gd name="connsiteY12" fmla="*/ 618564 h 627529"/>
              <a:gd name="connsiteX13" fmla="*/ 2052917 w 2052917"/>
              <a:gd name="connsiteY13" fmla="*/ 582706 h 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917" h="627529">
                <a:moveTo>
                  <a:pt x="0" y="0"/>
                </a:moveTo>
                <a:cubicBezTo>
                  <a:pt x="11953" y="14941"/>
                  <a:pt x="21926" y="31709"/>
                  <a:pt x="35859" y="44823"/>
                </a:cubicBezTo>
                <a:cubicBezTo>
                  <a:pt x="123809" y="127599"/>
                  <a:pt x="189284" y="179451"/>
                  <a:pt x="304800" y="224117"/>
                </a:cubicBezTo>
                <a:cubicBezTo>
                  <a:pt x="475795" y="290235"/>
                  <a:pt x="654534" y="335320"/>
                  <a:pt x="824753" y="403411"/>
                </a:cubicBezTo>
                <a:cubicBezTo>
                  <a:pt x="839694" y="409388"/>
                  <a:pt x="854103" y="416920"/>
                  <a:pt x="869576" y="421341"/>
                </a:cubicBezTo>
                <a:cubicBezTo>
                  <a:pt x="896066" y="428910"/>
                  <a:pt x="923769" y="431701"/>
                  <a:pt x="950259" y="439270"/>
                </a:cubicBezTo>
                <a:cubicBezTo>
                  <a:pt x="1007508" y="455627"/>
                  <a:pt x="1062757" y="478895"/>
                  <a:pt x="1120588" y="493058"/>
                </a:cubicBezTo>
                <a:cubicBezTo>
                  <a:pt x="1307803" y="538907"/>
                  <a:pt x="1361265" y="543079"/>
                  <a:pt x="1524000" y="564776"/>
                </a:cubicBezTo>
                <a:cubicBezTo>
                  <a:pt x="1553882" y="573741"/>
                  <a:pt x="1583055" y="585552"/>
                  <a:pt x="1613647" y="591670"/>
                </a:cubicBezTo>
                <a:cubicBezTo>
                  <a:pt x="1643095" y="597560"/>
                  <a:pt x="1673345" y="598416"/>
                  <a:pt x="1703294" y="600635"/>
                </a:cubicBezTo>
                <a:cubicBezTo>
                  <a:pt x="1754043" y="604394"/>
                  <a:pt x="1804927" y="606099"/>
                  <a:pt x="1855694" y="609600"/>
                </a:cubicBezTo>
                <a:cubicBezTo>
                  <a:pt x="1891592" y="612076"/>
                  <a:pt x="1927411" y="615576"/>
                  <a:pt x="1963270" y="618564"/>
                </a:cubicBezTo>
                <a:cubicBezTo>
                  <a:pt x="1971444" y="619926"/>
                  <a:pt x="2028375" y="638037"/>
                  <a:pt x="2043953" y="618564"/>
                </a:cubicBezTo>
                <a:cubicBezTo>
                  <a:pt x="2051649" y="608943"/>
                  <a:pt x="2049929" y="594659"/>
                  <a:pt x="2052917" y="582706"/>
                </a:cubicBezTo>
              </a:path>
            </a:pathLst>
          </a:custGeom>
          <a:noFill/>
          <a:ln w="19050">
            <a:solidFill>
              <a:srgbClr val="4170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0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8">
            <a:extLst>
              <a:ext uri="{FF2B5EF4-FFF2-40B4-BE49-F238E27FC236}">
                <a16:creationId xmlns:a16="http://schemas.microsoft.com/office/drawing/2014/main" id="{8CD22F34-71AC-1EE2-2362-3B9FF8589B43}"/>
              </a:ext>
            </a:extLst>
          </p:cNvPr>
          <p:cNvGrpSpPr/>
          <p:nvPr/>
        </p:nvGrpSpPr>
        <p:grpSpPr>
          <a:xfrm>
            <a:off x="1490123" y="2758440"/>
            <a:ext cx="8793378" cy="2526599"/>
            <a:chOff x="450217" y="3825240"/>
            <a:chExt cx="8793378" cy="2526599"/>
          </a:xfrm>
        </p:grpSpPr>
        <p:pic>
          <p:nvPicPr>
            <p:cNvPr id="21" name="Đồ họa 7">
              <a:extLst>
                <a:ext uri="{FF2B5EF4-FFF2-40B4-BE49-F238E27FC236}">
                  <a16:creationId xmlns:a16="http://schemas.microsoft.com/office/drawing/2014/main" id="{484FCD0A-37EF-BF96-D064-75BB16C33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22" name="Đồ họa 17">
              <a:extLst>
                <a:ext uri="{FF2B5EF4-FFF2-40B4-BE49-F238E27FC236}">
                  <a16:creationId xmlns:a16="http://schemas.microsoft.com/office/drawing/2014/main" id="{49429772-62CE-9CAE-D107-DF06C73C5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3" name="Nhóm 19">
            <a:extLst>
              <a:ext uri="{FF2B5EF4-FFF2-40B4-BE49-F238E27FC236}">
                <a16:creationId xmlns:a16="http://schemas.microsoft.com/office/drawing/2014/main" id="{F40F9AED-959B-7FFC-1D12-AF08E1894F8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4" name="Hình chữ nhật: Góc Tròn 20">
              <a:extLst>
                <a:ext uri="{FF2B5EF4-FFF2-40B4-BE49-F238E27FC236}">
                  <a16:creationId xmlns:a16="http://schemas.microsoft.com/office/drawing/2014/main" id="{0B44597E-85B0-3C61-3E82-7A9D602F6B57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5A04FBE8-2576-A596-541E-5896827C5410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A31C88F-2B89-A939-1CE0-1317437A3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18">
            <a:extLst>
              <a:ext uri="{FF2B5EF4-FFF2-40B4-BE49-F238E27FC236}">
                <a16:creationId xmlns:a16="http://schemas.microsoft.com/office/drawing/2014/main" id="{B8819422-1AAE-55E5-F967-4057FF4EC7CA}"/>
              </a:ext>
            </a:extLst>
          </p:cNvPr>
          <p:cNvGrpSpPr/>
          <p:nvPr/>
        </p:nvGrpSpPr>
        <p:grpSpPr>
          <a:xfrm>
            <a:off x="6417398" y="4793428"/>
            <a:ext cx="5219773" cy="1499796"/>
            <a:chOff x="450217" y="3825240"/>
            <a:chExt cx="8793378" cy="2526599"/>
          </a:xfrm>
        </p:grpSpPr>
        <p:pic>
          <p:nvPicPr>
            <p:cNvPr id="4" name="Đồ họa 7">
              <a:extLst>
                <a:ext uri="{FF2B5EF4-FFF2-40B4-BE49-F238E27FC236}">
                  <a16:creationId xmlns:a16="http://schemas.microsoft.com/office/drawing/2014/main" id="{90353BEF-E457-CF9A-E445-E71B03C0F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5" name="Đồ họa 17">
              <a:extLst>
                <a:ext uri="{FF2B5EF4-FFF2-40B4-BE49-F238E27FC236}">
                  <a16:creationId xmlns:a16="http://schemas.microsoft.com/office/drawing/2014/main" id="{FFC49317-B4D3-C5C4-3004-931F949F2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6" name="Nhóm 19">
            <a:extLst>
              <a:ext uri="{FF2B5EF4-FFF2-40B4-BE49-F238E27FC236}">
                <a16:creationId xmlns:a16="http://schemas.microsoft.com/office/drawing/2014/main" id="{5E8C7173-3EE3-9D37-2A5B-725512E0216E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7" name="Hình chữ nhật: Góc Tròn 20">
              <a:extLst>
                <a:ext uri="{FF2B5EF4-FFF2-40B4-BE49-F238E27FC236}">
                  <a16:creationId xmlns:a16="http://schemas.microsoft.com/office/drawing/2014/main" id="{C65BEEFE-223D-C320-0E0E-08EBE0045D5C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2349B282-2EAA-9108-44D0-D2F045C33C0E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9" name="Hộp Văn bản 2">
            <a:extLst>
              <a:ext uri="{FF2B5EF4-FFF2-40B4-BE49-F238E27FC236}">
                <a16:creationId xmlns:a16="http://schemas.microsoft.com/office/drawing/2014/main" id="{8C92B0ED-EF4F-5B68-7274-55E0622D9341}"/>
              </a:ext>
            </a:extLst>
          </p:cNvPr>
          <p:cNvSpPr txBox="1"/>
          <p:nvPr/>
        </p:nvSpPr>
        <p:spPr>
          <a:xfrm>
            <a:off x="1593478" y="2635205"/>
            <a:ext cx="32743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Có: 35 bạn             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thành: 5 nhóm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nhóm: … bạn?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4E88D8D9-50D9-0220-3F89-20D43B4FF256}"/>
              </a:ext>
            </a:extLst>
          </p:cNvPr>
          <p:cNvSpPr txBox="1"/>
          <p:nvPr/>
        </p:nvSpPr>
        <p:spPr>
          <a:xfrm>
            <a:off x="6536669" y="2635205"/>
            <a:ext cx="40618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 có số bạn là: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 : 5 = 7 (bạn)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7 bạn.</a:t>
            </a:r>
          </a:p>
        </p:txBody>
      </p:sp>
      <p:pic>
        <p:nvPicPr>
          <p:cNvPr id="11" name="Hình ảnh 9">
            <a:extLst>
              <a:ext uri="{FF2B5EF4-FFF2-40B4-BE49-F238E27FC236}">
                <a16:creationId xmlns:a16="http://schemas.microsoft.com/office/drawing/2014/main" id="{55086EE2-305B-5297-6A87-8C4CFF155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31">
            <a:extLst>
              <a:ext uri="{FF2B5EF4-FFF2-40B4-BE49-F238E27FC236}">
                <a16:creationId xmlns:a16="http://schemas.microsoft.com/office/drawing/2014/main" id="{AEAF0944-89BB-2690-711C-FDB9F094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1418" y="2571411"/>
            <a:ext cx="1708056" cy="191177"/>
          </a:xfrm>
          <a:prstGeom prst="rect">
            <a:avLst/>
          </a:prstGeom>
        </p:spPr>
      </p:pic>
      <p:pic>
        <p:nvPicPr>
          <p:cNvPr id="3" name="Đồ họa 30">
            <a:extLst>
              <a:ext uri="{FF2B5EF4-FFF2-40B4-BE49-F238E27FC236}">
                <a16:creationId xmlns:a16="http://schemas.microsoft.com/office/drawing/2014/main" id="{32422617-F7F6-96EA-89AD-DF85CB824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320" y="2571411"/>
            <a:ext cx="1708056" cy="191177"/>
          </a:xfrm>
          <a:prstGeom prst="rect">
            <a:avLst/>
          </a:prstGeom>
        </p:spPr>
      </p:pic>
      <p:pic>
        <p:nvPicPr>
          <p:cNvPr id="4" name="Đồ họa 8">
            <a:extLst>
              <a:ext uri="{FF2B5EF4-FFF2-40B4-BE49-F238E27FC236}">
                <a16:creationId xmlns:a16="http://schemas.microsoft.com/office/drawing/2014/main" id="{55692B0A-7D02-8973-CA57-F87EA8934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4246" y="4101354"/>
            <a:ext cx="873669" cy="1656000"/>
          </a:xfrm>
          <a:prstGeom prst="rect">
            <a:avLst/>
          </a:prstGeom>
        </p:spPr>
      </p:pic>
      <p:pic>
        <p:nvPicPr>
          <p:cNvPr id="5" name="Đồ họa 10">
            <a:extLst>
              <a:ext uri="{FF2B5EF4-FFF2-40B4-BE49-F238E27FC236}">
                <a16:creationId xmlns:a16="http://schemas.microsoft.com/office/drawing/2014/main" id="{9C358BF9-2AD4-9086-BA58-162536B1D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0946" y="4191000"/>
            <a:ext cx="1460472" cy="1656000"/>
          </a:xfrm>
          <a:prstGeom prst="rect">
            <a:avLst/>
          </a:prstGeom>
        </p:spPr>
      </p:pic>
      <p:pic>
        <p:nvPicPr>
          <p:cNvPr id="6" name="Đồ họa 17">
            <a:extLst>
              <a:ext uri="{FF2B5EF4-FFF2-40B4-BE49-F238E27FC236}">
                <a16:creationId xmlns:a16="http://schemas.microsoft.com/office/drawing/2014/main" id="{4BFECB38-C384-9E36-A32D-2C1959BF4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9520" y="1839193"/>
            <a:ext cx="1479655" cy="1655614"/>
          </a:xfrm>
          <a:prstGeom prst="rect">
            <a:avLst/>
          </a:prstGeom>
        </p:spPr>
      </p:pic>
      <p:pic>
        <p:nvPicPr>
          <p:cNvPr id="7" name="Đồ họa 21">
            <a:extLst>
              <a:ext uri="{FF2B5EF4-FFF2-40B4-BE49-F238E27FC236}">
                <a16:creationId xmlns:a16="http://schemas.microsoft.com/office/drawing/2014/main" id="{9CD16E46-6832-DBCD-49D9-DE905B72E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59474" y="1870471"/>
            <a:ext cx="1282551" cy="1656000"/>
          </a:xfrm>
          <a:prstGeom prst="rect">
            <a:avLst/>
          </a:prstGeom>
        </p:spPr>
      </p:pic>
      <p:pic>
        <p:nvPicPr>
          <p:cNvPr id="8" name="Đồ họa 34">
            <a:extLst>
              <a:ext uri="{FF2B5EF4-FFF2-40B4-BE49-F238E27FC236}">
                <a16:creationId xmlns:a16="http://schemas.microsoft.com/office/drawing/2014/main" id="{F7281388-D4BF-6E44-3218-AAC5B782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6198" y="4929354"/>
            <a:ext cx="1708056" cy="191177"/>
          </a:xfrm>
          <a:prstGeom prst="rect">
            <a:avLst/>
          </a:prstGeom>
        </p:spPr>
      </p:pic>
      <p:pic>
        <p:nvPicPr>
          <p:cNvPr id="9" name="Đồ họa 35">
            <a:extLst>
              <a:ext uri="{FF2B5EF4-FFF2-40B4-BE49-F238E27FC236}">
                <a16:creationId xmlns:a16="http://schemas.microsoft.com/office/drawing/2014/main" id="{A2E94B4E-3A45-A4A2-C8C0-9129D4531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7650" y="4923411"/>
            <a:ext cx="1708056" cy="191177"/>
          </a:xfrm>
          <a:prstGeom prst="rect">
            <a:avLst/>
          </a:prstGeom>
        </p:spPr>
      </p:pic>
      <p:grpSp>
        <p:nvGrpSpPr>
          <p:cNvPr id="10" name="Nhóm 53">
            <a:extLst>
              <a:ext uri="{FF2B5EF4-FFF2-40B4-BE49-F238E27FC236}">
                <a16:creationId xmlns:a16="http://schemas.microsoft.com/office/drawing/2014/main" id="{710FE733-7AD5-54B7-F6BD-04E6D9DEFDB4}"/>
              </a:ext>
            </a:extLst>
          </p:cNvPr>
          <p:cNvGrpSpPr/>
          <p:nvPr/>
        </p:nvGrpSpPr>
        <p:grpSpPr>
          <a:xfrm>
            <a:off x="1790748" y="793010"/>
            <a:ext cx="817660" cy="680821"/>
            <a:chOff x="1910421" y="704489"/>
            <a:chExt cx="817660" cy="680821"/>
          </a:xfrm>
          <a:solidFill>
            <a:schemeClr val="bg1"/>
          </a:solidFill>
        </p:grpSpPr>
        <p:sp>
          <p:nvSpPr>
            <p:cNvPr id="11" name="Hình chữ nhật: Góc Tròn 54">
              <a:extLst>
                <a:ext uri="{FF2B5EF4-FFF2-40B4-BE49-F238E27FC236}">
                  <a16:creationId xmlns:a16="http://schemas.microsoft.com/office/drawing/2014/main" id="{D58A0386-9970-6AA8-69EB-A9CCA2612F02}"/>
                </a:ext>
              </a:extLst>
            </p:cNvPr>
            <p:cNvSpPr/>
            <p:nvPr/>
          </p:nvSpPr>
          <p:spPr>
            <a:xfrm>
              <a:off x="1910421" y="704489"/>
              <a:ext cx="817660" cy="680821"/>
            </a:xfrm>
            <a:prstGeom prst="roundRect">
              <a:avLst/>
            </a:prstGeom>
            <a:grpFill/>
            <a:ln w="19050">
              <a:solidFill>
                <a:srgbClr val="8DC83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04E8B025-6A94-185B-54F5-3E3A21805265}"/>
                </a:ext>
              </a:extLst>
            </p:cNvPr>
            <p:cNvSpPr txBox="1"/>
            <p:nvPr/>
          </p:nvSpPr>
          <p:spPr>
            <a:xfrm>
              <a:off x="1910421" y="754855"/>
              <a:ext cx="8176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3" name="Hình ảnh 74">
            <a:extLst>
              <a:ext uri="{FF2B5EF4-FFF2-40B4-BE49-F238E27FC236}">
                <a16:creationId xmlns:a16="http://schemas.microsoft.com/office/drawing/2014/main" id="{54026DF1-B89E-8FE0-0588-21E9047EE9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901" y="703614"/>
            <a:ext cx="1457070" cy="859611"/>
          </a:xfrm>
          <a:prstGeom prst="rect">
            <a:avLst/>
          </a:prstGeom>
        </p:spPr>
      </p:pic>
      <p:grpSp>
        <p:nvGrpSpPr>
          <p:cNvPr id="14" name="Nhóm 80">
            <a:extLst>
              <a:ext uri="{FF2B5EF4-FFF2-40B4-BE49-F238E27FC236}">
                <a16:creationId xmlns:a16="http://schemas.microsoft.com/office/drawing/2014/main" id="{54A7DA30-CD8D-A44D-A601-A4DD5DBE77AF}"/>
              </a:ext>
            </a:extLst>
          </p:cNvPr>
          <p:cNvGrpSpPr/>
          <p:nvPr/>
        </p:nvGrpSpPr>
        <p:grpSpPr>
          <a:xfrm>
            <a:off x="2108675" y="1874955"/>
            <a:ext cx="1042506" cy="1656000"/>
            <a:chOff x="2108675" y="1874955"/>
            <a:chExt cx="1042506" cy="1656000"/>
          </a:xfrm>
        </p:grpSpPr>
        <p:pic>
          <p:nvPicPr>
            <p:cNvPr id="15" name="Đồ họa 19">
              <a:extLst>
                <a:ext uri="{FF2B5EF4-FFF2-40B4-BE49-F238E27FC236}">
                  <a16:creationId xmlns:a16="http://schemas.microsoft.com/office/drawing/2014/main" id="{F8614F3B-6FEC-D2DF-0326-84F16360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59829" y="1874955"/>
              <a:ext cx="906953" cy="1656000"/>
            </a:xfrm>
            <a:prstGeom prst="rect">
              <a:avLst/>
            </a:prstGeom>
          </p:spPr>
        </p:pic>
        <p:pic>
          <p:nvPicPr>
            <p:cNvPr id="16" name="Hình ảnh 79">
              <a:extLst>
                <a:ext uri="{FF2B5EF4-FFF2-40B4-BE49-F238E27FC236}">
                  <a16:creationId xmlns:a16="http://schemas.microsoft.com/office/drawing/2014/main" id="{5FBC85AE-DFBA-CB84-52AD-31646FB8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08675" y="2172400"/>
              <a:ext cx="1042506" cy="969348"/>
            </a:xfrm>
            <a:prstGeom prst="rect">
              <a:avLst/>
            </a:prstGeom>
          </p:spPr>
        </p:pic>
      </p:grpSp>
      <p:pic>
        <p:nvPicPr>
          <p:cNvPr id="17" name="Hình ảnh 93">
            <a:extLst>
              <a:ext uri="{FF2B5EF4-FFF2-40B4-BE49-F238E27FC236}">
                <a16:creationId xmlns:a16="http://schemas.microsoft.com/office/drawing/2014/main" id="{9BA51A4F-40E9-1B4C-1F17-2CB67CAC9C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8236" y="1931921"/>
            <a:ext cx="1066892" cy="963251"/>
          </a:xfrm>
          <a:prstGeom prst="rect">
            <a:avLst/>
          </a:prstGeom>
        </p:spPr>
      </p:pic>
      <p:pic>
        <p:nvPicPr>
          <p:cNvPr id="18" name="dap an 1">
            <a:extLst>
              <a:ext uri="{FF2B5EF4-FFF2-40B4-BE49-F238E27FC236}">
                <a16:creationId xmlns:a16="http://schemas.microsoft.com/office/drawing/2014/main" id="{F4329426-796C-3950-5F10-0AE4C5879A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93928" y="1931921"/>
            <a:ext cx="810838" cy="969348"/>
          </a:xfrm>
          <a:prstGeom prst="rect">
            <a:avLst/>
          </a:prstGeom>
        </p:spPr>
      </p:pic>
      <p:pic>
        <p:nvPicPr>
          <p:cNvPr id="19" name="cham hoi 1">
            <a:extLst>
              <a:ext uri="{FF2B5EF4-FFF2-40B4-BE49-F238E27FC236}">
                <a16:creationId xmlns:a16="http://schemas.microsoft.com/office/drawing/2014/main" id="{375CE946-4A02-5364-9DB8-81B2856CD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7831" y="1931920"/>
            <a:ext cx="816935" cy="963251"/>
          </a:xfrm>
          <a:prstGeom prst="rect">
            <a:avLst/>
          </a:prstGeom>
        </p:spPr>
      </p:pic>
      <p:pic>
        <p:nvPicPr>
          <p:cNvPr id="20" name="Hình ảnh 99">
            <a:extLst>
              <a:ext uri="{FF2B5EF4-FFF2-40B4-BE49-F238E27FC236}">
                <a16:creationId xmlns:a16="http://schemas.microsoft.com/office/drawing/2014/main" id="{EB89D937-A949-3B0B-C107-58E88662AE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9806" y="1925823"/>
            <a:ext cx="1091279" cy="969348"/>
          </a:xfrm>
          <a:prstGeom prst="rect">
            <a:avLst/>
          </a:prstGeom>
        </p:spPr>
      </p:pic>
      <p:pic>
        <p:nvPicPr>
          <p:cNvPr id="21" name="dap an 2">
            <a:extLst>
              <a:ext uri="{FF2B5EF4-FFF2-40B4-BE49-F238E27FC236}">
                <a16:creationId xmlns:a16="http://schemas.microsoft.com/office/drawing/2014/main" id="{68D81C95-E74D-4D62-C241-01847BB61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95330" y="1959229"/>
            <a:ext cx="810838" cy="969348"/>
          </a:xfrm>
          <a:prstGeom prst="rect">
            <a:avLst/>
          </a:prstGeom>
        </p:spPr>
      </p:pic>
      <p:pic>
        <p:nvPicPr>
          <p:cNvPr id="22" name="cham hoi 2">
            <a:extLst>
              <a:ext uri="{FF2B5EF4-FFF2-40B4-BE49-F238E27FC236}">
                <a16:creationId xmlns:a16="http://schemas.microsoft.com/office/drawing/2014/main" id="{8BDA1218-5FC1-3026-3D06-4B905AADE79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5330" y="1953337"/>
            <a:ext cx="816935" cy="969348"/>
          </a:xfrm>
          <a:prstGeom prst="rect">
            <a:avLst/>
          </a:prstGeom>
        </p:spPr>
      </p:pic>
      <p:grpSp>
        <p:nvGrpSpPr>
          <p:cNvPr id="23" name="Nhóm 106">
            <a:extLst>
              <a:ext uri="{FF2B5EF4-FFF2-40B4-BE49-F238E27FC236}">
                <a16:creationId xmlns:a16="http://schemas.microsoft.com/office/drawing/2014/main" id="{10B095F3-1C39-34B7-9A50-731B2DA9B436}"/>
              </a:ext>
            </a:extLst>
          </p:cNvPr>
          <p:cNvGrpSpPr/>
          <p:nvPr/>
        </p:nvGrpSpPr>
        <p:grpSpPr>
          <a:xfrm>
            <a:off x="2193167" y="4158291"/>
            <a:ext cx="823031" cy="1656000"/>
            <a:chOff x="2193167" y="4158291"/>
            <a:chExt cx="823031" cy="1656000"/>
          </a:xfrm>
        </p:grpSpPr>
        <p:pic>
          <p:nvPicPr>
            <p:cNvPr id="24" name="Đồ họa 15">
              <a:extLst>
                <a:ext uri="{FF2B5EF4-FFF2-40B4-BE49-F238E27FC236}">
                  <a16:creationId xmlns:a16="http://schemas.microsoft.com/office/drawing/2014/main" id="{18E0BB4E-4552-9CDF-B8A6-6BC4C9C04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200618" y="4158291"/>
              <a:ext cx="815580" cy="1656000"/>
            </a:xfrm>
            <a:prstGeom prst="rect">
              <a:avLst/>
            </a:prstGeom>
          </p:spPr>
        </p:pic>
        <p:pic>
          <p:nvPicPr>
            <p:cNvPr id="25" name="Hình ảnh 105">
              <a:extLst>
                <a:ext uri="{FF2B5EF4-FFF2-40B4-BE49-F238E27FC236}">
                  <a16:creationId xmlns:a16="http://schemas.microsoft.com/office/drawing/2014/main" id="{455870C8-FA71-0423-C7C4-BE611D81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93167" y="4468257"/>
              <a:ext cx="823031" cy="963251"/>
            </a:xfrm>
            <a:prstGeom prst="rect">
              <a:avLst/>
            </a:prstGeom>
          </p:spPr>
        </p:pic>
      </p:grpSp>
      <p:pic>
        <p:nvPicPr>
          <p:cNvPr id="26" name="Hình ảnh 108">
            <a:extLst>
              <a:ext uri="{FF2B5EF4-FFF2-40B4-BE49-F238E27FC236}">
                <a16:creationId xmlns:a16="http://schemas.microsoft.com/office/drawing/2014/main" id="{1B7961C6-6247-0A1D-328A-4B5E7A16C41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67541" y="4309796"/>
            <a:ext cx="1091279" cy="963251"/>
          </a:xfrm>
          <a:prstGeom prst="rect">
            <a:avLst/>
          </a:prstGeom>
        </p:spPr>
      </p:pic>
      <p:pic>
        <p:nvPicPr>
          <p:cNvPr id="27" name="dap an 3">
            <a:extLst>
              <a:ext uri="{FF2B5EF4-FFF2-40B4-BE49-F238E27FC236}">
                <a16:creationId xmlns:a16="http://schemas.microsoft.com/office/drawing/2014/main" id="{0FCEBB2E-5F82-167E-0683-94FB5AAA1E1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3400" y="4372667"/>
            <a:ext cx="823031" cy="969348"/>
          </a:xfrm>
          <a:prstGeom prst="rect">
            <a:avLst/>
          </a:prstGeom>
        </p:spPr>
      </p:pic>
      <p:pic>
        <p:nvPicPr>
          <p:cNvPr id="28" name="cham hoi 3">
            <a:extLst>
              <a:ext uri="{FF2B5EF4-FFF2-40B4-BE49-F238E27FC236}">
                <a16:creationId xmlns:a16="http://schemas.microsoft.com/office/drawing/2014/main" id="{3EB2AFF7-2BAF-F3B7-CAB1-0848984C056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26447" y="4372667"/>
            <a:ext cx="816935" cy="969348"/>
          </a:xfrm>
          <a:prstGeom prst="rect">
            <a:avLst/>
          </a:prstGeom>
        </p:spPr>
      </p:pic>
      <p:pic>
        <p:nvPicPr>
          <p:cNvPr id="29" name="Hình ảnh 127">
            <a:extLst>
              <a:ext uri="{FF2B5EF4-FFF2-40B4-BE49-F238E27FC236}">
                <a16:creationId xmlns:a16="http://schemas.microsoft.com/office/drawing/2014/main" id="{AB8287A3-2D8E-F7E9-F947-3ACE687086C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80539" y="4309795"/>
            <a:ext cx="1152244" cy="963251"/>
          </a:xfrm>
          <a:prstGeom prst="rect">
            <a:avLst/>
          </a:prstGeom>
        </p:spPr>
      </p:pic>
      <p:pic>
        <p:nvPicPr>
          <p:cNvPr id="30" name="dap an 4">
            <a:extLst>
              <a:ext uri="{FF2B5EF4-FFF2-40B4-BE49-F238E27FC236}">
                <a16:creationId xmlns:a16="http://schemas.microsoft.com/office/drawing/2014/main" id="{2BDCAEBD-CC33-E457-D5E2-C6E5763A5E0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76296" y="4372667"/>
            <a:ext cx="1109568" cy="969348"/>
          </a:xfrm>
          <a:prstGeom prst="rect">
            <a:avLst/>
          </a:prstGeom>
        </p:spPr>
      </p:pic>
      <p:pic>
        <p:nvPicPr>
          <p:cNvPr id="31" name="cham hoi 4">
            <a:extLst>
              <a:ext uri="{FF2B5EF4-FFF2-40B4-BE49-F238E27FC236}">
                <a16:creationId xmlns:a16="http://schemas.microsoft.com/office/drawing/2014/main" id="{90F35449-2CFE-BB12-D2F9-ECBB24E2ADA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0980" y="4372667"/>
            <a:ext cx="81693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170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Arial-Rounded</vt:lpstr>
      <vt:lpstr>Calibri</vt:lpstr>
      <vt:lpstr>Cambria</vt:lpstr>
      <vt:lpstr>UTM Cookies</vt:lpstr>
      <vt:lpstr>2_Office 主题</vt:lpstr>
      <vt:lpstr>https://www.freeppt7.com</vt:lpstr>
      <vt:lpstr>3_Office Theme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59</cp:revision>
  <dcterms:created xsi:type="dcterms:W3CDTF">2021-07-20T01:55:21Z</dcterms:created>
  <dcterms:modified xsi:type="dcterms:W3CDTF">2026-04-13T02:29:03Z</dcterms:modified>
</cp:coreProperties>
</file>