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51" r:id="rId5"/>
    <p:sldMasterId id="2147483859" r:id="rId6"/>
    <p:sldMasterId id="2147483899" r:id="rId7"/>
    <p:sldMasterId id="2147483926" r:id="rId8"/>
  </p:sldMasterIdLst>
  <p:notesMasterIdLst>
    <p:notesMasterId r:id="rId21"/>
  </p:notesMasterIdLst>
  <p:sldIdLst>
    <p:sldId id="521" r:id="rId9"/>
    <p:sldId id="496" r:id="rId10"/>
    <p:sldId id="3397" r:id="rId11"/>
    <p:sldId id="265" r:id="rId12"/>
    <p:sldId id="300" r:id="rId13"/>
    <p:sldId id="3399" r:id="rId14"/>
    <p:sldId id="260" r:id="rId15"/>
    <p:sldId id="258" r:id="rId16"/>
    <p:sldId id="311" r:id="rId17"/>
    <p:sldId id="329" r:id="rId18"/>
    <p:sldId id="330" r:id="rId19"/>
    <p:sldId id="33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0270503bf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0270503bf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461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0270503bf3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10270503bf3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60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102013cd33a_2_4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102013cd33a_2_4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0270503bf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0270503bf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0270503bf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0270503bf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59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0270503bf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0270503bf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50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6A91F-D000-E28A-61E3-A1F39D1A5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6"/>
            <a:ext cx="12192000" cy="6855728"/>
          </a:xfrm>
          <a:prstGeom prst="rect">
            <a:avLst/>
          </a:prstGeom>
        </p:spPr>
      </p:pic>
      <p:sp>
        <p:nvSpPr>
          <p:cNvPr id="3" name="矩形 6">
            <a:extLst>
              <a:ext uri="{FF2B5EF4-FFF2-40B4-BE49-F238E27FC236}">
                <a16:creationId xmlns:a16="http://schemas.microsoft.com/office/drawing/2014/main" id="{2581EB53-5C00-1B6C-538F-4B8FD6C52413}"/>
              </a:ext>
            </a:extLst>
          </p:cNvPr>
          <p:cNvSpPr/>
          <p:nvPr userDrawn="1"/>
        </p:nvSpPr>
        <p:spPr>
          <a:xfrm>
            <a:off x="278296" y="308112"/>
            <a:ext cx="11648661" cy="6291471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2026/4/13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42B776-A461-6764-DF59-D679F2F18F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6"/>
            <a:ext cx="12192000" cy="6855728"/>
          </a:xfrm>
          <a:prstGeom prst="rect">
            <a:avLst/>
          </a:prstGeom>
        </p:spPr>
      </p:pic>
      <p:sp>
        <p:nvSpPr>
          <p:cNvPr id="4" name="矩形 6">
            <a:extLst>
              <a:ext uri="{FF2B5EF4-FFF2-40B4-BE49-F238E27FC236}">
                <a16:creationId xmlns:a16="http://schemas.microsoft.com/office/drawing/2014/main" id="{25FACBA7-A661-913E-9102-E088D70107A5}"/>
              </a:ext>
            </a:extLst>
          </p:cNvPr>
          <p:cNvSpPr/>
          <p:nvPr userDrawn="1"/>
        </p:nvSpPr>
        <p:spPr>
          <a:xfrm>
            <a:off x="278296" y="308112"/>
            <a:ext cx="11648661" cy="6291471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00438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7220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32375"/>
      </p:ext>
    </p:extLst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88909"/>
      </p:ext>
    </p:extLst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103"/>
      </p:ext>
    </p:extLst>
  </p:cSld>
  <p:clrMapOvr>
    <a:masterClrMapping/>
  </p:clrMapOvr>
  <p:transition spd="med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63913"/>
      </p:ext>
    </p:extLst>
  </p:cSld>
  <p:clrMapOvr>
    <a:masterClrMapping/>
  </p:clrMapOvr>
  <p:transition spd="med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50183"/>
      </p:ext>
    </p:extLst>
  </p:cSld>
  <p:clrMapOvr>
    <a:masterClrMapping/>
  </p:clrMapOvr>
  <p:transition spd="med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660639"/>
      </p:ext>
    </p:extLst>
  </p:cSld>
  <p:clrMapOvr>
    <a:masterClrMapping/>
  </p:clrMapOvr>
  <p:transition spd="med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53390"/>
      </p:ext>
    </p:extLst>
  </p:cSld>
  <p:clrMapOvr>
    <a:masterClrMapping/>
  </p:clrMapOvr>
  <p:transition spd="med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59645"/>
      </p:ext>
    </p:extLst>
  </p:cSld>
  <p:clrMapOvr>
    <a:masterClrMapping/>
  </p:clrMapOvr>
  <p:transition spd="med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46326"/>
      </p:ext>
    </p:extLst>
  </p:cSld>
  <p:clrMapOvr>
    <a:masterClrMapping/>
  </p:clrMapOvr>
  <p:transition spd="med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78746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750D3-15D4-6D2B-6214-E1656034F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6"/>
            <a:ext cx="12192000" cy="6855728"/>
          </a:xfrm>
          <a:prstGeom prst="rect">
            <a:avLst/>
          </a:prstGeom>
        </p:spPr>
      </p:pic>
      <p:sp>
        <p:nvSpPr>
          <p:cNvPr id="3" name="矩形 6">
            <a:extLst>
              <a:ext uri="{FF2B5EF4-FFF2-40B4-BE49-F238E27FC236}">
                <a16:creationId xmlns:a16="http://schemas.microsoft.com/office/drawing/2014/main" id="{DD195EC9-9CB9-C38C-2A1C-D4C1D7E32272}"/>
              </a:ext>
            </a:extLst>
          </p:cNvPr>
          <p:cNvSpPr/>
          <p:nvPr userDrawn="1"/>
        </p:nvSpPr>
        <p:spPr>
          <a:xfrm>
            <a:off x="278296" y="308112"/>
            <a:ext cx="11648661" cy="6291471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66828"/>
      </p:ext>
    </p:extLst>
  </p:cSld>
  <p:clrMapOvr>
    <a:masterClrMapping/>
  </p:clrMapOvr>
  <p:transition spd="med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2788803" y="2347039"/>
            <a:ext cx="6634400" cy="24808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2788800" y="4767583"/>
            <a:ext cx="6634400" cy="693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CEDD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 idx="2"/>
          </p:nvPr>
        </p:nvSpPr>
        <p:spPr>
          <a:xfrm>
            <a:off x="2791267" y="1356251"/>
            <a:ext cx="6634400" cy="9980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453433" y="445085"/>
            <a:ext cx="11332169" cy="6182212"/>
            <a:chOff x="340074" y="333813"/>
            <a:chExt cx="8499127" cy="4636659"/>
          </a:xfrm>
        </p:grpSpPr>
        <p:sp>
          <p:nvSpPr>
            <p:cNvPr id="34" name="Google Shape;34;p2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06023" y="274952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53637" y="333812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504123" y="4730706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16389" y="1435078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0074" y="2878883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9888" y="4482802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9450" y="484994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067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44" name="Google Shape;44;p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5614200" y="2370301"/>
            <a:ext cx="5625200" cy="11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title" idx="2" hasCustomPrompt="1"/>
          </p:nvPr>
        </p:nvSpPr>
        <p:spPr>
          <a:xfrm>
            <a:off x="3683000" y="2370301"/>
            <a:ext cx="1931200" cy="1122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3683000" y="3492701"/>
            <a:ext cx="7556400" cy="951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flipH="1">
            <a:off x="539821" y="244833"/>
            <a:ext cx="11499751" cy="5868384"/>
            <a:chOff x="70662" y="183625"/>
            <a:chExt cx="8624813" cy="4401288"/>
          </a:xfrm>
        </p:grpSpPr>
        <p:sp>
          <p:nvSpPr>
            <p:cNvPr id="68" name="Google Shape;68;p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113650" y="161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141220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185" name="Google Shape;185;p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86" name="Google Shape;186;p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2" name="Google Shape;202;p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960000" y="2128867"/>
            <a:ext cx="6428800" cy="3932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3"/>
            </a:lvl4pPr>
            <a:lvl5pPr marL="3047924" lvl="4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3"/>
            </a:lvl5pPr>
            <a:lvl6pPr marL="3657509" lvl="5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6pPr>
            <a:lvl7pPr marL="4267093" lvl="6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3"/>
            </a:lvl7pPr>
            <a:lvl8pPr marL="4876678" lvl="7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3"/>
            </a:lvl8pPr>
            <a:lvl9pPr marL="5486263" lvl="8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94200" y="244834"/>
            <a:ext cx="11945387" cy="6329164"/>
            <a:chOff x="70650" y="183625"/>
            <a:chExt cx="8959040" cy="4746873"/>
          </a:xfrm>
        </p:grpSpPr>
        <p:sp>
          <p:nvSpPr>
            <p:cNvPr id="208" name="Google Shape;208;p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27729" y="1088471"/>
              <a:ext cx="278693" cy="274010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217825" y="15744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098200" y="21224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27719" y="4757950"/>
              <a:ext cx="175811" cy="172548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636680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40997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4394100" y="2065133"/>
            <a:ext cx="6858000" cy="1058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4394100" y="3122936"/>
            <a:ext cx="6858000" cy="1738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231627" y="244834"/>
            <a:ext cx="11807943" cy="6222133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71512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4512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960000" y="733233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2234328" y="2107900"/>
            <a:ext cx="33248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1257300" y="2107900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1257300" y="2811499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7710763" y="2107900"/>
            <a:ext cx="33252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6733700" y="2107900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6733737" y="2811500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2234328" y="4493763"/>
            <a:ext cx="33248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1257300" y="4493763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1257300" y="5197400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7710725" y="4493767"/>
            <a:ext cx="33252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33737" y="4493767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6733737" y="5197367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94200" y="244834"/>
            <a:ext cx="11945387" cy="6141300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9237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4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" name="Google Shape;407;p14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6616391" y="2395987"/>
            <a:ext cx="1931200" cy="1122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990029" y="2395987"/>
            <a:ext cx="5625200" cy="11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990029" y="3518387"/>
            <a:ext cx="7556400" cy="951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>
            <a:off x="539821" y="244833"/>
            <a:ext cx="11499751" cy="5868384"/>
            <a:chOff x="70662" y="183625"/>
            <a:chExt cx="8624813" cy="4401288"/>
          </a:xfrm>
        </p:grpSpPr>
        <p:sp>
          <p:nvSpPr>
            <p:cNvPr id="414" name="Google Shape;414;p14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932350" y="54000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8113650" y="161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2832675" y="13891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504054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6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465" name="Google Shape;465;p1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66" name="Google Shape;466;p1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2" name="Google Shape;482;p1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5" name="Google Shape;485;p16"/>
          <p:cNvSpPr/>
          <p:nvPr/>
        </p:nvSpPr>
        <p:spPr>
          <a:xfrm>
            <a:off x="2171700" y="2044700"/>
            <a:ext cx="8242400" cy="31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1993200" y="3863867"/>
            <a:ext cx="8221200" cy="1121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6"/>
          <p:cNvSpPr txBox="1">
            <a:spLocks noGrp="1"/>
          </p:cNvSpPr>
          <p:nvPr>
            <p:ph type="title"/>
          </p:nvPr>
        </p:nvSpPr>
        <p:spPr>
          <a:xfrm>
            <a:off x="1993209" y="1844767"/>
            <a:ext cx="8221200" cy="2019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8" name="Google Shape;488;p16"/>
          <p:cNvGrpSpPr/>
          <p:nvPr/>
        </p:nvGrpSpPr>
        <p:grpSpPr>
          <a:xfrm>
            <a:off x="796332" y="720000"/>
            <a:ext cx="10833959" cy="5497379"/>
            <a:chOff x="597249" y="540000"/>
            <a:chExt cx="8125469" cy="4123034"/>
          </a:xfrm>
        </p:grpSpPr>
        <p:sp>
          <p:nvSpPr>
            <p:cNvPr id="489" name="Google Shape;489;p16"/>
            <p:cNvSpPr/>
            <p:nvPr/>
          </p:nvSpPr>
          <p:spPr>
            <a:xfrm>
              <a:off x="6590473" y="4423268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8478267" y="4282390"/>
              <a:ext cx="244450" cy="239267"/>
            </a:xfrm>
            <a:custGeom>
              <a:avLst/>
              <a:gdLst/>
              <a:ahLst/>
              <a:cxnLst/>
              <a:rect l="l" t="t" r="r" b="b"/>
              <a:pathLst>
                <a:path w="8348" h="8171" extrusionOk="0">
                  <a:moveTo>
                    <a:pt x="5278" y="0"/>
                  </a:moveTo>
                  <a:cubicBezTo>
                    <a:pt x="5182" y="0"/>
                    <a:pt x="5082" y="48"/>
                    <a:pt x="5028" y="157"/>
                  </a:cubicBezTo>
                  <a:cubicBezTo>
                    <a:pt x="4104" y="2114"/>
                    <a:pt x="3335" y="2831"/>
                    <a:pt x="1656" y="2831"/>
                  </a:cubicBezTo>
                  <a:cubicBezTo>
                    <a:pt x="1275" y="2831"/>
                    <a:pt x="846" y="2794"/>
                    <a:pt x="358" y="2726"/>
                  </a:cubicBezTo>
                  <a:cubicBezTo>
                    <a:pt x="346" y="2725"/>
                    <a:pt x="334" y="2724"/>
                    <a:pt x="323" y="2724"/>
                  </a:cubicBezTo>
                  <a:cubicBezTo>
                    <a:pt x="53" y="2724"/>
                    <a:pt x="0" y="3098"/>
                    <a:pt x="224" y="3226"/>
                  </a:cubicBezTo>
                  <a:cubicBezTo>
                    <a:pt x="2659" y="4360"/>
                    <a:pt x="3193" y="5261"/>
                    <a:pt x="2826" y="7896"/>
                  </a:cubicBezTo>
                  <a:cubicBezTo>
                    <a:pt x="2807" y="8074"/>
                    <a:pt x="2939" y="8170"/>
                    <a:pt x="3078" y="8170"/>
                  </a:cubicBezTo>
                  <a:cubicBezTo>
                    <a:pt x="3174" y="8170"/>
                    <a:pt x="3272" y="8125"/>
                    <a:pt x="3327" y="8030"/>
                  </a:cubicBezTo>
                  <a:cubicBezTo>
                    <a:pt x="4251" y="6044"/>
                    <a:pt x="5021" y="5323"/>
                    <a:pt x="6701" y="5323"/>
                  </a:cubicBezTo>
                  <a:cubicBezTo>
                    <a:pt x="7082" y="5323"/>
                    <a:pt x="7510" y="5360"/>
                    <a:pt x="7997" y="5428"/>
                  </a:cubicBezTo>
                  <a:cubicBezTo>
                    <a:pt x="8018" y="5432"/>
                    <a:pt x="8038" y="5435"/>
                    <a:pt x="8057" y="5435"/>
                  </a:cubicBezTo>
                  <a:cubicBezTo>
                    <a:pt x="8305" y="5435"/>
                    <a:pt x="8347" y="5051"/>
                    <a:pt x="8130" y="4927"/>
                  </a:cubicBezTo>
                  <a:cubicBezTo>
                    <a:pt x="5695" y="3827"/>
                    <a:pt x="5161" y="2893"/>
                    <a:pt x="5528" y="257"/>
                  </a:cubicBezTo>
                  <a:cubicBezTo>
                    <a:pt x="5548" y="100"/>
                    <a:pt x="5416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8423989" y="2611553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597249" y="2410358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3189888" y="4482802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3929813" y="829731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4053602" y="4135261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720000" y="4354608"/>
              <a:ext cx="247496" cy="240614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5179151" y="665998"/>
              <a:ext cx="246529" cy="240526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1866719" y="540000"/>
              <a:ext cx="247437" cy="241024"/>
            </a:xfrm>
            <a:custGeom>
              <a:avLst/>
              <a:gdLst/>
              <a:ahLst/>
              <a:cxnLst/>
              <a:rect l="l" t="t" r="r" b="b"/>
              <a:pathLst>
                <a:path w="8450" h="8231" extrusionOk="0">
                  <a:moveTo>
                    <a:pt x="3219" y="1"/>
                  </a:moveTo>
                  <a:cubicBezTo>
                    <a:pt x="3077" y="1"/>
                    <a:pt x="2938" y="121"/>
                    <a:pt x="2958" y="303"/>
                  </a:cubicBezTo>
                  <a:cubicBezTo>
                    <a:pt x="3225" y="2938"/>
                    <a:pt x="2758" y="3839"/>
                    <a:pt x="289" y="4873"/>
                  </a:cubicBezTo>
                  <a:cubicBezTo>
                    <a:pt x="0" y="5002"/>
                    <a:pt x="113" y="5409"/>
                    <a:pt x="390" y="5409"/>
                  </a:cubicBezTo>
                  <a:cubicBezTo>
                    <a:pt x="401" y="5409"/>
                    <a:pt x="412" y="5408"/>
                    <a:pt x="423" y="5407"/>
                  </a:cubicBezTo>
                  <a:cubicBezTo>
                    <a:pt x="858" y="5357"/>
                    <a:pt x="1246" y="5329"/>
                    <a:pt x="1596" y="5329"/>
                  </a:cubicBezTo>
                  <a:cubicBezTo>
                    <a:pt x="3340" y="5329"/>
                    <a:pt x="4131" y="6020"/>
                    <a:pt x="4993" y="8075"/>
                  </a:cubicBezTo>
                  <a:cubicBezTo>
                    <a:pt x="5046" y="8182"/>
                    <a:pt x="5142" y="8230"/>
                    <a:pt x="5236" y="8230"/>
                  </a:cubicBezTo>
                  <a:cubicBezTo>
                    <a:pt x="5377" y="8230"/>
                    <a:pt x="5513" y="8122"/>
                    <a:pt x="5493" y="7942"/>
                  </a:cubicBezTo>
                  <a:cubicBezTo>
                    <a:pt x="5193" y="5307"/>
                    <a:pt x="5693" y="4406"/>
                    <a:pt x="8162" y="3339"/>
                  </a:cubicBezTo>
                  <a:cubicBezTo>
                    <a:pt x="8450" y="3211"/>
                    <a:pt x="8338" y="2836"/>
                    <a:pt x="8063" y="2836"/>
                  </a:cubicBezTo>
                  <a:cubicBezTo>
                    <a:pt x="8052" y="2836"/>
                    <a:pt x="8040" y="2837"/>
                    <a:pt x="8028" y="2838"/>
                  </a:cubicBezTo>
                  <a:cubicBezTo>
                    <a:pt x="7588" y="2888"/>
                    <a:pt x="7196" y="2916"/>
                    <a:pt x="6843" y="2916"/>
                  </a:cubicBezTo>
                  <a:cubicBezTo>
                    <a:pt x="5088" y="2916"/>
                    <a:pt x="4319" y="2226"/>
                    <a:pt x="3458" y="170"/>
                  </a:cubicBezTo>
                  <a:cubicBezTo>
                    <a:pt x="3406" y="51"/>
                    <a:pt x="3312" y="1"/>
                    <a:pt x="3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81438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6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910" name="Google Shape;910;p2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11" name="Google Shape;911;p2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7" name="Google Shape;927;p2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0" name="Google Shape;930;p26"/>
          <p:cNvSpPr txBox="1">
            <a:spLocks noGrp="1"/>
          </p:cNvSpPr>
          <p:nvPr>
            <p:ph type="body" idx="1"/>
          </p:nvPr>
        </p:nvSpPr>
        <p:spPr>
          <a:xfrm>
            <a:off x="960000" y="1973300"/>
            <a:ext cx="4986000" cy="4164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1" name="Google Shape;931;p26"/>
          <p:cNvSpPr txBox="1">
            <a:spLocks noGrp="1"/>
          </p:cNvSpPr>
          <p:nvPr>
            <p:ph type="body" idx="2"/>
          </p:nvPr>
        </p:nvSpPr>
        <p:spPr>
          <a:xfrm>
            <a:off x="6246000" y="2641667"/>
            <a:ext cx="4986000" cy="3496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2" name="Google Shape;93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3" name="Google Shape;933;p26"/>
          <p:cNvGrpSpPr/>
          <p:nvPr/>
        </p:nvGrpSpPr>
        <p:grpSpPr>
          <a:xfrm flipH="1">
            <a:off x="117179" y="276418"/>
            <a:ext cx="11713892" cy="6429817"/>
            <a:chOff x="227036" y="207313"/>
            <a:chExt cx="8785419" cy="4822363"/>
          </a:xfrm>
        </p:grpSpPr>
        <p:sp>
          <p:nvSpPr>
            <p:cNvPr id="934" name="Google Shape;934;p26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349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27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948" name="Google Shape;948;p2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49" name="Google Shape;949;p2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2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2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2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2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2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2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2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2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2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65" name="Google Shape;965;p2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8" name="Google Shape;968;p27"/>
          <p:cNvSpPr txBox="1">
            <a:spLocks noGrp="1"/>
          </p:cNvSpPr>
          <p:nvPr>
            <p:ph type="title"/>
          </p:nvPr>
        </p:nvSpPr>
        <p:spPr>
          <a:xfrm>
            <a:off x="960000" y="3697416"/>
            <a:ext cx="3115200" cy="560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69" name="Google Shape;969;p27"/>
          <p:cNvSpPr txBox="1">
            <a:spLocks noGrp="1"/>
          </p:cNvSpPr>
          <p:nvPr>
            <p:ph type="subTitle" idx="1"/>
          </p:nvPr>
        </p:nvSpPr>
        <p:spPr>
          <a:xfrm>
            <a:off x="960000" y="4216333"/>
            <a:ext cx="3115200" cy="96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27"/>
          <p:cNvSpPr txBox="1">
            <a:spLocks noGrp="1"/>
          </p:cNvSpPr>
          <p:nvPr>
            <p:ph type="title" idx="2"/>
          </p:nvPr>
        </p:nvSpPr>
        <p:spPr>
          <a:xfrm>
            <a:off x="4538400" y="4407475"/>
            <a:ext cx="3115200" cy="560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subTitle" idx="3"/>
          </p:nvPr>
        </p:nvSpPr>
        <p:spPr>
          <a:xfrm>
            <a:off x="4538400" y="4927533"/>
            <a:ext cx="3115200" cy="96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27"/>
          <p:cNvSpPr txBox="1">
            <a:spLocks noGrp="1"/>
          </p:cNvSpPr>
          <p:nvPr>
            <p:ph type="title" idx="4"/>
          </p:nvPr>
        </p:nvSpPr>
        <p:spPr>
          <a:xfrm>
            <a:off x="8116800" y="3697416"/>
            <a:ext cx="3115200" cy="560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subTitle" idx="5"/>
          </p:nvPr>
        </p:nvSpPr>
        <p:spPr>
          <a:xfrm>
            <a:off x="8116800" y="4216333"/>
            <a:ext cx="3115200" cy="96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4" name="Google Shape;974;p2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75" name="Google Shape;975;p27"/>
          <p:cNvGrpSpPr/>
          <p:nvPr/>
        </p:nvGrpSpPr>
        <p:grpSpPr>
          <a:xfrm>
            <a:off x="94200" y="244834"/>
            <a:ext cx="11799432" cy="6414217"/>
            <a:chOff x="70650" y="183625"/>
            <a:chExt cx="8849574" cy="4810663"/>
          </a:xfrm>
        </p:grpSpPr>
        <p:sp>
          <p:nvSpPr>
            <p:cNvPr id="976" name="Google Shape;976;p2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160553" y="1152333"/>
              <a:ext cx="333172" cy="327635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8708900" y="1479981"/>
              <a:ext cx="211324" cy="20849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3186575" y="1787250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1635325" y="47268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7011654" y="4255208"/>
              <a:ext cx="211295" cy="20766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5823150" y="28986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7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7"/>
            <p:cNvSpPr/>
            <p:nvPr/>
          </p:nvSpPr>
          <p:spPr>
            <a:xfrm>
              <a:off x="5207700" y="47895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48179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69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0B4BC1E7-F0B0-5D25-54EF-58A69EBECA3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1136"/>
            <a:ext cx="12192000" cy="6855728"/>
          </a:xfrm>
          <a:prstGeom prst="rect">
            <a:avLst/>
          </a:prstGeom>
        </p:spPr>
      </p:pic>
      <p:sp>
        <p:nvSpPr>
          <p:cNvPr id="65" name="矩形 6">
            <a:extLst>
              <a:ext uri="{FF2B5EF4-FFF2-40B4-BE49-F238E27FC236}">
                <a16:creationId xmlns:a16="http://schemas.microsoft.com/office/drawing/2014/main" id="{9118458E-FCB8-D7D9-2EC1-E5F60AB12415}"/>
              </a:ext>
            </a:extLst>
          </p:cNvPr>
          <p:cNvSpPr/>
          <p:nvPr userDrawn="1"/>
        </p:nvSpPr>
        <p:spPr>
          <a:xfrm>
            <a:off x="278296" y="308112"/>
            <a:ext cx="11648661" cy="6291471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med">
    <p:dissolve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81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ransition spd="med">
    <p:dissolve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9074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1" r:id="rId4"/>
    <p:sldLayoutId id="2147483936" r:id="rId5"/>
    <p:sldLayoutId id="2147483939" r:id="rId6"/>
    <p:sldLayoutId id="2147483944" r:id="rId7"/>
    <p:sldLayoutId id="2147483945" r:id="rId8"/>
    <p:sldLayoutId id="2147483946" r:id="rId9"/>
    <p:sldLayoutId id="2147483949" r:id="rId10"/>
    <p:sldLayoutId id="214748395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6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42446" y="1494703"/>
              <a:ext cx="1304567" cy="5955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082209" y="899963"/>
            <a:ext cx="5744009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>
              <a:defRPr/>
            </a:pPr>
            <a:r>
              <a:rPr lang="en-US" sz="3599" dirty="0" err="1">
                <a:solidFill>
                  <a:srgbClr val="000000"/>
                </a:solidFill>
                <a:latin typeface="+mj-lt"/>
              </a:rPr>
              <a:t>Thứ</a:t>
            </a:r>
            <a:r>
              <a:rPr lang="en-US" sz="3599" dirty="0">
                <a:solidFill>
                  <a:srgbClr val="000000"/>
                </a:solidFill>
                <a:latin typeface="+mj-lt"/>
              </a:rPr>
              <a:t> ... </a:t>
            </a:r>
            <a:r>
              <a:rPr lang="en-US" sz="3599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3599" dirty="0">
                <a:solidFill>
                  <a:srgbClr val="000000"/>
                </a:solidFill>
                <a:latin typeface="+mj-lt"/>
              </a:rPr>
              <a:t> ... </a:t>
            </a:r>
            <a:r>
              <a:rPr lang="en-US" sz="3599" dirty="0" err="1">
                <a:solidFill>
                  <a:srgbClr val="000000"/>
                </a:solidFill>
                <a:latin typeface="+mj-lt"/>
              </a:rPr>
              <a:t>tháng</a:t>
            </a:r>
            <a:r>
              <a:rPr lang="en-US" sz="3599" dirty="0">
                <a:solidFill>
                  <a:srgbClr val="000000"/>
                </a:solidFill>
                <a:latin typeface="+mj-lt"/>
              </a:rPr>
              <a:t> ... </a:t>
            </a:r>
            <a:r>
              <a:rPr lang="en-US" sz="3599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en-US" sz="3599" dirty="0">
                <a:solidFill>
                  <a:srgbClr val="000000"/>
                </a:solidFill>
                <a:latin typeface="+mj-lt"/>
              </a:rPr>
              <a:t> ….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CB45C-DE2F-5476-A210-77B2CF867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784" y="2440321"/>
            <a:ext cx="7388992" cy="2566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6FD53C-0F3C-32F9-5CB9-0289E0EC6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588" y="4525225"/>
            <a:ext cx="192650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p:transition spd="med">
    <p:dissolv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9"/>
          <p:cNvSpPr txBox="1">
            <a:spLocks noGrp="1"/>
          </p:cNvSpPr>
          <p:nvPr>
            <p:ph type="title"/>
          </p:nvPr>
        </p:nvSpPr>
        <p:spPr>
          <a:xfrm>
            <a:off x="893135" y="609600"/>
            <a:ext cx="6716405" cy="12867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4267" b="1" dirty="0">
                <a:latin typeface="Cambria" panose="02040503050406030204" pitchFamily="18" charset="0"/>
                <a:ea typeface="Cambria" panose="02040503050406030204" pitchFamily="18" charset="0"/>
              </a:rPr>
              <a:t>CÂU 3: Vật sau dạng hình khối gì?</a:t>
            </a:r>
            <a:endParaRPr sz="4267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3" name="Google Shape;1343;p39"/>
          <p:cNvSpPr txBox="1">
            <a:spLocks noGrp="1"/>
          </p:cNvSpPr>
          <p:nvPr>
            <p:ph type="title" idx="8"/>
          </p:nvPr>
        </p:nvSpPr>
        <p:spPr>
          <a:xfrm>
            <a:off x="6733737" y="2544883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4" name="Google Shape;1344;p39"/>
          <p:cNvSpPr txBox="1">
            <a:spLocks noGrp="1"/>
          </p:cNvSpPr>
          <p:nvPr>
            <p:ph type="title" idx="14"/>
          </p:nvPr>
        </p:nvSpPr>
        <p:spPr>
          <a:xfrm>
            <a:off x="6733737" y="4782759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5" name="Google Shape;1345;p39"/>
          <p:cNvSpPr txBox="1">
            <a:spLocks noGrp="1"/>
          </p:cNvSpPr>
          <p:nvPr>
            <p:ph type="title" idx="3"/>
          </p:nvPr>
        </p:nvSpPr>
        <p:spPr>
          <a:xfrm>
            <a:off x="1257263" y="2520101"/>
            <a:ext cx="977200" cy="7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6" name="Google Shape;1346;p39"/>
          <p:cNvSpPr txBox="1">
            <a:spLocks noGrp="1"/>
          </p:cNvSpPr>
          <p:nvPr>
            <p:ph type="title" idx="5"/>
          </p:nvPr>
        </p:nvSpPr>
        <p:spPr>
          <a:xfrm>
            <a:off x="1257225" y="4715035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8" name="Google Shape;1348;p39"/>
          <p:cNvSpPr txBox="1">
            <a:spLocks noGrp="1"/>
          </p:cNvSpPr>
          <p:nvPr>
            <p:ph type="subTitle" idx="9"/>
          </p:nvPr>
        </p:nvSpPr>
        <p:spPr>
          <a:xfrm>
            <a:off x="6733737" y="3248520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lập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phương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0" name="Google Shape;1350;p39"/>
          <p:cNvSpPr txBox="1">
            <a:spLocks noGrp="1"/>
          </p:cNvSpPr>
          <p:nvPr>
            <p:ph type="subTitle" idx="15"/>
          </p:nvPr>
        </p:nvSpPr>
        <p:spPr>
          <a:xfrm>
            <a:off x="6733737" y="5486359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hộp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chữ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nhật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2" name="Google Shape;1352;p39"/>
          <p:cNvSpPr txBox="1">
            <a:spLocks noGrp="1"/>
          </p:cNvSpPr>
          <p:nvPr>
            <p:ph type="subTitle" idx="1"/>
          </p:nvPr>
        </p:nvSpPr>
        <p:spPr>
          <a:xfrm>
            <a:off x="1257263" y="3223700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cầu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4" name="Google Shape;1354;p39"/>
          <p:cNvSpPr txBox="1">
            <a:spLocks noGrp="1"/>
          </p:cNvSpPr>
          <p:nvPr>
            <p:ph type="subTitle" idx="6"/>
          </p:nvPr>
        </p:nvSpPr>
        <p:spPr>
          <a:xfrm>
            <a:off x="1257263" y="5418635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trụ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5" name="Google Shape;1355;p39"/>
          <p:cNvSpPr/>
          <p:nvPr/>
        </p:nvSpPr>
        <p:spPr>
          <a:xfrm>
            <a:off x="6155271" y="10225153"/>
            <a:ext cx="2729667" cy="2728367"/>
          </a:xfrm>
          <a:custGeom>
            <a:avLst/>
            <a:gdLst/>
            <a:ahLst/>
            <a:cxnLst/>
            <a:rect l="l" t="t" r="r" b="b"/>
            <a:pathLst>
              <a:path w="81890" h="81851" extrusionOk="0">
                <a:moveTo>
                  <a:pt x="40926" y="11064"/>
                </a:moveTo>
                <a:cubicBezTo>
                  <a:pt x="57465" y="11064"/>
                  <a:pt x="70787" y="24425"/>
                  <a:pt x="70787" y="40925"/>
                </a:cubicBezTo>
                <a:cubicBezTo>
                  <a:pt x="70787" y="57426"/>
                  <a:pt x="57465" y="70787"/>
                  <a:pt x="40926" y="70787"/>
                </a:cubicBezTo>
                <a:cubicBezTo>
                  <a:pt x="24426" y="70787"/>
                  <a:pt x="11065" y="57426"/>
                  <a:pt x="11065" y="40925"/>
                </a:cubicBezTo>
                <a:cubicBezTo>
                  <a:pt x="11065" y="24425"/>
                  <a:pt x="24426" y="11064"/>
                  <a:pt x="40926" y="11064"/>
                </a:cubicBezTo>
                <a:close/>
                <a:moveTo>
                  <a:pt x="40926" y="0"/>
                </a:moveTo>
                <a:cubicBezTo>
                  <a:pt x="18339" y="0"/>
                  <a:pt x="1" y="18338"/>
                  <a:pt x="1" y="40925"/>
                </a:cubicBezTo>
                <a:cubicBezTo>
                  <a:pt x="1" y="63513"/>
                  <a:pt x="18339" y="81851"/>
                  <a:pt x="40926" y="81851"/>
                </a:cubicBezTo>
                <a:cubicBezTo>
                  <a:pt x="63513" y="81851"/>
                  <a:pt x="81851" y="63513"/>
                  <a:pt x="81851" y="40925"/>
                </a:cubicBezTo>
                <a:cubicBezTo>
                  <a:pt x="81890" y="18338"/>
                  <a:pt x="63552" y="0"/>
                  <a:pt x="40926" y="0"/>
                </a:cubicBezTo>
                <a:close/>
              </a:path>
            </a:pathLst>
          </a:custGeom>
          <a:solidFill>
            <a:srgbClr val="F4BF42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074" name="Picture 2" descr="Tặng Nắp Đậy Lon Sữa Khi Mua Sữa Đặc Có Đường Xanh Biển 380G- Thiết Kế  Thông Minh Dễ Mở Nắp Lon | Lazada.vn">
            <a:extLst>
              <a:ext uri="{FF2B5EF4-FFF2-40B4-BE49-F238E27FC236}">
                <a16:creationId xmlns:a16="http://schemas.microsoft.com/office/drawing/2014/main" id="{DFFDA108-5EF4-955C-9CCB-25B4B7E09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0" y1="14648" x2="39160" y2="14648"/>
                        <a14:foregroundMark x1="36133" y1="15430" x2="41699" y2="14063"/>
                        <a14:foregroundMark x1="25879" y1="27441" x2="27637" y2="72852"/>
                        <a14:foregroundMark x1="26855" y1="73438" x2="29102" y2="77441"/>
                        <a14:foregroundMark x1="67383" y1="72656" x2="67383" y2="7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8967" r="15234" b="12193"/>
          <a:stretch/>
        </p:blipFill>
        <p:spPr bwMode="auto">
          <a:xfrm>
            <a:off x="8453119" y="256495"/>
            <a:ext cx="2343020" cy="280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4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" grpId="0" animBg="1"/>
      <p:bldP spid="1346" grpId="0" animBg="1"/>
      <p:bldP spid="135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9"/>
          <p:cNvSpPr txBox="1">
            <a:spLocks noGrp="1"/>
          </p:cNvSpPr>
          <p:nvPr>
            <p:ph type="title"/>
          </p:nvPr>
        </p:nvSpPr>
        <p:spPr>
          <a:xfrm>
            <a:off x="893135" y="127590"/>
            <a:ext cx="5094492" cy="176873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4267" b="1" dirty="0">
                <a:latin typeface="Cambria" panose="02040503050406030204" pitchFamily="18" charset="0"/>
                <a:ea typeface="Cambria" panose="02040503050406030204" pitchFamily="18" charset="0"/>
              </a:rPr>
              <a:t>CÂU 3: Vật sau dạng hình khối gì?</a:t>
            </a:r>
            <a:endParaRPr sz="4267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3" name="Google Shape;1343;p39"/>
          <p:cNvSpPr txBox="1">
            <a:spLocks noGrp="1"/>
          </p:cNvSpPr>
          <p:nvPr>
            <p:ph type="title" idx="8"/>
          </p:nvPr>
        </p:nvSpPr>
        <p:spPr>
          <a:xfrm>
            <a:off x="6632337" y="2538865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4" name="Google Shape;1344;p39"/>
          <p:cNvSpPr txBox="1">
            <a:spLocks noGrp="1"/>
          </p:cNvSpPr>
          <p:nvPr>
            <p:ph type="title" idx="14"/>
          </p:nvPr>
        </p:nvSpPr>
        <p:spPr>
          <a:xfrm>
            <a:off x="1257263" y="4715035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5" name="Google Shape;1345;p39"/>
          <p:cNvSpPr txBox="1">
            <a:spLocks noGrp="1"/>
          </p:cNvSpPr>
          <p:nvPr>
            <p:ph type="title" idx="3"/>
          </p:nvPr>
        </p:nvSpPr>
        <p:spPr>
          <a:xfrm>
            <a:off x="1257263" y="2520101"/>
            <a:ext cx="977200" cy="7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6" name="Google Shape;1346;p39"/>
          <p:cNvSpPr txBox="1">
            <a:spLocks noGrp="1"/>
          </p:cNvSpPr>
          <p:nvPr>
            <p:ph type="title" idx="5"/>
          </p:nvPr>
        </p:nvSpPr>
        <p:spPr>
          <a:xfrm>
            <a:off x="6733700" y="4741176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8" name="Google Shape;1348;p39"/>
          <p:cNvSpPr txBox="1">
            <a:spLocks noGrp="1"/>
          </p:cNvSpPr>
          <p:nvPr>
            <p:ph type="subTitle" idx="9"/>
          </p:nvPr>
        </p:nvSpPr>
        <p:spPr>
          <a:xfrm>
            <a:off x="6632337" y="3242503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lập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phương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0" name="Google Shape;1350;p39"/>
          <p:cNvSpPr txBox="1">
            <a:spLocks noGrp="1"/>
          </p:cNvSpPr>
          <p:nvPr>
            <p:ph type="subTitle" idx="15"/>
          </p:nvPr>
        </p:nvSpPr>
        <p:spPr>
          <a:xfrm>
            <a:off x="1257263" y="5418635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hộp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chữ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nhật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2" name="Google Shape;1352;p39"/>
          <p:cNvSpPr txBox="1">
            <a:spLocks noGrp="1"/>
          </p:cNvSpPr>
          <p:nvPr>
            <p:ph type="subTitle" idx="1"/>
          </p:nvPr>
        </p:nvSpPr>
        <p:spPr>
          <a:xfrm>
            <a:off x="1257263" y="3223700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trụ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4" name="Google Shape;1354;p39"/>
          <p:cNvSpPr txBox="1">
            <a:spLocks noGrp="1"/>
          </p:cNvSpPr>
          <p:nvPr>
            <p:ph type="subTitle" idx="6"/>
          </p:nvPr>
        </p:nvSpPr>
        <p:spPr>
          <a:xfrm>
            <a:off x="6733737" y="5444776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cầu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5" name="Google Shape;1355;p39"/>
          <p:cNvSpPr/>
          <p:nvPr/>
        </p:nvSpPr>
        <p:spPr>
          <a:xfrm>
            <a:off x="6155271" y="10225153"/>
            <a:ext cx="2729667" cy="2728367"/>
          </a:xfrm>
          <a:custGeom>
            <a:avLst/>
            <a:gdLst/>
            <a:ahLst/>
            <a:cxnLst/>
            <a:rect l="l" t="t" r="r" b="b"/>
            <a:pathLst>
              <a:path w="81890" h="81851" extrusionOk="0">
                <a:moveTo>
                  <a:pt x="40926" y="11064"/>
                </a:moveTo>
                <a:cubicBezTo>
                  <a:pt x="57465" y="11064"/>
                  <a:pt x="70787" y="24425"/>
                  <a:pt x="70787" y="40925"/>
                </a:cubicBezTo>
                <a:cubicBezTo>
                  <a:pt x="70787" y="57426"/>
                  <a:pt x="57465" y="70787"/>
                  <a:pt x="40926" y="70787"/>
                </a:cubicBezTo>
                <a:cubicBezTo>
                  <a:pt x="24426" y="70787"/>
                  <a:pt x="11065" y="57426"/>
                  <a:pt x="11065" y="40925"/>
                </a:cubicBezTo>
                <a:cubicBezTo>
                  <a:pt x="11065" y="24425"/>
                  <a:pt x="24426" y="11064"/>
                  <a:pt x="40926" y="11064"/>
                </a:cubicBezTo>
                <a:close/>
                <a:moveTo>
                  <a:pt x="40926" y="0"/>
                </a:moveTo>
                <a:cubicBezTo>
                  <a:pt x="18339" y="0"/>
                  <a:pt x="1" y="18338"/>
                  <a:pt x="1" y="40925"/>
                </a:cubicBezTo>
                <a:cubicBezTo>
                  <a:pt x="1" y="63513"/>
                  <a:pt x="18339" y="81851"/>
                  <a:pt x="40926" y="81851"/>
                </a:cubicBezTo>
                <a:cubicBezTo>
                  <a:pt x="63513" y="81851"/>
                  <a:pt x="81851" y="63513"/>
                  <a:pt x="81851" y="40925"/>
                </a:cubicBezTo>
                <a:cubicBezTo>
                  <a:pt x="81890" y="18338"/>
                  <a:pt x="63552" y="0"/>
                  <a:pt x="40926" y="0"/>
                </a:cubicBezTo>
                <a:close/>
              </a:path>
            </a:pathLst>
          </a:custGeom>
          <a:solidFill>
            <a:srgbClr val="F4BF42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AutoShape 2" descr="Quả bóng đá phong cách cổ điển màu đen trắng | Shopee Việt Nam">
            <a:extLst>
              <a:ext uri="{FF2B5EF4-FFF2-40B4-BE49-F238E27FC236}">
                <a16:creationId xmlns:a16="http://schemas.microsoft.com/office/drawing/2014/main" id="{9463CC3B-E4E7-DFFE-BAE6-DD27479A7E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</a:pPr>
            <a:endParaRPr lang="en-US" sz="1867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4E854-ED4C-DD8D-695C-FD3C85CE6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889" y1="15000" x2="59889" y2="15000"/>
                        <a14:foregroundMark x1="79222" y1="28889" x2="79222" y2="28889"/>
                        <a14:foregroundMark x1="55333" y1="13222" x2="68667" y2="19556"/>
                        <a14:foregroundMark x1="68667" y1="19556" x2="79556" y2="29556"/>
                        <a14:foregroundMark x1="79556" y1="29556" x2="80667" y2="31444"/>
                        <a14:foregroundMark x1="59111" y1="13667" x2="71222" y2="18444"/>
                        <a14:foregroundMark x1="71222" y1="18444" x2="78667" y2="26889"/>
                        <a14:foregroundMark x1="78667" y1="26889" x2="78667" y2="2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5737" y="-22570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" grpId="0" animBg="1"/>
      <p:bldP spid="1346" grpId="0" animBg="1"/>
      <p:bldP spid="135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37"/>
          <p:cNvSpPr/>
          <p:nvPr/>
        </p:nvSpPr>
        <p:spPr>
          <a:xfrm>
            <a:off x="2715001" y="64674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8" name="Google Shape;1248;p37"/>
          <p:cNvSpPr/>
          <p:nvPr/>
        </p:nvSpPr>
        <p:spPr>
          <a:xfrm>
            <a:off x="2808401" y="65452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9" name="Google Shape;1249;p37"/>
          <p:cNvSpPr/>
          <p:nvPr/>
        </p:nvSpPr>
        <p:spPr>
          <a:xfrm>
            <a:off x="9418134" y="2016117"/>
            <a:ext cx="964231" cy="947720"/>
          </a:xfrm>
          <a:custGeom>
            <a:avLst/>
            <a:gdLst/>
            <a:ahLst/>
            <a:cxnLst/>
            <a:rect l="l" t="t" r="r" b="b"/>
            <a:pathLst>
              <a:path w="38662" h="38000" extrusionOk="0">
                <a:moveTo>
                  <a:pt x="19379" y="1"/>
                </a:moveTo>
                <a:cubicBezTo>
                  <a:pt x="18859" y="1"/>
                  <a:pt x="18339" y="331"/>
                  <a:pt x="18244" y="993"/>
                </a:cubicBezTo>
                <a:cubicBezTo>
                  <a:pt x="16448" y="12809"/>
                  <a:pt x="13140" y="16117"/>
                  <a:pt x="1324" y="17913"/>
                </a:cubicBezTo>
                <a:cubicBezTo>
                  <a:pt x="1" y="18008"/>
                  <a:pt x="1" y="19898"/>
                  <a:pt x="1324" y="20087"/>
                </a:cubicBezTo>
                <a:cubicBezTo>
                  <a:pt x="13140" y="21883"/>
                  <a:pt x="16448" y="25192"/>
                  <a:pt x="18244" y="37007"/>
                </a:cubicBezTo>
                <a:cubicBezTo>
                  <a:pt x="18292" y="37669"/>
                  <a:pt x="18788" y="38000"/>
                  <a:pt x="19308" y="38000"/>
                </a:cubicBezTo>
                <a:cubicBezTo>
                  <a:pt x="19828" y="38000"/>
                  <a:pt x="20371" y="37669"/>
                  <a:pt x="20513" y="37007"/>
                </a:cubicBezTo>
                <a:cubicBezTo>
                  <a:pt x="22214" y="25192"/>
                  <a:pt x="25523" y="21883"/>
                  <a:pt x="37338" y="20087"/>
                </a:cubicBezTo>
                <a:cubicBezTo>
                  <a:pt x="38662" y="19993"/>
                  <a:pt x="38662" y="18102"/>
                  <a:pt x="37338" y="17913"/>
                </a:cubicBezTo>
                <a:cubicBezTo>
                  <a:pt x="25523" y="16117"/>
                  <a:pt x="22214" y="12809"/>
                  <a:pt x="20513" y="993"/>
                </a:cubicBezTo>
                <a:cubicBezTo>
                  <a:pt x="20418" y="331"/>
                  <a:pt x="19899" y="1"/>
                  <a:pt x="19379" y="1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0" name="Google Shape;1250;p37"/>
          <p:cNvSpPr/>
          <p:nvPr/>
        </p:nvSpPr>
        <p:spPr>
          <a:xfrm>
            <a:off x="10273946" y="2546002"/>
            <a:ext cx="617689" cy="609409"/>
          </a:xfrm>
          <a:custGeom>
            <a:avLst/>
            <a:gdLst/>
            <a:ahLst/>
            <a:cxnLst/>
            <a:rect l="l" t="t" r="r" b="b"/>
            <a:pathLst>
              <a:path w="24767" h="24435" extrusionOk="0">
                <a:moveTo>
                  <a:pt x="12395" y="0"/>
                </a:moveTo>
                <a:cubicBezTo>
                  <a:pt x="12076" y="0"/>
                  <a:pt x="11769" y="213"/>
                  <a:pt x="11722" y="638"/>
                </a:cubicBezTo>
                <a:cubicBezTo>
                  <a:pt x="10493" y="8295"/>
                  <a:pt x="8413" y="10469"/>
                  <a:pt x="851" y="11509"/>
                </a:cubicBezTo>
                <a:cubicBezTo>
                  <a:pt x="1" y="11603"/>
                  <a:pt x="1" y="12832"/>
                  <a:pt x="851" y="12927"/>
                </a:cubicBezTo>
                <a:cubicBezTo>
                  <a:pt x="8508" y="14155"/>
                  <a:pt x="10587" y="16235"/>
                  <a:pt x="11722" y="23797"/>
                </a:cubicBezTo>
                <a:cubicBezTo>
                  <a:pt x="11769" y="24222"/>
                  <a:pt x="12076" y="24435"/>
                  <a:pt x="12395" y="24435"/>
                </a:cubicBezTo>
                <a:cubicBezTo>
                  <a:pt x="12714" y="24435"/>
                  <a:pt x="13045" y="24222"/>
                  <a:pt x="13140" y="23797"/>
                </a:cubicBezTo>
                <a:cubicBezTo>
                  <a:pt x="14274" y="16140"/>
                  <a:pt x="16448" y="13966"/>
                  <a:pt x="24010" y="12927"/>
                </a:cubicBezTo>
                <a:cubicBezTo>
                  <a:pt x="24766" y="12832"/>
                  <a:pt x="24766" y="11509"/>
                  <a:pt x="24010" y="11509"/>
                </a:cubicBezTo>
                <a:cubicBezTo>
                  <a:pt x="16259" y="10374"/>
                  <a:pt x="14179" y="8200"/>
                  <a:pt x="13140" y="638"/>
                </a:cubicBezTo>
                <a:cubicBezTo>
                  <a:pt x="13045" y="213"/>
                  <a:pt x="12714" y="0"/>
                  <a:pt x="12395" y="0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8" name="Google Shape;1258;p37"/>
          <p:cNvSpPr/>
          <p:nvPr/>
        </p:nvSpPr>
        <p:spPr>
          <a:xfrm>
            <a:off x="1063799" y="3813266"/>
            <a:ext cx="1035652" cy="1020453"/>
          </a:xfrm>
          <a:custGeom>
            <a:avLst/>
            <a:gdLst/>
            <a:ahLst/>
            <a:cxnLst/>
            <a:rect l="l" t="t" r="r" b="b"/>
            <a:pathLst>
              <a:path w="38567" h="38001" extrusionOk="0">
                <a:moveTo>
                  <a:pt x="19366" y="1"/>
                </a:moveTo>
                <a:cubicBezTo>
                  <a:pt x="18858" y="1"/>
                  <a:pt x="18338" y="332"/>
                  <a:pt x="18244" y="994"/>
                </a:cubicBezTo>
                <a:cubicBezTo>
                  <a:pt x="16448" y="12809"/>
                  <a:pt x="13139" y="16118"/>
                  <a:pt x="1324" y="17914"/>
                </a:cubicBezTo>
                <a:cubicBezTo>
                  <a:pt x="0" y="18008"/>
                  <a:pt x="0" y="19899"/>
                  <a:pt x="1324" y="20182"/>
                </a:cubicBezTo>
                <a:cubicBezTo>
                  <a:pt x="13139" y="21884"/>
                  <a:pt x="16448" y="25192"/>
                  <a:pt x="18055" y="37008"/>
                </a:cubicBezTo>
                <a:cubicBezTo>
                  <a:pt x="18149" y="37669"/>
                  <a:pt x="18669" y="38000"/>
                  <a:pt x="19189" y="38000"/>
                </a:cubicBezTo>
                <a:cubicBezTo>
                  <a:pt x="19709" y="38000"/>
                  <a:pt x="20229" y="37669"/>
                  <a:pt x="20323" y="37008"/>
                </a:cubicBezTo>
                <a:cubicBezTo>
                  <a:pt x="22119" y="25192"/>
                  <a:pt x="25428" y="21884"/>
                  <a:pt x="37243" y="20182"/>
                </a:cubicBezTo>
                <a:cubicBezTo>
                  <a:pt x="38567" y="19899"/>
                  <a:pt x="38567" y="18103"/>
                  <a:pt x="37338" y="17914"/>
                </a:cubicBezTo>
                <a:cubicBezTo>
                  <a:pt x="25522" y="16118"/>
                  <a:pt x="22214" y="12809"/>
                  <a:pt x="20418" y="994"/>
                </a:cubicBezTo>
                <a:cubicBezTo>
                  <a:pt x="20370" y="332"/>
                  <a:pt x="19874" y="1"/>
                  <a:pt x="19366" y="1"/>
                </a:cubicBezTo>
                <a:close/>
              </a:path>
            </a:pathLst>
          </a:custGeom>
          <a:solidFill>
            <a:srgbClr val="E33D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0" name="Google Shape;1260;p37"/>
          <p:cNvGrpSpPr/>
          <p:nvPr/>
        </p:nvGrpSpPr>
        <p:grpSpPr>
          <a:xfrm>
            <a:off x="-79031" y="618761"/>
            <a:ext cx="3002963" cy="2480857"/>
            <a:chOff x="7132775" y="2734075"/>
            <a:chExt cx="1295125" cy="1069950"/>
          </a:xfrm>
        </p:grpSpPr>
        <p:sp>
          <p:nvSpPr>
            <p:cNvPr id="1261" name="Google Shape;1261;p37"/>
            <p:cNvSpPr/>
            <p:nvPr/>
          </p:nvSpPr>
          <p:spPr>
            <a:xfrm>
              <a:off x="7132775" y="2734075"/>
              <a:ext cx="1295125" cy="1069950"/>
            </a:xfrm>
            <a:custGeom>
              <a:avLst/>
              <a:gdLst/>
              <a:ahLst/>
              <a:cxnLst/>
              <a:rect l="l" t="t" r="r" b="b"/>
              <a:pathLst>
                <a:path w="51805" h="42798" extrusionOk="0">
                  <a:moveTo>
                    <a:pt x="43632" y="0"/>
                  </a:moveTo>
                  <a:cubicBezTo>
                    <a:pt x="40063" y="0"/>
                    <a:pt x="34626" y="3069"/>
                    <a:pt x="30222" y="6004"/>
                  </a:cubicBezTo>
                  <a:cubicBezTo>
                    <a:pt x="30022" y="5904"/>
                    <a:pt x="29822" y="5838"/>
                    <a:pt x="29555" y="5738"/>
                  </a:cubicBezTo>
                  <a:cubicBezTo>
                    <a:pt x="29522" y="5738"/>
                    <a:pt x="29522" y="5738"/>
                    <a:pt x="29489" y="5704"/>
                  </a:cubicBezTo>
                  <a:cubicBezTo>
                    <a:pt x="29188" y="5604"/>
                    <a:pt x="28888" y="5537"/>
                    <a:pt x="28521" y="5404"/>
                  </a:cubicBezTo>
                  <a:cubicBezTo>
                    <a:pt x="28421" y="5371"/>
                    <a:pt x="28354" y="5371"/>
                    <a:pt x="28254" y="5371"/>
                  </a:cubicBezTo>
                  <a:cubicBezTo>
                    <a:pt x="27954" y="5271"/>
                    <a:pt x="27654" y="5237"/>
                    <a:pt x="27387" y="5171"/>
                  </a:cubicBezTo>
                  <a:lnTo>
                    <a:pt x="27320" y="5171"/>
                  </a:lnTo>
                  <a:cubicBezTo>
                    <a:pt x="27020" y="5104"/>
                    <a:pt x="26687" y="5070"/>
                    <a:pt x="26353" y="5037"/>
                  </a:cubicBezTo>
                  <a:cubicBezTo>
                    <a:pt x="26253" y="5037"/>
                    <a:pt x="26186" y="5037"/>
                    <a:pt x="26053" y="5004"/>
                  </a:cubicBezTo>
                  <a:cubicBezTo>
                    <a:pt x="25753" y="4937"/>
                    <a:pt x="25486" y="4937"/>
                    <a:pt x="25186" y="4937"/>
                  </a:cubicBezTo>
                  <a:lnTo>
                    <a:pt x="23818" y="4937"/>
                  </a:lnTo>
                  <a:cubicBezTo>
                    <a:pt x="23518" y="4937"/>
                    <a:pt x="23184" y="5004"/>
                    <a:pt x="22917" y="5037"/>
                  </a:cubicBezTo>
                  <a:lnTo>
                    <a:pt x="22817" y="5037"/>
                  </a:lnTo>
                  <a:cubicBezTo>
                    <a:pt x="22517" y="5070"/>
                    <a:pt x="22217" y="5104"/>
                    <a:pt x="21850" y="5171"/>
                  </a:cubicBezTo>
                  <a:cubicBezTo>
                    <a:pt x="21750" y="5171"/>
                    <a:pt x="21683" y="5204"/>
                    <a:pt x="21583" y="5204"/>
                  </a:cubicBezTo>
                  <a:cubicBezTo>
                    <a:pt x="21283" y="5271"/>
                    <a:pt x="20983" y="5337"/>
                    <a:pt x="20682" y="5404"/>
                  </a:cubicBezTo>
                  <a:lnTo>
                    <a:pt x="20582" y="5404"/>
                  </a:lnTo>
                  <a:cubicBezTo>
                    <a:pt x="20315" y="5504"/>
                    <a:pt x="20015" y="5571"/>
                    <a:pt x="19648" y="5704"/>
                  </a:cubicBezTo>
                  <a:lnTo>
                    <a:pt x="19381" y="5771"/>
                  </a:lnTo>
                  <a:cubicBezTo>
                    <a:pt x="19048" y="5904"/>
                    <a:pt x="18748" y="6038"/>
                    <a:pt x="18481" y="6105"/>
                  </a:cubicBezTo>
                  <a:lnTo>
                    <a:pt x="18414" y="6105"/>
                  </a:lnTo>
                  <a:cubicBezTo>
                    <a:pt x="18147" y="6238"/>
                    <a:pt x="17847" y="6405"/>
                    <a:pt x="17513" y="6572"/>
                  </a:cubicBezTo>
                  <a:lnTo>
                    <a:pt x="17313" y="6705"/>
                  </a:lnTo>
                  <a:cubicBezTo>
                    <a:pt x="16679" y="7039"/>
                    <a:pt x="16046" y="7405"/>
                    <a:pt x="15512" y="7839"/>
                  </a:cubicBezTo>
                  <a:cubicBezTo>
                    <a:pt x="15412" y="7872"/>
                    <a:pt x="15378" y="7906"/>
                    <a:pt x="15345" y="7939"/>
                  </a:cubicBezTo>
                  <a:cubicBezTo>
                    <a:pt x="15012" y="8206"/>
                    <a:pt x="14745" y="8406"/>
                    <a:pt x="14478" y="8606"/>
                  </a:cubicBezTo>
                  <a:cubicBezTo>
                    <a:pt x="14211" y="8840"/>
                    <a:pt x="13977" y="9073"/>
                    <a:pt x="13677" y="9374"/>
                  </a:cubicBezTo>
                  <a:lnTo>
                    <a:pt x="13510" y="9540"/>
                  </a:lnTo>
                  <a:cubicBezTo>
                    <a:pt x="13010" y="10041"/>
                    <a:pt x="12543" y="10574"/>
                    <a:pt x="12143" y="11108"/>
                  </a:cubicBezTo>
                  <a:cubicBezTo>
                    <a:pt x="12076" y="11208"/>
                    <a:pt x="12009" y="11242"/>
                    <a:pt x="11976" y="11342"/>
                  </a:cubicBezTo>
                  <a:cubicBezTo>
                    <a:pt x="11743" y="11608"/>
                    <a:pt x="11542" y="11909"/>
                    <a:pt x="11376" y="12176"/>
                  </a:cubicBezTo>
                  <a:lnTo>
                    <a:pt x="11342" y="12209"/>
                  </a:lnTo>
                  <a:cubicBezTo>
                    <a:pt x="11175" y="12442"/>
                    <a:pt x="11009" y="12743"/>
                    <a:pt x="10842" y="13043"/>
                  </a:cubicBezTo>
                  <a:lnTo>
                    <a:pt x="10708" y="13276"/>
                  </a:lnTo>
                  <a:cubicBezTo>
                    <a:pt x="10542" y="13610"/>
                    <a:pt x="10408" y="13910"/>
                    <a:pt x="10241" y="14210"/>
                  </a:cubicBezTo>
                  <a:cubicBezTo>
                    <a:pt x="10141" y="14511"/>
                    <a:pt x="10008" y="14777"/>
                    <a:pt x="9908" y="15078"/>
                  </a:cubicBezTo>
                  <a:cubicBezTo>
                    <a:pt x="9875" y="15178"/>
                    <a:pt x="9875" y="15244"/>
                    <a:pt x="9841" y="15344"/>
                  </a:cubicBezTo>
                  <a:cubicBezTo>
                    <a:pt x="9708" y="15678"/>
                    <a:pt x="9641" y="16012"/>
                    <a:pt x="9541" y="16278"/>
                  </a:cubicBezTo>
                  <a:lnTo>
                    <a:pt x="9541" y="16379"/>
                  </a:lnTo>
                  <a:cubicBezTo>
                    <a:pt x="9474" y="16679"/>
                    <a:pt x="9374" y="16946"/>
                    <a:pt x="9341" y="17279"/>
                  </a:cubicBezTo>
                  <a:lnTo>
                    <a:pt x="9307" y="17546"/>
                  </a:lnTo>
                  <a:cubicBezTo>
                    <a:pt x="9207" y="17913"/>
                    <a:pt x="9174" y="18213"/>
                    <a:pt x="9141" y="18513"/>
                  </a:cubicBezTo>
                  <a:lnTo>
                    <a:pt x="9141" y="18547"/>
                  </a:lnTo>
                  <a:cubicBezTo>
                    <a:pt x="9074" y="18847"/>
                    <a:pt x="9041" y="19114"/>
                    <a:pt x="9041" y="19514"/>
                  </a:cubicBezTo>
                  <a:lnTo>
                    <a:pt x="9041" y="19714"/>
                  </a:lnTo>
                  <a:cubicBezTo>
                    <a:pt x="9007" y="20381"/>
                    <a:pt x="9041" y="21082"/>
                    <a:pt x="9074" y="21749"/>
                  </a:cubicBezTo>
                  <a:lnTo>
                    <a:pt x="9074" y="21949"/>
                  </a:lnTo>
                  <a:cubicBezTo>
                    <a:pt x="9141" y="22550"/>
                    <a:pt x="9241" y="23117"/>
                    <a:pt x="9374" y="23750"/>
                  </a:cubicBezTo>
                  <a:cubicBezTo>
                    <a:pt x="6672" y="26719"/>
                    <a:pt x="4537" y="29421"/>
                    <a:pt x="3170" y="31723"/>
                  </a:cubicBezTo>
                  <a:cubicBezTo>
                    <a:pt x="2369" y="33024"/>
                    <a:pt x="1" y="37027"/>
                    <a:pt x="2236" y="39595"/>
                  </a:cubicBezTo>
                  <a:cubicBezTo>
                    <a:pt x="2403" y="39795"/>
                    <a:pt x="2636" y="39962"/>
                    <a:pt x="2836" y="40129"/>
                  </a:cubicBezTo>
                  <a:cubicBezTo>
                    <a:pt x="2870" y="40196"/>
                    <a:pt x="2903" y="40229"/>
                    <a:pt x="3003" y="40262"/>
                  </a:cubicBezTo>
                  <a:cubicBezTo>
                    <a:pt x="3170" y="40396"/>
                    <a:pt x="3337" y="40462"/>
                    <a:pt x="3503" y="40563"/>
                  </a:cubicBezTo>
                  <a:cubicBezTo>
                    <a:pt x="3537" y="40596"/>
                    <a:pt x="3637" y="40596"/>
                    <a:pt x="3670" y="40629"/>
                  </a:cubicBezTo>
                  <a:cubicBezTo>
                    <a:pt x="3870" y="40729"/>
                    <a:pt x="4070" y="40796"/>
                    <a:pt x="4337" y="40863"/>
                  </a:cubicBezTo>
                  <a:cubicBezTo>
                    <a:pt x="4371" y="40863"/>
                    <a:pt x="4404" y="40863"/>
                    <a:pt x="4471" y="40896"/>
                  </a:cubicBezTo>
                  <a:cubicBezTo>
                    <a:pt x="4571" y="41096"/>
                    <a:pt x="4704" y="41263"/>
                    <a:pt x="4838" y="41396"/>
                  </a:cubicBezTo>
                  <a:cubicBezTo>
                    <a:pt x="5371" y="42030"/>
                    <a:pt x="6405" y="42797"/>
                    <a:pt x="8207" y="42797"/>
                  </a:cubicBezTo>
                  <a:cubicBezTo>
                    <a:pt x="11743" y="42797"/>
                    <a:pt x="17213" y="39729"/>
                    <a:pt x="21583" y="36793"/>
                  </a:cubicBezTo>
                  <a:cubicBezTo>
                    <a:pt x="23384" y="37460"/>
                    <a:pt x="25319" y="37861"/>
                    <a:pt x="27220" y="37861"/>
                  </a:cubicBezTo>
                  <a:cubicBezTo>
                    <a:pt x="30923" y="37861"/>
                    <a:pt x="34526" y="36526"/>
                    <a:pt x="37361" y="34091"/>
                  </a:cubicBezTo>
                  <a:cubicBezTo>
                    <a:pt x="41731" y="30355"/>
                    <a:pt x="43665" y="24518"/>
                    <a:pt x="42431" y="18947"/>
                  </a:cubicBezTo>
                  <a:cubicBezTo>
                    <a:pt x="45166" y="16012"/>
                    <a:pt x="47268" y="13276"/>
                    <a:pt x="48602" y="11008"/>
                  </a:cubicBezTo>
                  <a:cubicBezTo>
                    <a:pt x="49403" y="9774"/>
                    <a:pt x="51805" y="5838"/>
                    <a:pt x="49570" y="3202"/>
                  </a:cubicBezTo>
                  <a:cubicBezTo>
                    <a:pt x="49169" y="2702"/>
                    <a:pt x="48469" y="2168"/>
                    <a:pt x="47368" y="1901"/>
                  </a:cubicBezTo>
                  <a:cubicBezTo>
                    <a:pt x="47301" y="1735"/>
                    <a:pt x="47168" y="1601"/>
                    <a:pt x="47068" y="1501"/>
                  </a:cubicBezTo>
                  <a:lnTo>
                    <a:pt x="47001" y="1401"/>
                  </a:lnTo>
                  <a:cubicBezTo>
                    <a:pt x="46868" y="1234"/>
                    <a:pt x="46701" y="1101"/>
                    <a:pt x="46534" y="934"/>
                  </a:cubicBezTo>
                  <a:cubicBezTo>
                    <a:pt x="45800" y="334"/>
                    <a:pt x="44766" y="0"/>
                    <a:pt x="43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7265375" y="2841925"/>
              <a:ext cx="1095800" cy="901975"/>
            </a:xfrm>
            <a:custGeom>
              <a:avLst/>
              <a:gdLst/>
              <a:ahLst/>
              <a:cxnLst/>
              <a:rect l="l" t="t" r="r" b="b"/>
              <a:pathLst>
                <a:path w="43832" h="36079" extrusionOk="0">
                  <a:moveTo>
                    <a:pt x="40873" y="1"/>
                  </a:moveTo>
                  <a:cubicBezTo>
                    <a:pt x="38360" y="1"/>
                    <a:pt x="33513" y="2349"/>
                    <a:pt x="27754" y="6294"/>
                  </a:cubicBezTo>
                  <a:cubicBezTo>
                    <a:pt x="25912" y="5366"/>
                    <a:pt x="23892" y="4894"/>
                    <a:pt x="21865" y="4894"/>
                  </a:cubicBezTo>
                  <a:cubicBezTo>
                    <a:pt x="18863" y="4894"/>
                    <a:pt x="15846" y="5931"/>
                    <a:pt x="13377" y="8062"/>
                  </a:cubicBezTo>
                  <a:cubicBezTo>
                    <a:pt x="9241" y="11598"/>
                    <a:pt x="7873" y="17135"/>
                    <a:pt x="9407" y="21972"/>
                  </a:cubicBezTo>
                  <a:cubicBezTo>
                    <a:pt x="3336" y="28443"/>
                    <a:pt x="1" y="33880"/>
                    <a:pt x="1468" y="35548"/>
                  </a:cubicBezTo>
                  <a:cubicBezTo>
                    <a:pt x="1771" y="35907"/>
                    <a:pt x="2272" y="36079"/>
                    <a:pt x="2943" y="36079"/>
                  </a:cubicBezTo>
                  <a:cubicBezTo>
                    <a:pt x="5456" y="36079"/>
                    <a:pt x="10354" y="33671"/>
                    <a:pt x="16146" y="29644"/>
                  </a:cubicBezTo>
                  <a:lnTo>
                    <a:pt x="16212" y="29777"/>
                  </a:lnTo>
                  <a:cubicBezTo>
                    <a:pt x="17999" y="30644"/>
                    <a:pt x="19951" y="31082"/>
                    <a:pt x="21910" y="31082"/>
                  </a:cubicBezTo>
                  <a:cubicBezTo>
                    <a:pt x="24925" y="31082"/>
                    <a:pt x="27956" y="30045"/>
                    <a:pt x="30422" y="27943"/>
                  </a:cubicBezTo>
                  <a:cubicBezTo>
                    <a:pt x="34559" y="24407"/>
                    <a:pt x="35926" y="18869"/>
                    <a:pt x="34392" y="14033"/>
                  </a:cubicBezTo>
                  <a:cubicBezTo>
                    <a:pt x="40496" y="7595"/>
                    <a:pt x="43832" y="2191"/>
                    <a:pt x="42364" y="523"/>
                  </a:cubicBezTo>
                  <a:cubicBezTo>
                    <a:pt x="42054" y="170"/>
                    <a:pt x="41547" y="1"/>
                    <a:pt x="40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7603950" y="3147700"/>
              <a:ext cx="495375" cy="426850"/>
            </a:xfrm>
            <a:custGeom>
              <a:avLst/>
              <a:gdLst/>
              <a:ahLst/>
              <a:cxnLst/>
              <a:rect l="l" t="t" r="r" b="b"/>
              <a:pathLst>
                <a:path w="19815" h="17074" extrusionOk="0">
                  <a:moveTo>
                    <a:pt x="18280" y="0"/>
                  </a:moveTo>
                  <a:cubicBezTo>
                    <a:pt x="15779" y="2669"/>
                    <a:pt x="12810" y="5504"/>
                    <a:pt x="9507" y="8273"/>
                  </a:cubicBezTo>
                  <a:cubicBezTo>
                    <a:pt x="6205" y="11075"/>
                    <a:pt x="3003" y="13577"/>
                    <a:pt x="1" y="15611"/>
                  </a:cubicBezTo>
                  <a:lnTo>
                    <a:pt x="101" y="15745"/>
                  </a:lnTo>
                  <a:cubicBezTo>
                    <a:pt x="1893" y="16628"/>
                    <a:pt x="3847" y="17074"/>
                    <a:pt x="5808" y="17074"/>
                  </a:cubicBezTo>
                  <a:cubicBezTo>
                    <a:pt x="8810" y="17074"/>
                    <a:pt x="11829" y="16029"/>
                    <a:pt x="14311" y="13910"/>
                  </a:cubicBezTo>
                  <a:cubicBezTo>
                    <a:pt x="18447" y="10408"/>
                    <a:pt x="19815" y="4870"/>
                    <a:pt x="18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7398800" y="2920825"/>
              <a:ext cx="630475" cy="577150"/>
            </a:xfrm>
            <a:custGeom>
              <a:avLst/>
              <a:gdLst/>
              <a:ahLst/>
              <a:cxnLst/>
              <a:rect l="l" t="t" r="r" b="b"/>
              <a:pathLst>
                <a:path w="25219" h="23086" extrusionOk="0">
                  <a:moveTo>
                    <a:pt x="13979" y="1"/>
                  </a:moveTo>
                  <a:cubicBezTo>
                    <a:pt x="10981" y="1"/>
                    <a:pt x="7970" y="1030"/>
                    <a:pt x="5505" y="3138"/>
                  </a:cubicBezTo>
                  <a:cubicBezTo>
                    <a:pt x="1368" y="6640"/>
                    <a:pt x="1" y="12211"/>
                    <a:pt x="1535" y="17081"/>
                  </a:cubicBezTo>
                  <a:cubicBezTo>
                    <a:pt x="1869" y="18082"/>
                    <a:pt x="2302" y="19049"/>
                    <a:pt x="2869" y="19950"/>
                  </a:cubicBezTo>
                  <a:cubicBezTo>
                    <a:pt x="3203" y="20550"/>
                    <a:pt x="3637" y="21084"/>
                    <a:pt x="4070" y="21618"/>
                  </a:cubicBezTo>
                  <a:cubicBezTo>
                    <a:pt x="4571" y="22118"/>
                    <a:pt x="5038" y="22618"/>
                    <a:pt x="5571" y="23085"/>
                  </a:cubicBezTo>
                  <a:cubicBezTo>
                    <a:pt x="8540" y="20984"/>
                    <a:pt x="12076" y="18249"/>
                    <a:pt x="15745" y="15080"/>
                  </a:cubicBezTo>
                  <a:cubicBezTo>
                    <a:pt x="19415" y="11911"/>
                    <a:pt x="22684" y="8875"/>
                    <a:pt x="25219" y="6273"/>
                  </a:cubicBezTo>
                  <a:cubicBezTo>
                    <a:pt x="24852" y="5640"/>
                    <a:pt x="24418" y="5106"/>
                    <a:pt x="23985" y="4572"/>
                  </a:cubicBezTo>
                  <a:cubicBezTo>
                    <a:pt x="23518" y="4038"/>
                    <a:pt x="23017" y="3538"/>
                    <a:pt x="22484" y="3104"/>
                  </a:cubicBezTo>
                  <a:cubicBezTo>
                    <a:pt x="21683" y="2437"/>
                    <a:pt x="20816" y="1870"/>
                    <a:pt x="19882" y="1403"/>
                  </a:cubicBezTo>
                  <a:cubicBezTo>
                    <a:pt x="18036" y="473"/>
                    <a:pt x="16010" y="1"/>
                    <a:pt x="1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7200325" y="2797000"/>
              <a:ext cx="1096650" cy="901450"/>
            </a:xfrm>
            <a:custGeom>
              <a:avLst/>
              <a:gdLst/>
              <a:ahLst/>
              <a:cxnLst/>
              <a:rect l="l" t="t" r="r" b="b"/>
              <a:pathLst>
                <a:path w="43866" h="36058" extrusionOk="0">
                  <a:moveTo>
                    <a:pt x="40958" y="1"/>
                  </a:moveTo>
                  <a:cubicBezTo>
                    <a:pt x="38451" y="1"/>
                    <a:pt x="33600" y="2383"/>
                    <a:pt x="27854" y="6390"/>
                  </a:cubicBezTo>
                  <a:cubicBezTo>
                    <a:pt x="28788" y="6857"/>
                    <a:pt x="29655" y="7424"/>
                    <a:pt x="30456" y="8091"/>
                  </a:cubicBezTo>
                  <a:cubicBezTo>
                    <a:pt x="34154" y="5474"/>
                    <a:pt x="36930" y="3875"/>
                    <a:pt x="38019" y="3875"/>
                  </a:cubicBezTo>
                  <a:cubicBezTo>
                    <a:pt x="38207" y="3875"/>
                    <a:pt x="38345" y="3923"/>
                    <a:pt x="38428" y="4021"/>
                  </a:cubicBezTo>
                  <a:cubicBezTo>
                    <a:pt x="38962" y="4688"/>
                    <a:pt x="36860" y="7457"/>
                    <a:pt x="33158" y="11260"/>
                  </a:cubicBezTo>
                  <a:cubicBezTo>
                    <a:pt x="30656" y="13862"/>
                    <a:pt x="27354" y="16897"/>
                    <a:pt x="23684" y="20066"/>
                  </a:cubicBezTo>
                  <a:cubicBezTo>
                    <a:pt x="19982" y="23202"/>
                    <a:pt x="16479" y="26004"/>
                    <a:pt x="13510" y="28072"/>
                  </a:cubicBezTo>
                  <a:cubicBezTo>
                    <a:pt x="9813" y="30660"/>
                    <a:pt x="7037" y="32254"/>
                    <a:pt x="5968" y="32254"/>
                  </a:cubicBezTo>
                  <a:cubicBezTo>
                    <a:pt x="5784" y="32254"/>
                    <a:pt x="5650" y="32206"/>
                    <a:pt x="5571" y="32108"/>
                  </a:cubicBezTo>
                  <a:cubicBezTo>
                    <a:pt x="5004" y="31441"/>
                    <a:pt x="7072" y="28739"/>
                    <a:pt x="10675" y="24969"/>
                  </a:cubicBezTo>
                  <a:lnTo>
                    <a:pt x="10808" y="24903"/>
                  </a:lnTo>
                  <a:cubicBezTo>
                    <a:pt x="10208" y="24002"/>
                    <a:pt x="9808" y="23035"/>
                    <a:pt x="9474" y="22034"/>
                  </a:cubicBezTo>
                  <a:cubicBezTo>
                    <a:pt x="3370" y="28439"/>
                    <a:pt x="1" y="33876"/>
                    <a:pt x="1468" y="35544"/>
                  </a:cubicBezTo>
                  <a:cubicBezTo>
                    <a:pt x="1774" y="35891"/>
                    <a:pt x="2271" y="36058"/>
                    <a:pt x="2933" y="36058"/>
                  </a:cubicBezTo>
                  <a:cubicBezTo>
                    <a:pt x="5446" y="36058"/>
                    <a:pt x="10336" y="33653"/>
                    <a:pt x="16146" y="29639"/>
                  </a:cubicBezTo>
                  <a:cubicBezTo>
                    <a:pt x="19148" y="27605"/>
                    <a:pt x="22417" y="25103"/>
                    <a:pt x="25652" y="22301"/>
                  </a:cubicBezTo>
                  <a:cubicBezTo>
                    <a:pt x="28955" y="19532"/>
                    <a:pt x="31957" y="16697"/>
                    <a:pt x="34459" y="14028"/>
                  </a:cubicBezTo>
                  <a:cubicBezTo>
                    <a:pt x="40496" y="7590"/>
                    <a:pt x="43865" y="2187"/>
                    <a:pt x="42431" y="519"/>
                  </a:cubicBezTo>
                  <a:cubicBezTo>
                    <a:pt x="42123" y="169"/>
                    <a:pt x="41623" y="1"/>
                    <a:pt x="40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382125" y="2881675"/>
              <a:ext cx="646325" cy="616300"/>
            </a:xfrm>
            <a:custGeom>
              <a:avLst/>
              <a:gdLst/>
              <a:ahLst/>
              <a:cxnLst/>
              <a:rect l="l" t="t" r="r" b="b"/>
              <a:pathLst>
                <a:path w="25853" h="24652" fill="none" extrusionOk="0">
                  <a:moveTo>
                    <a:pt x="6205" y="24651"/>
                  </a:moveTo>
                  <a:cubicBezTo>
                    <a:pt x="5671" y="24184"/>
                    <a:pt x="5171" y="23684"/>
                    <a:pt x="4704" y="23184"/>
                  </a:cubicBezTo>
                  <a:cubicBezTo>
                    <a:pt x="1" y="17680"/>
                    <a:pt x="668" y="9440"/>
                    <a:pt x="6138" y="4704"/>
                  </a:cubicBezTo>
                  <a:cubicBezTo>
                    <a:pt x="11642" y="0"/>
                    <a:pt x="19882" y="668"/>
                    <a:pt x="24585" y="6138"/>
                  </a:cubicBezTo>
                  <a:cubicBezTo>
                    <a:pt x="25052" y="6672"/>
                    <a:pt x="25486" y="7239"/>
                    <a:pt x="25852" y="783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7606450" y="3147700"/>
              <a:ext cx="492875" cy="449500"/>
            </a:xfrm>
            <a:custGeom>
              <a:avLst/>
              <a:gdLst/>
              <a:ahLst/>
              <a:cxnLst/>
              <a:rect l="l" t="t" r="r" b="b"/>
              <a:pathLst>
                <a:path w="19715" h="17980" fill="none" extrusionOk="0">
                  <a:moveTo>
                    <a:pt x="18180" y="0"/>
                  </a:moveTo>
                  <a:cubicBezTo>
                    <a:pt x="19715" y="4870"/>
                    <a:pt x="18347" y="10408"/>
                    <a:pt x="14211" y="13910"/>
                  </a:cubicBezTo>
                  <a:cubicBezTo>
                    <a:pt x="10108" y="17413"/>
                    <a:pt x="4537" y="17980"/>
                    <a:pt x="1" y="1574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7201175" y="2767425"/>
              <a:ext cx="1110800" cy="978225"/>
            </a:xfrm>
            <a:custGeom>
              <a:avLst/>
              <a:gdLst/>
              <a:ahLst/>
              <a:cxnLst/>
              <a:rect l="l" t="t" r="r" b="b"/>
              <a:pathLst>
                <a:path w="44432" h="39129" fill="none" extrusionOk="0">
                  <a:moveTo>
                    <a:pt x="27787" y="7506"/>
                  </a:moveTo>
                  <a:cubicBezTo>
                    <a:pt x="35092" y="2502"/>
                    <a:pt x="40929" y="0"/>
                    <a:pt x="42397" y="1702"/>
                  </a:cubicBezTo>
                  <a:cubicBezTo>
                    <a:pt x="44432" y="4070"/>
                    <a:pt x="36927" y="13877"/>
                    <a:pt x="25618" y="23551"/>
                  </a:cubicBezTo>
                  <a:cubicBezTo>
                    <a:pt x="14310" y="33224"/>
                    <a:pt x="3503" y="39128"/>
                    <a:pt x="1468" y="36760"/>
                  </a:cubicBezTo>
                  <a:cubicBezTo>
                    <a:pt x="0" y="35092"/>
                    <a:pt x="3403" y="29688"/>
                    <a:pt x="9474" y="2325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7325425" y="2880850"/>
              <a:ext cx="857300" cy="747225"/>
            </a:xfrm>
            <a:custGeom>
              <a:avLst/>
              <a:gdLst/>
              <a:ahLst/>
              <a:cxnLst/>
              <a:rect l="l" t="t" r="r" b="b"/>
              <a:pathLst>
                <a:path w="34292" h="29889" fill="none" extrusionOk="0">
                  <a:moveTo>
                    <a:pt x="25419" y="4703"/>
                  </a:moveTo>
                  <a:cubicBezTo>
                    <a:pt x="29755" y="1635"/>
                    <a:pt x="32824" y="0"/>
                    <a:pt x="33358" y="667"/>
                  </a:cubicBezTo>
                  <a:cubicBezTo>
                    <a:pt x="34292" y="1735"/>
                    <a:pt x="27687" y="8906"/>
                    <a:pt x="18647" y="16712"/>
                  </a:cubicBezTo>
                  <a:cubicBezTo>
                    <a:pt x="9574" y="24484"/>
                    <a:pt x="1468" y="29888"/>
                    <a:pt x="567" y="28821"/>
                  </a:cubicBezTo>
                  <a:cubicBezTo>
                    <a:pt x="0" y="28187"/>
                    <a:pt x="2068" y="25418"/>
                    <a:pt x="5671" y="2168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Google Shape;1270;p37"/>
          <p:cNvGrpSpPr/>
          <p:nvPr/>
        </p:nvGrpSpPr>
        <p:grpSpPr>
          <a:xfrm>
            <a:off x="9604488" y="4182755"/>
            <a:ext cx="2225845" cy="2480752"/>
            <a:chOff x="11556775" y="-564950"/>
            <a:chExt cx="1674575" cy="1866350"/>
          </a:xfrm>
        </p:grpSpPr>
        <p:sp>
          <p:nvSpPr>
            <p:cNvPr id="1271" name="Google Shape;1271;p37"/>
            <p:cNvSpPr/>
            <p:nvPr/>
          </p:nvSpPr>
          <p:spPr>
            <a:xfrm>
              <a:off x="11556775" y="-564950"/>
              <a:ext cx="1674575" cy="1866350"/>
            </a:xfrm>
            <a:custGeom>
              <a:avLst/>
              <a:gdLst/>
              <a:ahLst/>
              <a:cxnLst/>
              <a:rect l="l" t="t" r="r" b="b"/>
              <a:pathLst>
                <a:path w="66983" h="74654" extrusionOk="0">
                  <a:moveTo>
                    <a:pt x="17513" y="16312"/>
                  </a:moveTo>
                  <a:cubicBezTo>
                    <a:pt x="17680" y="16378"/>
                    <a:pt x="17814" y="16445"/>
                    <a:pt x="17980" y="16478"/>
                  </a:cubicBezTo>
                  <a:cubicBezTo>
                    <a:pt x="17914" y="16612"/>
                    <a:pt x="17847" y="16745"/>
                    <a:pt x="17814" y="16812"/>
                  </a:cubicBezTo>
                  <a:cubicBezTo>
                    <a:pt x="17713" y="16645"/>
                    <a:pt x="17647" y="16512"/>
                    <a:pt x="17547" y="16412"/>
                  </a:cubicBezTo>
                  <a:cubicBezTo>
                    <a:pt x="17547" y="16412"/>
                    <a:pt x="17513" y="16378"/>
                    <a:pt x="17513" y="16312"/>
                  </a:cubicBezTo>
                  <a:close/>
                  <a:moveTo>
                    <a:pt x="43765" y="0"/>
                  </a:moveTo>
                  <a:cubicBezTo>
                    <a:pt x="41697" y="0"/>
                    <a:pt x="40029" y="1668"/>
                    <a:pt x="40029" y="3769"/>
                  </a:cubicBezTo>
                  <a:cubicBezTo>
                    <a:pt x="40029" y="4170"/>
                    <a:pt x="40130" y="4603"/>
                    <a:pt x="40230" y="4970"/>
                  </a:cubicBezTo>
                  <a:cubicBezTo>
                    <a:pt x="39062" y="4770"/>
                    <a:pt x="37861" y="4637"/>
                    <a:pt x="36660" y="4637"/>
                  </a:cubicBezTo>
                  <a:lnTo>
                    <a:pt x="36527" y="4637"/>
                  </a:lnTo>
                  <a:cubicBezTo>
                    <a:pt x="32457" y="4637"/>
                    <a:pt x="28555" y="5804"/>
                    <a:pt x="25186" y="8072"/>
                  </a:cubicBezTo>
                  <a:lnTo>
                    <a:pt x="23051" y="7372"/>
                  </a:lnTo>
                  <a:cubicBezTo>
                    <a:pt x="18114" y="5637"/>
                    <a:pt x="13444" y="4637"/>
                    <a:pt x="10608" y="4637"/>
                  </a:cubicBezTo>
                  <a:lnTo>
                    <a:pt x="10475" y="4637"/>
                  </a:lnTo>
                  <a:cubicBezTo>
                    <a:pt x="8040" y="4637"/>
                    <a:pt x="6539" y="5437"/>
                    <a:pt x="6038" y="7038"/>
                  </a:cubicBezTo>
                  <a:cubicBezTo>
                    <a:pt x="5305" y="9240"/>
                    <a:pt x="7139" y="10975"/>
                    <a:pt x="8807" y="12109"/>
                  </a:cubicBezTo>
                  <a:cubicBezTo>
                    <a:pt x="5672" y="12943"/>
                    <a:pt x="3703" y="14711"/>
                    <a:pt x="2936" y="17279"/>
                  </a:cubicBezTo>
                  <a:cubicBezTo>
                    <a:pt x="2436" y="18947"/>
                    <a:pt x="2669" y="20715"/>
                    <a:pt x="3637" y="22249"/>
                  </a:cubicBezTo>
                  <a:lnTo>
                    <a:pt x="968" y="29454"/>
                  </a:lnTo>
                  <a:cubicBezTo>
                    <a:pt x="1" y="32056"/>
                    <a:pt x="635" y="34892"/>
                    <a:pt x="2603" y="36826"/>
                  </a:cubicBezTo>
                  <a:cubicBezTo>
                    <a:pt x="3937" y="38161"/>
                    <a:pt x="5672" y="38928"/>
                    <a:pt x="7540" y="38928"/>
                  </a:cubicBezTo>
                  <a:lnTo>
                    <a:pt x="7673" y="38928"/>
                  </a:lnTo>
                  <a:cubicBezTo>
                    <a:pt x="8507" y="38928"/>
                    <a:pt x="9341" y="38794"/>
                    <a:pt x="10108" y="38494"/>
                  </a:cubicBezTo>
                  <a:lnTo>
                    <a:pt x="18714" y="35392"/>
                  </a:lnTo>
                  <a:cubicBezTo>
                    <a:pt x="19181" y="36159"/>
                    <a:pt x="19682" y="36960"/>
                    <a:pt x="20282" y="37727"/>
                  </a:cubicBezTo>
                  <a:cubicBezTo>
                    <a:pt x="20015" y="38127"/>
                    <a:pt x="19782" y="38561"/>
                    <a:pt x="19548" y="38995"/>
                  </a:cubicBezTo>
                  <a:cubicBezTo>
                    <a:pt x="19515" y="39095"/>
                    <a:pt x="15612" y="47401"/>
                    <a:pt x="13811" y="50469"/>
                  </a:cubicBezTo>
                  <a:lnTo>
                    <a:pt x="13677" y="50469"/>
                  </a:lnTo>
                  <a:cubicBezTo>
                    <a:pt x="13144" y="50469"/>
                    <a:pt x="12510" y="50403"/>
                    <a:pt x="11876" y="50303"/>
                  </a:cubicBezTo>
                  <a:cubicBezTo>
                    <a:pt x="11376" y="50236"/>
                    <a:pt x="10942" y="50169"/>
                    <a:pt x="10475" y="50136"/>
                  </a:cubicBezTo>
                  <a:cubicBezTo>
                    <a:pt x="10208" y="50136"/>
                    <a:pt x="9975" y="50103"/>
                    <a:pt x="9708" y="50103"/>
                  </a:cubicBezTo>
                  <a:lnTo>
                    <a:pt x="9608" y="50103"/>
                  </a:lnTo>
                  <a:cubicBezTo>
                    <a:pt x="5838" y="50103"/>
                    <a:pt x="3170" y="52171"/>
                    <a:pt x="2102" y="55940"/>
                  </a:cubicBezTo>
                  <a:cubicBezTo>
                    <a:pt x="1202" y="58942"/>
                    <a:pt x="4971" y="60610"/>
                    <a:pt x="9975" y="62478"/>
                  </a:cubicBezTo>
                  <a:cubicBezTo>
                    <a:pt x="13277" y="63679"/>
                    <a:pt x="15479" y="64413"/>
                    <a:pt x="17213" y="64413"/>
                  </a:cubicBezTo>
                  <a:lnTo>
                    <a:pt x="17380" y="64413"/>
                  </a:lnTo>
                  <a:cubicBezTo>
                    <a:pt x="19481" y="64413"/>
                    <a:pt x="20449" y="63312"/>
                    <a:pt x="20849" y="62678"/>
                  </a:cubicBezTo>
                  <a:cubicBezTo>
                    <a:pt x="21383" y="61811"/>
                    <a:pt x="21816" y="60577"/>
                    <a:pt x="22283" y="59309"/>
                  </a:cubicBezTo>
                  <a:cubicBezTo>
                    <a:pt x="22550" y="58442"/>
                    <a:pt x="22884" y="57508"/>
                    <a:pt x="23184" y="56907"/>
                  </a:cubicBezTo>
                  <a:lnTo>
                    <a:pt x="29155" y="44398"/>
                  </a:lnTo>
                  <a:cubicBezTo>
                    <a:pt x="29989" y="44732"/>
                    <a:pt x="30823" y="44966"/>
                    <a:pt x="31657" y="45166"/>
                  </a:cubicBezTo>
                  <a:lnTo>
                    <a:pt x="35993" y="65113"/>
                  </a:lnTo>
                  <a:cubicBezTo>
                    <a:pt x="35693" y="65313"/>
                    <a:pt x="34959" y="65747"/>
                    <a:pt x="33291" y="66081"/>
                  </a:cubicBezTo>
                  <a:cubicBezTo>
                    <a:pt x="31890" y="66348"/>
                    <a:pt x="30656" y="66948"/>
                    <a:pt x="29489" y="67782"/>
                  </a:cubicBezTo>
                  <a:cubicBezTo>
                    <a:pt x="28154" y="68749"/>
                    <a:pt x="27621" y="70450"/>
                    <a:pt x="28121" y="72018"/>
                  </a:cubicBezTo>
                  <a:cubicBezTo>
                    <a:pt x="28621" y="73619"/>
                    <a:pt x="30056" y="74653"/>
                    <a:pt x="31724" y="74653"/>
                  </a:cubicBezTo>
                  <a:lnTo>
                    <a:pt x="45300" y="74653"/>
                  </a:lnTo>
                  <a:cubicBezTo>
                    <a:pt x="46901" y="74653"/>
                    <a:pt x="48402" y="73786"/>
                    <a:pt x="49203" y="72352"/>
                  </a:cubicBezTo>
                  <a:cubicBezTo>
                    <a:pt x="50003" y="70951"/>
                    <a:pt x="49970" y="69250"/>
                    <a:pt x="49136" y="67849"/>
                  </a:cubicBezTo>
                  <a:cubicBezTo>
                    <a:pt x="48302" y="66448"/>
                    <a:pt x="47468" y="64813"/>
                    <a:pt x="46901" y="63345"/>
                  </a:cubicBezTo>
                  <a:lnTo>
                    <a:pt x="46668" y="62611"/>
                  </a:lnTo>
                  <a:lnTo>
                    <a:pt x="46567" y="62345"/>
                  </a:lnTo>
                  <a:lnTo>
                    <a:pt x="46501" y="62111"/>
                  </a:lnTo>
                  <a:lnTo>
                    <a:pt x="46367" y="61611"/>
                  </a:lnTo>
                  <a:lnTo>
                    <a:pt x="42731" y="44899"/>
                  </a:lnTo>
                  <a:cubicBezTo>
                    <a:pt x="45367" y="44098"/>
                    <a:pt x="47802" y="42764"/>
                    <a:pt x="49903" y="40996"/>
                  </a:cubicBezTo>
                  <a:lnTo>
                    <a:pt x="50637" y="42097"/>
                  </a:lnTo>
                  <a:cubicBezTo>
                    <a:pt x="49003" y="42731"/>
                    <a:pt x="47201" y="44165"/>
                    <a:pt x="47201" y="47801"/>
                  </a:cubicBezTo>
                  <a:cubicBezTo>
                    <a:pt x="47201" y="52638"/>
                    <a:pt x="50170" y="53138"/>
                    <a:pt x="51404" y="53138"/>
                  </a:cubicBezTo>
                  <a:lnTo>
                    <a:pt x="51571" y="53138"/>
                  </a:lnTo>
                  <a:cubicBezTo>
                    <a:pt x="51838" y="53138"/>
                    <a:pt x="52071" y="53105"/>
                    <a:pt x="52338" y="53105"/>
                  </a:cubicBezTo>
                  <a:cubicBezTo>
                    <a:pt x="52705" y="53171"/>
                    <a:pt x="53072" y="53238"/>
                    <a:pt x="53506" y="53271"/>
                  </a:cubicBezTo>
                  <a:lnTo>
                    <a:pt x="53739" y="53271"/>
                  </a:lnTo>
                  <a:cubicBezTo>
                    <a:pt x="53973" y="53271"/>
                    <a:pt x="54206" y="53271"/>
                    <a:pt x="54406" y="53238"/>
                  </a:cubicBezTo>
                  <a:cubicBezTo>
                    <a:pt x="54807" y="53338"/>
                    <a:pt x="55174" y="53405"/>
                    <a:pt x="55541" y="53438"/>
                  </a:cubicBezTo>
                  <a:lnTo>
                    <a:pt x="56074" y="53438"/>
                  </a:lnTo>
                  <a:cubicBezTo>
                    <a:pt x="58042" y="53405"/>
                    <a:pt x="59043" y="52337"/>
                    <a:pt x="59510" y="51770"/>
                  </a:cubicBezTo>
                  <a:cubicBezTo>
                    <a:pt x="59844" y="51270"/>
                    <a:pt x="60077" y="50736"/>
                    <a:pt x="60177" y="50103"/>
                  </a:cubicBezTo>
                  <a:cubicBezTo>
                    <a:pt x="61478" y="49102"/>
                    <a:pt x="62245" y="47667"/>
                    <a:pt x="62379" y="46133"/>
                  </a:cubicBezTo>
                  <a:lnTo>
                    <a:pt x="65981" y="38794"/>
                  </a:lnTo>
                  <a:cubicBezTo>
                    <a:pt x="66982" y="36626"/>
                    <a:pt x="66982" y="34258"/>
                    <a:pt x="65981" y="32123"/>
                  </a:cubicBezTo>
                  <a:cubicBezTo>
                    <a:pt x="64947" y="30021"/>
                    <a:pt x="63079" y="28520"/>
                    <a:pt x="60778" y="28020"/>
                  </a:cubicBezTo>
                  <a:lnTo>
                    <a:pt x="57075" y="27253"/>
                  </a:lnTo>
                  <a:cubicBezTo>
                    <a:pt x="57175" y="26586"/>
                    <a:pt x="57175" y="25919"/>
                    <a:pt x="57175" y="25185"/>
                  </a:cubicBezTo>
                  <a:cubicBezTo>
                    <a:pt x="57175" y="23450"/>
                    <a:pt x="56942" y="21682"/>
                    <a:pt x="56508" y="20081"/>
                  </a:cubicBezTo>
                  <a:cubicBezTo>
                    <a:pt x="55007" y="14277"/>
                    <a:pt x="51104" y="9507"/>
                    <a:pt x="45867" y="6905"/>
                  </a:cubicBezTo>
                  <a:cubicBezTo>
                    <a:pt x="46868" y="6238"/>
                    <a:pt x="47535" y="5070"/>
                    <a:pt x="47535" y="3769"/>
                  </a:cubicBezTo>
                  <a:cubicBezTo>
                    <a:pt x="47535" y="1668"/>
                    <a:pt x="45867" y="0"/>
                    <a:pt x="4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1757750" y="-386025"/>
              <a:ext cx="442025" cy="198850"/>
            </a:xfrm>
            <a:custGeom>
              <a:avLst/>
              <a:gdLst/>
              <a:ahLst/>
              <a:cxnLst/>
              <a:rect l="l" t="t" r="r" b="b"/>
              <a:pathLst>
                <a:path w="17681" h="7954" extrusionOk="0">
                  <a:moveTo>
                    <a:pt x="2562" y="0"/>
                  </a:moveTo>
                  <a:cubicBezTo>
                    <a:pt x="1391" y="0"/>
                    <a:pt x="651" y="209"/>
                    <a:pt x="501" y="649"/>
                  </a:cubicBezTo>
                  <a:cubicBezTo>
                    <a:pt x="1" y="2016"/>
                    <a:pt x="5438" y="5152"/>
                    <a:pt x="12577" y="7587"/>
                  </a:cubicBezTo>
                  <a:lnTo>
                    <a:pt x="13677" y="7954"/>
                  </a:lnTo>
                  <a:cubicBezTo>
                    <a:pt x="14812" y="6353"/>
                    <a:pt x="16146" y="4918"/>
                    <a:pt x="17680" y="3751"/>
                  </a:cubicBezTo>
                  <a:lnTo>
                    <a:pt x="14278" y="2583"/>
                  </a:lnTo>
                  <a:cubicBezTo>
                    <a:pt x="9434" y="931"/>
                    <a:pt x="5035" y="0"/>
                    <a:pt x="2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615875" y="-362325"/>
              <a:ext cx="294400" cy="314425"/>
            </a:xfrm>
            <a:custGeom>
              <a:avLst/>
              <a:gdLst/>
              <a:ahLst/>
              <a:cxnLst/>
              <a:rect l="l" t="t" r="r" b="b"/>
              <a:pathLst>
                <a:path w="11776" h="12577" extrusionOk="0">
                  <a:moveTo>
                    <a:pt x="0" y="1"/>
                  </a:moveTo>
                  <a:cubicBezTo>
                    <a:pt x="2469" y="835"/>
                    <a:pt x="3636" y="4604"/>
                    <a:pt x="3336" y="9674"/>
                  </a:cubicBezTo>
                  <a:lnTo>
                    <a:pt x="11776" y="12576"/>
                  </a:lnTo>
                  <a:cubicBezTo>
                    <a:pt x="10208" y="6672"/>
                    <a:pt x="5771" y="190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405725" y="-366250"/>
              <a:ext cx="301075" cy="245800"/>
            </a:xfrm>
            <a:custGeom>
              <a:avLst/>
              <a:gdLst/>
              <a:ahLst/>
              <a:cxnLst/>
              <a:rect l="l" t="t" r="r" b="b"/>
              <a:pathLst>
                <a:path w="12043" h="9832" extrusionOk="0">
                  <a:moveTo>
                    <a:pt x="7390" y="0"/>
                  </a:moveTo>
                  <a:cubicBezTo>
                    <a:pt x="5105" y="0"/>
                    <a:pt x="2402" y="2207"/>
                    <a:pt x="0" y="5795"/>
                  </a:cubicBezTo>
                  <a:lnTo>
                    <a:pt x="11742" y="9831"/>
                  </a:lnTo>
                  <a:cubicBezTo>
                    <a:pt x="12042" y="4794"/>
                    <a:pt x="10875" y="992"/>
                    <a:pt x="8406" y="158"/>
                  </a:cubicBezTo>
                  <a:cubicBezTo>
                    <a:pt x="8079" y="52"/>
                    <a:pt x="7739" y="0"/>
                    <a:pt x="7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2198075" y="-385675"/>
              <a:ext cx="417000" cy="164325"/>
            </a:xfrm>
            <a:custGeom>
              <a:avLst/>
              <a:gdLst/>
              <a:ahLst/>
              <a:cxnLst/>
              <a:rect l="l" t="t" r="r" b="b"/>
              <a:pathLst>
                <a:path w="16680" h="6573" extrusionOk="0">
                  <a:moveTo>
                    <a:pt x="11008" y="1"/>
                  </a:moveTo>
                  <a:cubicBezTo>
                    <a:pt x="6872" y="1"/>
                    <a:pt x="3069" y="1402"/>
                    <a:pt x="1" y="3737"/>
                  </a:cubicBezTo>
                  <a:lnTo>
                    <a:pt x="8240" y="6572"/>
                  </a:lnTo>
                  <a:cubicBezTo>
                    <a:pt x="10662" y="2997"/>
                    <a:pt x="13358" y="767"/>
                    <a:pt x="15639" y="767"/>
                  </a:cubicBezTo>
                  <a:cubicBezTo>
                    <a:pt x="15997" y="767"/>
                    <a:pt x="16345" y="822"/>
                    <a:pt x="16679" y="935"/>
                  </a:cubicBezTo>
                  <a:cubicBezTo>
                    <a:pt x="14911" y="334"/>
                    <a:pt x="13010" y="1"/>
                    <a:pt x="1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26825" y="-210025"/>
              <a:ext cx="431175" cy="555750"/>
            </a:xfrm>
            <a:custGeom>
              <a:avLst/>
              <a:gdLst/>
              <a:ahLst/>
              <a:cxnLst/>
              <a:rect l="l" t="t" r="r" b="b"/>
              <a:pathLst>
                <a:path w="17247" h="22230" extrusionOk="0">
                  <a:moveTo>
                    <a:pt x="8653" y="1"/>
                  </a:moveTo>
                  <a:cubicBezTo>
                    <a:pt x="8371" y="1"/>
                    <a:pt x="8077" y="29"/>
                    <a:pt x="7773" y="80"/>
                  </a:cubicBezTo>
                  <a:cubicBezTo>
                    <a:pt x="5171" y="547"/>
                    <a:pt x="3270" y="1648"/>
                    <a:pt x="2669" y="3783"/>
                  </a:cubicBezTo>
                  <a:cubicBezTo>
                    <a:pt x="2236" y="5117"/>
                    <a:pt x="2736" y="6551"/>
                    <a:pt x="3837" y="7619"/>
                  </a:cubicBezTo>
                  <a:lnTo>
                    <a:pt x="3737" y="7719"/>
                  </a:lnTo>
                  <a:lnTo>
                    <a:pt x="601" y="16125"/>
                  </a:lnTo>
                  <a:cubicBezTo>
                    <a:pt x="1" y="17793"/>
                    <a:pt x="401" y="19627"/>
                    <a:pt x="1669" y="20895"/>
                  </a:cubicBezTo>
                  <a:cubicBezTo>
                    <a:pt x="2536" y="21762"/>
                    <a:pt x="3703" y="22229"/>
                    <a:pt x="4871" y="22229"/>
                  </a:cubicBezTo>
                  <a:cubicBezTo>
                    <a:pt x="5371" y="22229"/>
                    <a:pt x="5905" y="22129"/>
                    <a:pt x="6405" y="21929"/>
                  </a:cubicBezTo>
                  <a:lnTo>
                    <a:pt x="17246" y="17993"/>
                  </a:lnTo>
                  <a:cubicBezTo>
                    <a:pt x="16513" y="16258"/>
                    <a:pt x="16046" y="14390"/>
                    <a:pt x="15879" y="12389"/>
                  </a:cubicBezTo>
                  <a:lnTo>
                    <a:pt x="15845" y="12389"/>
                  </a:lnTo>
                  <a:lnTo>
                    <a:pt x="7006" y="15591"/>
                  </a:lnTo>
                  <a:lnTo>
                    <a:pt x="9674" y="8319"/>
                  </a:lnTo>
                  <a:lnTo>
                    <a:pt x="9608" y="8219"/>
                  </a:lnTo>
                  <a:cubicBezTo>
                    <a:pt x="11042" y="7719"/>
                    <a:pt x="13210" y="6218"/>
                    <a:pt x="12910" y="4316"/>
                  </a:cubicBezTo>
                  <a:cubicBezTo>
                    <a:pt x="12810" y="3549"/>
                    <a:pt x="12343" y="3115"/>
                    <a:pt x="11743" y="2949"/>
                  </a:cubicBezTo>
                  <a:cubicBezTo>
                    <a:pt x="11160" y="702"/>
                    <a:pt x="10047" y="1"/>
                    <a:pt x="8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682700" y="-210325"/>
              <a:ext cx="275225" cy="304200"/>
            </a:xfrm>
            <a:custGeom>
              <a:avLst/>
              <a:gdLst/>
              <a:ahLst/>
              <a:cxnLst/>
              <a:rect l="l" t="t" r="r" b="b"/>
              <a:pathLst>
                <a:path w="11009" h="12168" extrusionOk="0">
                  <a:moveTo>
                    <a:pt x="6472" y="1"/>
                  </a:moveTo>
                  <a:cubicBezTo>
                    <a:pt x="6182" y="1"/>
                    <a:pt x="5881" y="33"/>
                    <a:pt x="5571" y="92"/>
                  </a:cubicBezTo>
                  <a:cubicBezTo>
                    <a:pt x="2936" y="559"/>
                    <a:pt x="1068" y="1660"/>
                    <a:pt x="434" y="3795"/>
                  </a:cubicBezTo>
                  <a:cubicBezTo>
                    <a:pt x="1" y="5162"/>
                    <a:pt x="501" y="6563"/>
                    <a:pt x="1602" y="7631"/>
                  </a:cubicBezTo>
                  <a:lnTo>
                    <a:pt x="1502" y="7731"/>
                  </a:lnTo>
                  <a:lnTo>
                    <a:pt x="301" y="11066"/>
                  </a:lnTo>
                  <a:cubicBezTo>
                    <a:pt x="1102" y="11667"/>
                    <a:pt x="2136" y="12167"/>
                    <a:pt x="3403" y="12167"/>
                  </a:cubicBezTo>
                  <a:cubicBezTo>
                    <a:pt x="4337" y="12167"/>
                    <a:pt x="5305" y="12067"/>
                    <a:pt x="6172" y="11800"/>
                  </a:cubicBezTo>
                  <a:lnTo>
                    <a:pt x="7473" y="8331"/>
                  </a:lnTo>
                  <a:lnTo>
                    <a:pt x="7439" y="8231"/>
                  </a:lnTo>
                  <a:cubicBezTo>
                    <a:pt x="8840" y="7731"/>
                    <a:pt x="11009" y="6230"/>
                    <a:pt x="10742" y="4328"/>
                  </a:cubicBezTo>
                  <a:cubicBezTo>
                    <a:pt x="10608" y="3494"/>
                    <a:pt x="10141" y="3127"/>
                    <a:pt x="9574" y="2961"/>
                  </a:cubicBezTo>
                  <a:lnTo>
                    <a:pt x="9574" y="2927"/>
                  </a:lnTo>
                  <a:cubicBezTo>
                    <a:pt x="8942" y="727"/>
                    <a:pt x="7833" y="1"/>
                    <a:pt x="6472" y="1"/>
                  </a:cubicBez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2307325" y="509150"/>
              <a:ext cx="442000" cy="728875"/>
            </a:xfrm>
            <a:custGeom>
              <a:avLst/>
              <a:gdLst/>
              <a:ahLst/>
              <a:cxnLst/>
              <a:rect l="l" t="t" r="r" b="b"/>
              <a:pathLst>
                <a:path w="17680" h="29155" extrusionOk="0">
                  <a:moveTo>
                    <a:pt x="9741" y="0"/>
                  </a:moveTo>
                  <a:cubicBezTo>
                    <a:pt x="8740" y="167"/>
                    <a:pt x="7739" y="267"/>
                    <a:pt x="6705" y="267"/>
                  </a:cubicBezTo>
                  <a:cubicBezTo>
                    <a:pt x="5738" y="267"/>
                    <a:pt x="4737" y="200"/>
                    <a:pt x="3836" y="33"/>
                  </a:cubicBezTo>
                  <a:lnTo>
                    <a:pt x="3836" y="33"/>
                  </a:lnTo>
                  <a:lnTo>
                    <a:pt x="8573" y="21849"/>
                  </a:lnTo>
                  <a:cubicBezTo>
                    <a:pt x="8907" y="23484"/>
                    <a:pt x="7306" y="24718"/>
                    <a:pt x="3870" y="25485"/>
                  </a:cubicBezTo>
                  <a:cubicBezTo>
                    <a:pt x="2702" y="25719"/>
                    <a:pt x="1802" y="26219"/>
                    <a:pt x="1034" y="26786"/>
                  </a:cubicBezTo>
                  <a:cubicBezTo>
                    <a:pt x="0" y="27520"/>
                    <a:pt x="534" y="29154"/>
                    <a:pt x="1802" y="29154"/>
                  </a:cubicBezTo>
                  <a:lnTo>
                    <a:pt x="15211" y="29154"/>
                  </a:lnTo>
                  <a:cubicBezTo>
                    <a:pt x="16712" y="29154"/>
                    <a:pt x="17680" y="27453"/>
                    <a:pt x="16879" y="26152"/>
                  </a:cubicBezTo>
                  <a:cubicBezTo>
                    <a:pt x="15511" y="23951"/>
                    <a:pt x="14277" y="21149"/>
                    <a:pt x="13910" y="19147"/>
                  </a:cubicBezTo>
                  <a:lnTo>
                    <a:pt x="9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2473275" y="811225"/>
              <a:ext cx="195150" cy="255000"/>
            </a:xfrm>
            <a:custGeom>
              <a:avLst/>
              <a:gdLst/>
              <a:ahLst/>
              <a:cxnLst/>
              <a:rect l="l" t="t" r="r" b="b"/>
              <a:pathLst>
                <a:path w="7806" h="10200" extrusionOk="0">
                  <a:moveTo>
                    <a:pt x="4934" y="1"/>
                  </a:moveTo>
                  <a:cubicBezTo>
                    <a:pt x="4187" y="1"/>
                    <a:pt x="3411" y="76"/>
                    <a:pt x="2636" y="226"/>
                  </a:cubicBezTo>
                  <a:cubicBezTo>
                    <a:pt x="1668" y="426"/>
                    <a:pt x="768" y="726"/>
                    <a:pt x="0" y="1127"/>
                  </a:cubicBezTo>
                  <a:lnTo>
                    <a:pt x="1868" y="9766"/>
                  </a:lnTo>
                  <a:cubicBezTo>
                    <a:pt x="1902" y="9899"/>
                    <a:pt x="1902" y="10066"/>
                    <a:pt x="1902" y="10200"/>
                  </a:cubicBezTo>
                  <a:cubicBezTo>
                    <a:pt x="2702" y="9799"/>
                    <a:pt x="3570" y="9466"/>
                    <a:pt x="4504" y="9266"/>
                  </a:cubicBezTo>
                  <a:cubicBezTo>
                    <a:pt x="5298" y="9102"/>
                    <a:pt x="6075" y="9021"/>
                    <a:pt x="6836" y="9021"/>
                  </a:cubicBezTo>
                  <a:cubicBezTo>
                    <a:pt x="7163" y="9021"/>
                    <a:pt x="7486" y="9036"/>
                    <a:pt x="7806" y="9066"/>
                  </a:cubicBezTo>
                  <a:cubicBezTo>
                    <a:pt x="7572" y="8398"/>
                    <a:pt x="7339" y="7698"/>
                    <a:pt x="7206" y="7064"/>
                  </a:cubicBezTo>
                  <a:lnTo>
                    <a:pt x="5671" y="26"/>
                  </a:lnTo>
                  <a:cubicBezTo>
                    <a:pt x="5429" y="9"/>
                    <a:pt x="5183" y="1"/>
                    <a:pt x="4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2569175" y="812150"/>
              <a:ext cx="100100" cy="227400"/>
            </a:xfrm>
            <a:custGeom>
              <a:avLst/>
              <a:gdLst/>
              <a:ahLst/>
              <a:cxnLst/>
              <a:rect l="l" t="t" r="r" b="b"/>
              <a:pathLst>
                <a:path w="4004" h="9096" extrusionOk="0">
                  <a:moveTo>
                    <a:pt x="1077" y="0"/>
                  </a:moveTo>
                  <a:cubicBezTo>
                    <a:pt x="715" y="0"/>
                    <a:pt x="352" y="16"/>
                    <a:pt x="0" y="55"/>
                  </a:cubicBezTo>
                  <a:lnTo>
                    <a:pt x="2002" y="9095"/>
                  </a:lnTo>
                  <a:cubicBezTo>
                    <a:pt x="2352" y="9062"/>
                    <a:pt x="2694" y="9045"/>
                    <a:pt x="3028" y="9045"/>
                  </a:cubicBezTo>
                  <a:cubicBezTo>
                    <a:pt x="3361" y="9045"/>
                    <a:pt x="3686" y="9062"/>
                    <a:pt x="4003" y="9095"/>
                  </a:cubicBezTo>
                  <a:cubicBezTo>
                    <a:pt x="3703" y="8361"/>
                    <a:pt x="3503" y="7661"/>
                    <a:pt x="3370" y="7060"/>
                  </a:cubicBezTo>
                  <a:lnTo>
                    <a:pt x="1835" y="22"/>
                  </a:lnTo>
                  <a:cubicBezTo>
                    <a:pt x="1586" y="8"/>
                    <a:pt x="1332" y="0"/>
                    <a:pt x="1077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1663525" y="-289775"/>
              <a:ext cx="1502775" cy="1273800"/>
            </a:xfrm>
            <a:custGeom>
              <a:avLst/>
              <a:gdLst/>
              <a:ahLst/>
              <a:cxnLst/>
              <a:rect l="l" t="t" r="r" b="b"/>
              <a:pathLst>
                <a:path w="60111" h="50952" extrusionOk="0">
                  <a:moveTo>
                    <a:pt x="21416" y="1"/>
                  </a:moveTo>
                  <a:cubicBezTo>
                    <a:pt x="19881" y="1168"/>
                    <a:pt x="18514" y="2603"/>
                    <a:pt x="17413" y="4237"/>
                  </a:cubicBezTo>
                  <a:cubicBezTo>
                    <a:pt x="15445" y="7106"/>
                    <a:pt x="14344" y="10575"/>
                    <a:pt x="14344" y="14311"/>
                  </a:cubicBezTo>
                  <a:cubicBezTo>
                    <a:pt x="14344" y="14778"/>
                    <a:pt x="14344" y="15245"/>
                    <a:pt x="14377" y="15679"/>
                  </a:cubicBezTo>
                  <a:cubicBezTo>
                    <a:pt x="14544" y="17647"/>
                    <a:pt x="15011" y="19582"/>
                    <a:pt x="15745" y="21316"/>
                  </a:cubicBezTo>
                  <a:cubicBezTo>
                    <a:pt x="16612" y="23318"/>
                    <a:pt x="17780" y="25152"/>
                    <a:pt x="19281" y="26687"/>
                  </a:cubicBezTo>
                  <a:cubicBezTo>
                    <a:pt x="18614" y="27421"/>
                    <a:pt x="18047" y="28188"/>
                    <a:pt x="17613" y="29122"/>
                  </a:cubicBezTo>
                  <a:cubicBezTo>
                    <a:pt x="17613" y="29122"/>
                    <a:pt x="13243" y="38328"/>
                    <a:pt x="11509" y="41230"/>
                  </a:cubicBezTo>
                  <a:cubicBezTo>
                    <a:pt x="11114" y="41859"/>
                    <a:pt x="10329" y="42046"/>
                    <a:pt x="9425" y="42046"/>
                  </a:cubicBezTo>
                  <a:cubicBezTo>
                    <a:pt x="8266" y="42046"/>
                    <a:pt x="6913" y="41739"/>
                    <a:pt x="5938" y="41664"/>
                  </a:cubicBezTo>
                  <a:cubicBezTo>
                    <a:pt x="5760" y="41654"/>
                    <a:pt x="5569" y="41646"/>
                    <a:pt x="5369" y="41646"/>
                  </a:cubicBezTo>
                  <a:cubicBezTo>
                    <a:pt x="3655" y="41646"/>
                    <a:pt x="1246" y="42172"/>
                    <a:pt x="201" y="45667"/>
                  </a:cubicBezTo>
                  <a:cubicBezTo>
                    <a:pt x="1" y="46334"/>
                    <a:pt x="2436" y="47635"/>
                    <a:pt x="6572" y="49169"/>
                  </a:cubicBezTo>
                  <a:cubicBezTo>
                    <a:pt x="9363" y="50227"/>
                    <a:pt x="11577" y="50951"/>
                    <a:pt x="12958" y="50951"/>
                  </a:cubicBezTo>
                  <a:cubicBezTo>
                    <a:pt x="13623" y="50951"/>
                    <a:pt x="14095" y="50783"/>
                    <a:pt x="14344" y="50404"/>
                  </a:cubicBezTo>
                  <a:cubicBezTo>
                    <a:pt x="15078" y="49169"/>
                    <a:pt x="15712" y="46501"/>
                    <a:pt x="16546" y="44800"/>
                  </a:cubicBezTo>
                  <a:lnTo>
                    <a:pt x="22817" y="31590"/>
                  </a:lnTo>
                  <a:cubicBezTo>
                    <a:pt x="23117" y="30990"/>
                    <a:pt x="23484" y="30556"/>
                    <a:pt x="23984" y="30189"/>
                  </a:cubicBezTo>
                  <a:cubicBezTo>
                    <a:pt x="25719" y="31090"/>
                    <a:pt x="27554" y="31724"/>
                    <a:pt x="29488" y="32057"/>
                  </a:cubicBezTo>
                  <a:cubicBezTo>
                    <a:pt x="30422" y="32157"/>
                    <a:pt x="31423" y="32257"/>
                    <a:pt x="32390" y="32257"/>
                  </a:cubicBezTo>
                  <a:cubicBezTo>
                    <a:pt x="33424" y="32257"/>
                    <a:pt x="34425" y="32157"/>
                    <a:pt x="35426" y="31990"/>
                  </a:cubicBezTo>
                  <a:cubicBezTo>
                    <a:pt x="40630" y="31123"/>
                    <a:pt x="45066" y="27988"/>
                    <a:pt x="47735" y="23718"/>
                  </a:cubicBezTo>
                  <a:lnTo>
                    <a:pt x="47735" y="23618"/>
                  </a:lnTo>
                  <a:lnTo>
                    <a:pt x="53772" y="24919"/>
                  </a:lnTo>
                  <a:lnTo>
                    <a:pt x="50236" y="32224"/>
                  </a:lnTo>
                  <a:lnTo>
                    <a:pt x="50270" y="32291"/>
                  </a:lnTo>
                  <a:cubicBezTo>
                    <a:pt x="49436" y="32591"/>
                    <a:pt x="48268" y="32991"/>
                    <a:pt x="47434" y="33291"/>
                  </a:cubicBezTo>
                  <a:cubicBezTo>
                    <a:pt x="45967" y="33792"/>
                    <a:pt x="45533" y="35093"/>
                    <a:pt x="45533" y="36727"/>
                  </a:cubicBezTo>
                  <a:cubicBezTo>
                    <a:pt x="45533" y="38096"/>
                    <a:pt x="45704" y="39563"/>
                    <a:pt x="47234" y="39563"/>
                  </a:cubicBezTo>
                  <a:cubicBezTo>
                    <a:pt x="47493" y="39563"/>
                    <a:pt x="47792" y="39521"/>
                    <a:pt x="48135" y="39429"/>
                  </a:cubicBezTo>
                  <a:lnTo>
                    <a:pt x="48235" y="39296"/>
                  </a:lnTo>
                  <a:cubicBezTo>
                    <a:pt x="48507" y="39522"/>
                    <a:pt x="48933" y="39657"/>
                    <a:pt x="49513" y="39657"/>
                  </a:cubicBezTo>
                  <a:cubicBezTo>
                    <a:pt x="49787" y="39657"/>
                    <a:pt x="50094" y="39627"/>
                    <a:pt x="50437" y="39563"/>
                  </a:cubicBezTo>
                  <a:lnTo>
                    <a:pt x="50570" y="39496"/>
                  </a:lnTo>
                  <a:cubicBezTo>
                    <a:pt x="50770" y="39729"/>
                    <a:pt x="51104" y="39829"/>
                    <a:pt x="51471" y="39829"/>
                  </a:cubicBezTo>
                  <a:cubicBezTo>
                    <a:pt x="51543" y="39833"/>
                    <a:pt x="51613" y="39835"/>
                    <a:pt x="51680" y="39835"/>
                  </a:cubicBezTo>
                  <a:cubicBezTo>
                    <a:pt x="53331" y="39835"/>
                    <a:pt x="53626" y="38688"/>
                    <a:pt x="53305" y="37695"/>
                  </a:cubicBezTo>
                  <a:lnTo>
                    <a:pt x="53272" y="37594"/>
                  </a:lnTo>
                  <a:cubicBezTo>
                    <a:pt x="54473" y="37161"/>
                    <a:pt x="55740" y="35993"/>
                    <a:pt x="55607" y="34292"/>
                  </a:cubicBezTo>
                  <a:lnTo>
                    <a:pt x="55607" y="34292"/>
                  </a:lnTo>
                  <a:lnTo>
                    <a:pt x="55707" y="34359"/>
                  </a:lnTo>
                  <a:lnTo>
                    <a:pt x="59443" y="26687"/>
                  </a:lnTo>
                  <a:cubicBezTo>
                    <a:pt x="60110" y="25319"/>
                    <a:pt x="60110" y="23685"/>
                    <a:pt x="59443" y="22317"/>
                  </a:cubicBezTo>
                  <a:cubicBezTo>
                    <a:pt x="58743" y="20949"/>
                    <a:pt x="57475" y="19948"/>
                    <a:pt x="55974" y="19615"/>
                  </a:cubicBezTo>
                  <a:lnTo>
                    <a:pt x="49970" y="18281"/>
                  </a:lnTo>
                  <a:cubicBezTo>
                    <a:pt x="50270" y="17013"/>
                    <a:pt x="50437" y="15679"/>
                    <a:pt x="50437" y="14311"/>
                  </a:cubicBezTo>
                  <a:cubicBezTo>
                    <a:pt x="50437" y="12777"/>
                    <a:pt x="50236" y="11276"/>
                    <a:pt x="49870" y="9808"/>
                  </a:cubicBezTo>
                  <a:lnTo>
                    <a:pt x="41430" y="6906"/>
                  </a:lnTo>
                  <a:lnTo>
                    <a:pt x="29688" y="2836"/>
                  </a:lnTo>
                  <a:lnTo>
                    <a:pt x="214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263950" y="283150"/>
              <a:ext cx="587950" cy="231025"/>
            </a:xfrm>
            <a:custGeom>
              <a:avLst/>
              <a:gdLst/>
              <a:ahLst/>
              <a:cxnLst/>
              <a:rect l="l" t="t" r="r" b="b"/>
              <a:pathLst>
                <a:path w="23518" h="9241" extrusionOk="0">
                  <a:moveTo>
                    <a:pt x="20082" y="0"/>
                  </a:moveTo>
                  <a:cubicBezTo>
                    <a:pt x="17113" y="3770"/>
                    <a:pt x="12476" y="6205"/>
                    <a:pt x="7339" y="6205"/>
                  </a:cubicBezTo>
                  <a:cubicBezTo>
                    <a:pt x="6906" y="6205"/>
                    <a:pt x="6539" y="6205"/>
                    <a:pt x="6105" y="6171"/>
                  </a:cubicBezTo>
                  <a:lnTo>
                    <a:pt x="6105" y="6171"/>
                  </a:lnTo>
                  <a:lnTo>
                    <a:pt x="6706" y="6638"/>
                  </a:lnTo>
                  <a:cubicBezTo>
                    <a:pt x="6706" y="6638"/>
                    <a:pt x="5241" y="6522"/>
                    <a:pt x="3718" y="6522"/>
                  </a:cubicBezTo>
                  <a:cubicBezTo>
                    <a:pt x="2542" y="6522"/>
                    <a:pt x="1331" y="6591"/>
                    <a:pt x="735" y="6839"/>
                  </a:cubicBezTo>
                  <a:cubicBezTo>
                    <a:pt x="434" y="6972"/>
                    <a:pt x="201" y="7072"/>
                    <a:pt x="1" y="7205"/>
                  </a:cubicBezTo>
                  <a:cubicBezTo>
                    <a:pt x="2503" y="8506"/>
                    <a:pt x="5271" y="9240"/>
                    <a:pt x="8273" y="9240"/>
                  </a:cubicBezTo>
                  <a:cubicBezTo>
                    <a:pt x="14711" y="9240"/>
                    <a:pt x="20349" y="5871"/>
                    <a:pt x="23518" y="834"/>
                  </a:cubicBezTo>
                  <a:lnTo>
                    <a:pt x="2008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835200" y="-72950"/>
              <a:ext cx="85075" cy="237700"/>
            </a:xfrm>
            <a:custGeom>
              <a:avLst/>
              <a:gdLst/>
              <a:ahLst/>
              <a:cxnLst/>
              <a:rect l="l" t="t" r="r" b="b"/>
              <a:pathLst>
                <a:path w="3403" h="9508" extrusionOk="0">
                  <a:moveTo>
                    <a:pt x="100" y="1"/>
                  </a:moveTo>
                  <a:cubicBezTo>
                    <a:pt x="467" y="1335"/>
                    <a:pt x="634" y="2769"/>
                    <a:pt x="634" y="4170"/>
                  </a:cubicBezTo>
                  <a:cubicBezTo>
                    <a:pt x="701" y="5805"/>
                    <a:pt x="434" y="7406"/>
                    <a:pt x="0" y="8840"/>
                  </a:cubicBezTo>
                  <a:lnTo>
                    <a:pt x="2936" y="9508"/>
                  </a:lnTo>
                  <a:cubicBezTo>
                    <a:pt x="3236" y="8240"/>
                    <a:pt x="3403" y="6906"/>
                    <a:pt x="3403" y="5471"/>
                  </a:cubicBezTo>
                  <a:cubicBezTo>
                    <a:pt x="3403" y="3904"/>
                    <a:pt x="3203" y="2402"/>
                    <a:pt x="2802" y="935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2022125" y="-291425"/>
              <a:ext cx="180150" cy="664650"/>
            </a:xfrm>
            <a:custGeom>
              <a:avLst/>
              <a:gdLst/>
              <a:ahLst/>
              <a:cxnLst/>
              <a:rect l="l" t="t" r="r" b="b"/>
              <a:pathLst>
                <a:path w="7206" h="26586" extrusionOk="0">
                  <a:moveTo>
                    <a:pt x="7072" y="0"/>
                  </a:moveTo>
                  <a:cubicBezTo>
                    <a:pt x="5537" y="1168"/>
                    <a:pt x="4203" y="2635"/>
                    <a:pt x="3069" y="4203"/>
                  </a:cubicBezTo>
                  <a:cubicBezTo>
                    <a:pt x="1101" y="7072"/>
                    <a:pt x="0" y="10541"/>
                    <a:pt x="0" y="14310"/>
                  </a:cubicBezTo>
                  <a:cubicBezTo>
                    <a:pt x="0" y="14744"/>
                    <a:pt x="0" y="15211"/>
                    <a:pt x="33" y="15678"/>
                  </a:cubicBezTo>
                  <a:cubicBezTo>
                    <a:pt x="200" y="17679"/>
                    <a:pt x="667" y="19547"/>
                    <a:pt x="1401" y="21315"/>
                  </a:cubicBezTo>
                  <a:cubicBezTo>
                    <a:pt x="2235" y="23250"/>
                    <a:pt x="3403" y="25051"/>
                    <a:pt x="4870" y="26586"/>
                  </a:cubicBezTo>
                  <a:cubicBezTo>
                    <a:pt x="5337" y="26152"/>
                    <a:pt x="5838" y="25685"/>
                    <a:pt x="6405" y="25285"/>
                  </a:cubicBezTo>
                  <a:cubicBezTo>
                    <a:pt x="2936" y="22316"/>
                    <a:pt x="734" y="17880"/>
                    <a:pt x="734" y="12976"/>
                  </a:cubicBezTo>
                  <a:cubicBezTo>
                    <a:pt x="734" y="7672"/>
                    <a:pt x="3269" y="3002"/>
                    <a:pt x="7205" y="34"/>
                  </a:cubicBezTo>
                  <a:lnTo>
                    <a:pt x="707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676025" y="828575"/>
              <a:ext cx="349450" cy="152600"/>
            </a:xfrm>
            <a:custGeom>
              <a:avLst/>
              <a:gdLst/>
              <a:ahLst/>
              <a:cxnLst/>
              <a:rect l="l" t="t" r="r" b="b"/>
              <a:pathLst>
                <a:path w="13978" h="6104" extrusionOk="0">
                  <a:moveTo>
                    <a:pt x="2691" y="1"/>
                  </a:moveTo>
                  <a:cubicBezTo>
                    <a:pt x="1234" y="1"/>
                    <a:pt x="227" y="335"/>
                    <a:pt x="34" y="1000"/>
                  </a:cubicBezTo>
                  <a:cubicBezTo>
                    <a:pt x="1" y="1100"/>
                    <a:pt x="1" y="1266"/>
                    <a:pt x="34" y="1433"/>
                  </a:cubicBezTo>
                  <a:cubicBezTo>
                    <a:pt x="768" y="2167"/>
                    <a:pt x="2936" y="3201"/>
                    <a:pt x="6105" y="4402"/>
                  </a:cubicBezTo>
                  <a:cubicBezTo>
                    <a:pt x="8440" y="5269"/>
                    <a:pt x="10408" y="5936"/>
                    <a:pt x="11776" y="6103"/>
                  </a:cubicBezTo>
                  <a:cubicBezTo>
                    <a:pt x="12777" y="6003"/>
                    <a:pt x="13444" y="5703"/>
                    <a:pt x="13611" y="5169"/>
                  </a:cubicBezTo>
                  <a:cubicBezTo>
                    <a:pt x="13978" y="3902"/>
                    <a:pt x="11242" y="1934"/>
                    <a:pt x="7506" y="833"/>
                  </a:cubicBezTo>
                  <a:cubicBezTo>
                    <a:pt x="5712" y="277"/>
                    <a:pt x="4016" y="1"/>
                    <a:pt x="2691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938725" y="546675"/>
              <a:ext cx="241850" cy="279375"/>
            </a:xfrm>
            <a:custGeom>
              <a:avLst/>
              <a:gdLst/>
              <a:ahLst/>
              <a:cxnLst/>
              <a:rect l="l" t="t" r="r" b="b"/>
              <a:pathLst>
                <a:path w="9674" h="11175" extrusionOk="0">
                  <a:moveTo>
                    <a:pt x="4537" y="0"/>
                  </a:moveTo>
                  <a:cubicBezTo>
                    <a:pt x="3169" y="2802"/>
                    <a:pt x="1501" y="6138"/>
                    <a:pt x="534" y="7672"/>
                  </a:cubicBezTo>
                  <a:cubicBezTo>
                    <a:pt x="401" y="7872"/>
                    <a:pt x="201" y="8039"/>
                    <a:pt x="0" y="8173"/>
                  </a:cubicBezTo>
                  <a:cubicBezTo>
                    <a:pt x="934" y="8373"/>
                    <a:pt x="1902" y="8706"/>
                    <a:pt x="2902" y="9207"/>
                  </a:cubicBezTo>
                  <a:cubicBezTo>
                    <a:pt x="3937" y="9774"/>
                    <a:pt x="4871" y="10441"/>
                    <a:pt x="5604" y="11175"/>
                  </a:cubicBezTo>
                  <a:lnTo>
                    <a:pt x="9674" y="2702"/>
                  </a:lnTo>
                  <a:cubicBezTo>
                    <a:pt x="8940" y="2035"/>
                    <a:pt x="8173" y="1468"/>
                    <a:pt x="7239" y="1001"/>
                  </a:cubicBezTo>
                  <a:cubicBezTo>
                    <a:pt x="6372" y="534"/>
                    <a:pt x="5438" y="200"/>
                    <a:pt x="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032950" y="583350"/>
              <a:ext cx="147625" cy="243550"/>
            </a:xfrm>
            <a:custGeom>
              <a:avLst/>
              <a:gdLst/>
              <a:ahLst/>
              <a:cxnLst/>
              <a:rect l="l" t="t" r="r" b="b"/>
              <a:pathLst>
                <a:path w="5905" h="9742" extrusionOk="0">
                  <a:moveTo>
                    <a:pt x="4170" y="1"/>
                  </a:moveTo>
                  <a:lnTo>
                    <a:pt x="1" y="8307"/>
                  </a:lnTo>
                  <a:cubicBezTo>
                    <a:pt x="668" y="8707"/>
                    <a:pt x="1302" y="9207"/>
                    <a:pt x="1835" y="9741"/>
                  </a:cubicBezTo>
                  <a:lnTo>
                    <a:pt x="5905" y="1302"/>
                  </a:lnTo>
                  <a:cubicBezTo>
                    <a:pt x="5405" y="835"/>
                    <a:pt x="4804" y="368"/>
                    <a:pt x="4170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02675" y="412850"/>
              <a:ext cx="300250" cy="294850"/>
            </a:xfrm>
            <a:custGeom>
              <a:avLst/>
              <a:gdLst/>
              <a:ahLst/>
              <a:cxnLst/>
              <a:rect l="l" t="t" r="r" b="b"/>
              <a:pathLst>
                <a:path w="12010" h="11794" extrusionOk="0">
                  <a:moveTo>
                    <a:pt x="7121" y="0"/>
                  </a:moveTo>
                  <a:cubicBezTo>
                    <a:pt x="6983" y="0"/>
                    <a:pt x="6844" y="5"/>
                    <a:pt x="6705" y="16"/>
                  </a:cubicBezTo>
                  <a:lnTo>
                    <a:pt x="4704" y="4152"/>
                  </a:lnTo>
                  <a:lnTo>
                    <a:pt x="4737" y="4219"/>
                  </a:lnTo>
                  <a:cubicBezTo>
                    <a:pt x="3870" y="4553"/>
                    <a:pt x="2736" y="4986"/>
                    <a:pt x="1902" y="5220"/>
                  </a:cubicBezTo>
                  <a:cubicBezTo>
                    <a:pt x="401" y="5720"/>
                    <a:pt x="0" y="7021"/>
                    <a:pt x="0" y="8656"/>
                  </a:cubicBezTo>
                  <a:cubicBezTo>
                    <a:pt x="0" y="10050"/>
                    <a:pt x="170" y="11493"/>
                    <a:pt x="1712" y="11493"/>
                  </a:cubicBezTo>
                  <a:cubicBezTo>
                    <a:pt x="1977" y="11493"/>
                    <a:pt x="2283" y="11451"/>
                    <a:pt x="2636" y="11357"/>
                  </a:cubicBezTo>
                  <a:lnTo>
                    <a:pt x="2702" y="11224"/>
                  </a:lnTo>
                  <a:cubicBezTo>
                    <a:pt x="2997" y="11451"/>
                    <a:pt x="3415" y="11585"/>
                    <a:pt x="3987" y="11585"/>
                  </a:cubicBezTo>
                  <a:cubicBezTo>
                    <a:pt x="4257" y="11585"/>
                    <a:pt x="4562" y="11555"/>
                    <a:pt x="4904" y="11491"/>
                  </a:cubicBezTo>
                  <a:lnTo>
                    <a:pt x="5037" y="11458"/>
                  </a:lnTo>
                  <a:cubicBezTo>
                    <a:pt x="5304" y="11624"/>
                    <a:pt x="5571" y="11724"/>
                    <a:pt x="5971" y="11791"/>
                  </a:cubicBezTo>
                  <a:cubicBezTo>
                    <a:pt x="6019" y="11793"/>
                    <a:pt x="6066" y="11794"/>
                    <a:pt x="6112" y="11794"/>
                  </a:cubicBezTo>
                  <a:cubicBezTo>
                    <a:pt x="7823" y="11794"/>
                    <a:pt x="8131" y="10598"/>
                    <a:pt x="7806" y="9656"/>
                  </a:cubicBezTo>
                  <a:lnTo>
                    <a:pt x="7739" y="9523"/>
                  </a:lnTo>
                  <a:cubicBezTo>
                    <a:pt x="8974" y="9123"/>
                    <a:pt x="10208" y="7988"/>
                    <a:pt x="10074" y="6220"/>
                  </a:cubicBezTo>
                  <a:lnTo>
                    <a:pt x="10174" y="6220"/>
                  </a:lnTo>
                  <a:lnTo>
                    <a:pt x="12009" y="2484"/>
                  </a:lnTo>
                  <a:cubicBezTo>
                    <a:pt x="11073" y="1111"/>
                    <a:pt x="9142" y="0"/>
                    <a:pt x="7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1947050" y="100525"/>
              <a:ext cx="110950" cy="162625"/>
            </a:xfrm>
            <a:custGeom>
              <a:avLst/>
              <a:gdLst/>
              <a:ahLst/>
              <a:cxnLst/>
              <a:rect l="l" t="t" r="r" b="b"/>
              <a:pathLst>
                <a:path w="4438" h="6505" extrusionOk="0">
                  <a:moveTo>
                    <a:pt x="3036" y="0"/>
                  </a:moveTo>
                  <a:lnTo>
                    <a:pt x="1" y="1067"/>
                  </a:lnTo>
                  <a:cubicBezTo>
                    <a:pt x="268" y="2335"/>
                    <a:pt x="635" y="3503"/>
                    <a:pt x="1168" y="4670"/>
                  </a:cubicBezTo>
                  <a:cubicBezTo>
                    <a:pt x="1402" y="5304"/>
                    <a:pt x="1702" y="5938"/>
                    <a:pt x="2036" y="6505"/>
                  </a:cubicBezTo>
                  <a:lnTo>
                    <a:pt x="4437" y="5637"/>
                  </a:lnTo>
                  <a:cubicBezTo>
                    <a:pt x="3704" y="3869"/>
                    <a:pt x="3237" y="1968"/>
                    <a:pt x="3070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1934550" y="-117150"/>
              <a:ext cx="18375" cy="66750"/>
            </a:xfrm>
            <a:custGeom>
              <a:avLst/>
              <a:gdLst/>
              <a:ahLst/>
              <a:cxnLst/>
              <a:rect l="l" t="t" r="r" b="b"/>
              <a:pathLst>
                <a:path w="735" h="2670" extrusionOk="0">
                  <a:moveTo>
                    <a:pt x="401" y="1"/>
                  </a:moveTo>
                  <a:cubicBezTo>
                    <a:pt x="201" y="868"/>
                    <a:pt x="67" y="1735"/>
                    <a:pt x="1" y="2669"/>
                  </a:cubicBezTo>
                  <a:cubicBezTo>
                    <a:pt x="434" y="2069"/>
                    <a:pt x="734" y="1368"/>
                    <a:pt x="601" y="601"/>
                  </a:cubicBezTo>
                  <a:cubicBezTo>
                    <a:pt x="568" y="368"/>
                    <a:pt x="501" y="168"/>
                    <a:pt x="4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2401550" y="509975"/>
              <a:ext cx="169325" cy="101775"/>
            </a:xfrm>
            <a:custGeom>
              <a:avLst/>
              <a:gdLst/>
              <a:ahLst/>
              <a:cxnLst/>
              <a:rect l="l" t="t" r="r" b="b"/>
              <a:pathLst>
                <a:path w="6773" h="4071" extrusionOk="0">
                  <a:moveTo>
                    <a:pt x="5905" y="0"/>
                  </a:moveTo>
                  <a:cubicBezTo>
                    <a:pt x="4904" y="167"/>
                    <a:pt x="3903" y="267"/>
                    <a:pt x="2869" y="267"/>
                  </a:cubicBezTo>
                  <a:cubicBezTo>
                    <a:pt x="1902" y="267"/>
                    <a:pt x="901" y="167"/>
                    <a:pt x="1" y="67"/>
                  </a:cubicBezTo>
                  <a:lnTo>
                    <a:pt x="1" y="67"/>
                  </a:lnTo>
                  <a:lnTo>
                    <a:pt x="668" y="3236"/>
                  </a:lnTo>
                  <a:cubicBezTo>
                    <a:pt x="935" y="3303"/>
                    <a:pt x="1268" y="3403"/>
                    <a:pt x="1602" y="3470"/>
                  </a:cubicBezTo>
                  <a:cubicBezTo>
                    <a:pt x="3036" y="3803"/>
                    <a:pt x="4404" y="3970"/>
                    <a:pt x="5805" y="4070"/>
                  </a:cubicBezTo>
                  <a:cubicBezTo>
                    <a:pt x="6037" y="4007"/>
                    <a:pt x="6230" y="3983"/>
                    <a:pt x="6425" y="3983"/>
                  </a:cubicBezTo>
                  <a:cubicBezTo>
                    <a:pt x="6537" y="3983"/>
                    <a:pt x="6650" y="3991"/>
                    <a:pt x="6772" y="4003"/>
                  </a:cubicBezTo>
                  <a:lnTo>
                    <a:pt x="5905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2260625" y="303150"/>
              <a:ext cx="592950" cy="213525"/>
            </a:xfrm>
            <a:custGeom>
              <a:avLst/>
              <a:gdLst/>
              <a:ahLst/>
              <a:cxnLst/>
              <a:rect l="l" t="t" r="r" b="b"/>
              <a:pathLst>
                <a:path w="23718" h="8541" fill="none" extrusionOk="0">
                  <a:moveTo>
                    <a:pt x="23717" y="1"/>
                  </a:moveTo>
                  <a:cubicBezTo>
                    <a:pt x="20548" y="5105"/>
                    <a:pt x="14878" y="8540"/>
                    <a:pt x="8373" y="8540"/>
                  </a:cubicBezTo>
                  <a:cubicBezTo>
                    <a:pt x="5337" y="8540"/>
                    <a:pt x="2502" y="7773"/>
                    <a:pt x="0" y="64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2019625" y="-385675"/>
              <a:ext cx="900650" cy="761400"/>
            </a:xfrm>
            <a:custGeom>
              <a:avLst/>
              <a:gdLst/>
              <a:ahLst/>
              <a:cxnLst/>
              <a:rect l="l" t="t" r="r" b="b"/>
              <a:pathLst>
                <a:path w="36026" h="30456" fill="none" extrusionOk="0">
                  <a:moveTo>
                    <a:pt x="4970" y="30456"/>
                  </a:moveTo>
                  <a:cubicBezTo>
                    <a:pt x="1901" y="27254"/>
                    <a:pt x="0" y="22850"/>
                    <a:pt x="0" y="18014"/>
                  </a:cubicBezTo>
                  <a:cubicBezTo>
                    <a:pt x="0" y="8073"/>
                    <a:pt x="8106" y="1"/>
                    <a:pt x="18013" y="1"/>
                  </a:cubicBezTo>
                  <a:cubicBezTo>
                    <a:pt x="27987" y="1"/>
                    <a:pt x="36026" y="8107"/>
                    <a:pt x="36026" y="18014"/>
                  </a:cubicBezTo>
                  <a:cubicBezTo>
                    <a:pt x="36026" y="19415"/>
                    <a:pt x="35859" y="20749"/>
                    <a:pt x="35559" y="2198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2403225" y="-383175"/>
              <a:ext cx="301075" cy="262725"/>
            </a:xfrm>
            <a:custGeom>
              <a:avLst/>
              <a:gdLst/>
              <a:ahLst/>
              <a:cxnLst/>
              <a:rect l="l" t="t" r="r" b="b"/>
              <a:pathLst>
                <a:path w="12043" h="10509" fill="none" extrusionOk="0">
                  <a:moveTo>
                    <a:pt x="0" y="6472"/>
                  </a:moveTo>
                  <a:cubicBezTo>
                    <a:pt x="2802" y="2303"/>
                    <a:pt x="5971" y="1"/>
                    <a:pt x="8440" y="835"/>
                  </a:cubicBezTo>
                  <a:cubicBezTo>
                    <a:pt x="10875" y="1669"/>
                    <a:pt x="12042" y="5471"/>
                    <a:pt x="11775" y="105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1756100" y="-404025"/>
              <a:ext cx="1150850" cy="356125"/>
            </a:xfrm>
            <a:custGeom>
              <a:avLst/>
              <a:gdLst/>
              <a:ahLst/>
              <a:cxnLst/>
              <a:rect l="l" t="t" r="r" b="b"/>
              <a:pathLst>
                <a:path w="46034" h="14245" fill="none" extrusionOk="0">
                  <a:moveTo>
                    <a:pt x="46033" y="14244"/>
                  </a:moveTo>
                  <a:lnTo>
                    <a:pt x="14210" y="3303"/>
                  </a:lnTo>
                  <a:cubicBezTo>
                    <a:pt x="7072" y="868"/>
                    <a:pt x="901" y="1"/>
                    <a:pt x="467" y="1369"/>
                  </a:cubicBezTo>
                  <a:cubicBezTo>
                    <a:pt x="0" y="2736"/>
                    <a:pt x="5371" y="5872"/>
                    <a:pt x="12509" y="8307"/>
                  </a:cubicBezTo>
                  <a:lnTo>
                    <a:pt x="13643" y="8674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2612550" y="-470725"/>
              <a:ext cx="40050" cy="108425"/>
            </a:xfrm>
            <a:custGeom>
              <a:avLst/>
              <a:gdLst/>
              <a:ahLst/>
              <a:cxnLst/>
              <a:rect l="l" t="t" r="r" b="b"/>
              <a:pathLst>
                <a:path w="1602" h="4337" fill="none" extrusionOk="0">
                  <a:moveTo>
                    <a:pt x="0" y="4337"/>
                  </a:moveTo>
                  <a:lnTo>
                    <a:pt x="1601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2620875" y="-5024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268" y="1"/>
                  </a:moveTo>
                  <a:cubicBezTo>
                    <a:pt x="568" y="1"/>
                    <a:pt x="1" y="568"/>
                    <a:pt x="1" y="1268"/>
                  </a:cubicBezTo>
                  <a:cubicBezTo>
                    <a:pt x="1" y="1969"/>
                    <a:pt x="568" y="2503"/>
                    <a:pt x="1268" y="2503"/>
                  </a:cubicBezTo>
                  <a:cubicBezTo>
                    <a:pt x="1935" y="2503"/>
                    <a:pt x="2502" y="1969"/>
                    <a:pt x="2502" y="1268"/>
                  </a:cubicBezTo>
                  <a:cubicBezTo>
                    <a:pt x="2502" y="568"/>
                    <a:pt x="1935" y="1"/>
                    <a:pt x="1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2747625" y="270625"/>
              <a:ext cx="271050" cy="257100"/>
            </a:xfrm>
            <a:custGeom>
              <a:avLst/>
              <a:gdLst/>
              <a:ahLst/>
              <a:cxnLst/>
              <a:rect l="l" t="t" r="r" b="b"/>
              <a:pathLst>
                <a:path w="10842" h="10284" extrusionOk="0">
                  <a:moveTo>
                    <a:pt x="401" y="1"/>
                  </a:moveTo>
                  <a:cubicBezTo>
                    <a:pt x="234" y="1"/>
                    <a:pt x="68" y="68"/>
                    <a:pt x="34" y="234"/>
                  </a:cubicBezTo>
                  <a:cubicBezTo>
                    <a:pt x="1" y="401"/>
                    <a:pt x="101" y="601"/>
                    <a:pt x="268" y="668"/>
                  </a:cubicBezTo>
                  <a:cubicBezTo>
                    <a:pt x="3373" y="1515"/>
                    <a:pt x="6479" y="2215"/>
                    <a:pt x="9613" y="2878"/>
                  </a:cubicBezTo>
                  <a:lnTo>
                    <a:pt x="9613" y="2878"/>
                  </a:lnTo>
                  <a:lnTo>
                    <a:pt x="6339" y="9641"/>
                  </a:lnTo>
                  <a:cubicBezTo>
                    <a:pt x="6164" y="9991"/>
                    <a:pt x="6462" y="10284"/>
                    <a:pt x="6764" y="10284"/>
                  </a:cubicBezTo>
                  <a:cubicBezTo>
                    <a:pt x="6922" y="10284"/>
                    <a:pt x="7081" y="10203"/>
                    <a:pt x="7173" y="10008"/>
                  </a:cubicBezTo>
                  <a:lnTo>
                    <a:pt x="10709" y="2703"/>
                  </a:lnTo>
                  <a:cubicBezTo>
                    <a:pt x="10842" y="2469"/>
                    <a:pt x="10675" y="2069"/>
                    <a:pt x="10375" y="2036"/>
                  </a:cubicBezTo>
                  <a:cubicBezTo>
                    <a:pt x="7073" y="1269"/>
                    <a:pt x="3737" y="535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2718850" y="111325"/>
              <a:ext cx="464950" cy="469375"/>
            </a:xfrm>
            <a:custGeom>
              <a:avLst/>
              <a:gdLst/>
              <a:ahLst/>
              <a:cxnLst/>
              <a:rect l="l" t="t" r="r" b="b"/>
              <a:pathLst>
                <a:path w="18598" h="18775" extrusionOk="0">
                  <a:moveTo>
                    <a:pt x="861" y="1"/>
                  </a:moveTo>
                  <a:cubicBezTo>
                    <a:pt x="147" y="1"/>
                    <a:pt x="0" y="1148"/>
                    <a:pt x="852" y="1269"/>
                  </a:cubicBezTo>
                  <a:cubicBezTo>
                    <a:pt x="4521" y="1770"/>
                    <a:pt x="8457" y="2770"/>
                    <a:pt x="12093" y="3538"/>
                  </a:cubicBezTo>
                  <a:cubicBezTo>
                    <a:pt x="12593" y="3671"/>
                    <a:pt x="13427" y="3838"/>
                    <a:pt x="13928" y="3938"/>
                  </a:cubicBezTo>
                  <a:cubicBezTo>
                    <a:pt x="16530" y="4672"/>
                    <a:pt x="17931" y="7874"/>
                    <a:pt x="16730" y="10276"/>
                  </a:cubicBezTo>
                  <a:lnTo>
                    <a:pt x="16329" y="11176"/>
                  </a:lnTo>
                  <a:lnTo>
                    <a:pt x="12927" y="18048"/>
                  </a:lnTo>
                  <a:cubicBezTo>
                    <a:pt x="12827" y="18281"/>
                    <a:pt x="12894" y="18582"/>
                    <a:pt x="13161" y="18715"/>
                  </a:cubicBezTo>
                  <a:cubicBezTo>
                    <a:pt x="13222" y="18756"/>
                    <a:pt x="13292" y="18775"/>
                    <a:pt x="13364" y="18775"/>
                  </a:cubicBezTo>
                  <a:cubicBezTo>
                    <a:pt x="13526" y="18775"/>
                    <a:pt x="13691" y="18677"/>
                    <a:pt x="13761" y="18515"/>
                  </a:cubicBezTo>
                  <a:lnTo>
                    <a:pt x="17097" y="11577"/>
                  </a:lnTo>
                  <a:lnTo>
                    <a:pt x="17530" y="10709"/>
                  </a:lnTo>
                  <a:cubicBezTo>
                    <a:pt x="18598" y="8508"/>
                    <a:pt x="17897" y="5672"/>
                    <a:pt x="15996" y="4105"/>
                  </a:cubicBezTo>
                  <a:cubicBezTo>
                    <a:pt x="14995" y="3204"/>
                    <a:pt x="13561" y="3004"/>
                    <a:pt x="12260" y="2704"/>
                  </a:cubicBezTo>
                  <a:cubicBezTo>
                    <a:pt x="8657" y="1870"/>
                    <a:pt x="4654" y="1069"/>
                    <a:pt x="1085" y="35"/>
                  </a:cubicBezTo>
                  <a:cubicBezTo>
                    <a:pt x="1005" y="11"/>
                    <a:pt x="931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1798625" y="-2050"/>
              <a:ext cx="221025" cy="181800"/>
            </a:xfrm>
            <a:custGeom>
              <a:avLst/>
              <a:gdLst/>
              <a:ahLst/>
              <a:cxnLst/>
              <a:rect l="l" t="t" r="r" b="b"/>
              <a:pathLst>
                <a:path w="8841" h="7272" fill="none" extrusionOk="0">
                  <a:moveTo>
                    <a:pt x="2702" y="0"/>
                  </a:moveTo>
                  <a:lnTo>
                    <a:pt x="0" y="7272"/>
                  </a:lnTo>
                  <a:lnTo>
                    <a:pt x="8840" y="4103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1622675" y="-16225"/>
              <a:ext cx="432825" cy="362775"/>
            </a:xfrm>
            <a:custGeom>
              <a:avLst/>
              <a:gdLst/>
              <a:ahLst/>
              <a:cxnLst/>
              <a:rect l="l" t="t" r="r" b="b"/>
              <a:pathLst>
                <a:path w="17313" h="14511" fill="none" extrusionOk="0">
                  <a:moveTo>
                    <a:pt x="17312" y="10307"/>
                  </a:moveTo>
                  <a:lnTo>
                    <a:pt x="6471" y="14210"/>
                  </a:lnTo>
                  <a:cubicBezTo>
                    <a:pt x="5971" y="14377"/>
                    <a:pt x="5404" y="14510"/>
                    <a:pt x="4870" y="14510"/>
                  </a:cubicBezTo>
                  <a:cubicBezTo>
                    <a:pt x="3703" y="14510"/>
                    <a:pt x="2535" y="14043"/>
                    <a:pt x="1668" y="13176"/>
                  </a:cubicBezTo>
                  <a:cubicBezTo>
                    <a:pt x="400" y="11942"/>
                    <a:pt x="0" y="10074"/>
                    <a:pt x="634" y="8406"/>
                  </a:cubicBezTo>
                  <a:lnTo>
                    <a:pt x="3736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1771100" y="179725"/>
              <a:ext cx="27550" cy="74250"/>
            </a:xfrm>
            <a:custGeom>
              <a:avLst/>
              <a:gdLst/>
              <a:ahLst/>
              <a:cxnLst/>
              <a:rect l="l" t="t" r="r" b="b"/>
              <a:pathLst>
                <a:path w="1102" h="2970" fill="none" extrusionOk="0">
                  <a:moveTo>
                    <a:pt x="1101" y="1"/>
                  </a:moveTo>
                  <a:lnTo>
                    <a:pt x="1" y="297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991150" y="255900"/>
              <a:ext cx="65475" cy="91125"/>
            </a:xfrm>
            <a:custGeom>
              <a:avLst/>
              <a:gdLst/>
              <a:ahLst/>
              <a:cxnLst/>
              <a:rect l="l" t="t" r="r" b="b"/>
              <a:pathLst>
                <a:path w="2619" h="3645" extrusionOk="0">
                  <a:moveTo>
                    <a:pt x="1880" y="0"/>
                  </a:moveTo>
                  <a:cubicBezTo>
                    <a:pt x="1677" y="0"/>
                    <a:pt x="1475" y="106"/>
                    <a:pt x="1368" y="356"/>
                  </a:cubicBezTo>
                  <a:cubicBezTo>
                    <a:pt x="1001" y="1257"/>
                    <a:pt x="634" y="2124"/>
                    <a:pt x="167" y="2925"/>
                  </a:cubicBezTo>
                  <a:cubicBezTo>
                    <a:pt x="0" y="3125"/>
                    <a:pt x="134" y="3459"/>
                    <a:pt x="400" y="3592"/>
                  </a:cubicBezTo>
                  <a:cubicBezTo>
                    <a:pt x="472" y="3628"/>
                    <a:pt x="541" y="3644"/>
                    <a:pt x="607" y="3644"/>
                  </a:cubicBezTo>
                  <a:cubicBezTo>
                    <a:pt x="785" y="3644"/>
                    <a:pt x="937" y="3521"/>
                    <a:pt x="1034" y="3325"/>
                  </a:cubicBezTo>
                  <a:cubicBezTo>
                    <a:pt x="1401" y="2458"/>
                    <a:pt x="1968" y="1624"/>
                    <a:pt x="2469" y="790"/>
                  </a:cubicBezTo>
                  <a:cubicBezTo>
                    <a:pt x="2619" y="340"/>
                    <a:pt x="2246" y="0"/>
                    <a:pt x="1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1653525" y="287325"/>
              <a:ext cx="877325" cy="705375"/>
            </a:xfrm>
            <a:custGeom>
              <a:avLst/>
              <a:gdLst/>
              <a:ahLst/>
              <a:cxnLst/>
              <a:rect l="l" t="t" r="r" b="b"/>
              <a:pathLst>
                <a:path w="35093" h="28215" extrusionOk="0">
                  <a:moveTo>
                    <a:pt x="34158" y="0"/>
                  </a:moveTo>
                  <a:cubicBezTo>
                    <a:pt x="32423" y="134"/>
                    <a:pt x="30622" y="134"/>
                    <a:pt x="28821" y="134"/>
                  </a:cubicBezTo>
                  <a:cubicBezTo>
                    <a:pt x="28604" y="137"/>
                    <a:pt x="28386" y="139"/>
                    <a:pt x="28168" y="139"/>
                  </a:cubicBezTo>
                  <a:cubicBezTo>
                    <a:pt x="27868" y="139"/>
                    <a:pt x="27567" y="136"/>
                    <a:pt x="27266" y="136"/>
                  </a:cubicBezTo>
                  <a:cubicBezTo>
                    <a:pt x="25942" y="136"/>
                    <a:pt x="24620" y="179"/>
                    <a:pt x="23350" y="634"/>
                  </a:cubicBezTo>
                  <a:cubicBezTo>
                    <a:pt x="21149" y="1334"/>
                    <a:pt x="19181" y="2869"/>
                    <a:pt x="17980" y="4870"/>
                  </a:cubicBezTo>
                  <a:cubicBezTo>
                    <a:pt x="17513" y="5671"/>
                    <a:pt x="16612" y="7672"/>
                    <a:pt x="16178" y="8506"/>
                  </a:cubicBezTo>
                  <a:cubicBezTo>
                    <a:pt x="14744" y="11508"/>
                    <a:pt x="13276" y="14544"/>
                    <a:pt x="11642" y="17413"/>
                  </a:cubicBezTo>
                  <a:cubicBezTo>
                    <a:pt x="11408" y="17980"/>
                    <a:pt x="11108" y="18246"/>
                    <a:pt x="10441" y="18347"/>
                  </a:cubicBezTo>
                  <a:cubicBezTo>
                    <a:pt x="10190" y="18379"/>
                    <a:pt x="9942" y="18392"/>
                    <a:pt x="9695" y="18392"/>
                  </a:cubicBezTo>
                  <a:cubicBezTo>
                    <a:pt x="8661" y="18392"/>
                    <a:pt x="7649" y="18154"/>
                    <a:pt x="6572" y="18046"/>
                  </a:cubicBezTo>
                  <a:cubicBezTo>
                    <a:pt x="6290" y="18016"/>
                    <a:pt x="6014" y="18001"/>
                    <a:pt x="5744" y="18001"/>
                  </a:cubicBezTo>
                  <a:cubicBezTo>
                    <a:pt x="3069" y="18001"/>
                    <a:pt x="985" y="19486"/>
                    <a:pt x="167" y="22183"/>
                  </a:cubicBezTo>
                  <a:lnTo>
                    <a:pt x="134" y="22349"/>
                  </a:lnTo>
                  <a:cubicBezTo>
                    <a:pt x="0" y="22650"/>
                    <a:pt x="167" y="23050"/>
                    <a:pt x="334" y="23217"/>
                  </a:cubicBezTo>
                  <a:cubicBezTo>
                    <a:pt x="934" y="23884"/>
                    <a:pt x="1668" y="24251"/>
                    <a:pt x="2435" y="24651"/>
                  </a:cubicBezTo>
                  <a:cubicBezTo>
                    <a:pt x="4070" y="25418"/>
                    <a:pt x="5771" y="26052"/>
                    <a:pt x="7439" y="26686"/>
                  </a:cubicBezTo>
                  <a:cubicBezTo>
                    <a:pt x="9173" y="27253"/>
                    <a:pt x="10841" y="27920"/>
                    <a:pt x="12676" y="28187"/>
                  </a:cubicBezTo>
                  <a:cubicBezTo>
                    <a:pt x="12867" y="28201"/>
                    <a:pt x="13063" y="28214"/>
                    <a:pt x="13265" y="28214"/>
                  </a:cubicBezTo>
                  <a:cubicBezTo>
                    <a:pt x="13557" y="28214"/>
                    <a:pt x="13861" y="28186"/>
                    <a:pt x="14177" y="28087"/>
                  </a:cubicBezTo>
                  <a:cubicBezTo>
                    <a:pt x="14744" y="27987"/>
                    <a:pt x="15144" y="27420"/>
                    <a:pt x="15345" y="26919"/>
                  </a:cubicBezTo>
                  <a:cubicBezTo>
                    <a:pt x="16112" y="25318"/>
                    <a:pt x="16479" y="23550"/>
                    <a:pt x="17246" y="21916"/>
                  </a:cubicBezTo>
                  <a:cubicBezTo>
                    <a:pt x="19147" y="17980"/>
                    <a:pt x="21682" y="12642"/>
                    <a:pt x="23617" y="8673"/>
                  </a:cubicBezTo>
                  <a:cubicBezTo>
                    <a:pt x="24118" y="7639"/>
                    <a:pt x="25252" y="6905"/>
                    <a:pt x="26419" y="6905"/>
                  </a:cubicBezTo>
                  <a:lnTo>
                    <a:pt x="32423" y="6872"/>
                  </a:lnTo>
                  <a:cubicBezTo>
                    <a:pt x="32957" y="6838"/>
                    <a:pt x="32957" y="6038"/>
                    <a:pt x="32423" y="6038"/>
                  </a:cubicBezTo>
                  <a:lnTo>
                    <a:pt x="26419" y="5971"/>
                  </a:lnTo>
                  <a:cubicBezTo>
                    <a:pt x="24885" y="5971"/>
                    <a:pt x="23450" y="6905"/>
                    <a:pt x="22783" y="8306"/>
                  </a:cubicBezTo>
                  <a:lnTo>
                    <a:pt x="22183" y="9507"/>
                  </a:lnTo>
                  <a:cubicBezTo>
                    <a:pt x="21049" y="11909"/>
                    <a:pt x="18747" y="16745"/>
                    <a:pt x="17613" y="19180"/>
                  </a:cubicBezTo>
                  <a:lnTo>
                    <a:pt x="16445" y="21582"/>
                  </a:lnTo>
                  <a:cubicBezTo>
                    <a:pt x="15545" y="23383"/>
                    <a:pt x="15278" y="25418"/>
                    <a:pt x="14277" y="27086"/>
                  </a:cubicBezTo>
                  <a:cubicBezTo>
                    <a:pt x="14107" y="27276"/>
                    <a:pt x="13778" y="27359"/>
                    <a:pt x="13335" y="27359"/>
                  </a:cubicBezTo>
                  <a:cubicBezTo>
                    <a:pt x="10744" y="27359"/>
                    <a:pt x="4260" y="24534"/>
                    <a:pt x="2836" y="23850"/>
                  </a:cubicBezTo>
                  <a:cubicBezTo>
                    <a:pt x="2211" y="23522"/>
                    <a:pt x="1458" y="23161"/>
                    <a:pt x="1021" y="22608"/>
                  </a:cubicBezTo>
                  <a:lnTo>
                    <a:pt x="1021" y="22608"/>
                  </a:lnTo>
                  <a:cubicBezTo>
                    <a:pt x="1223" y="21868"/>
                    <a:pt x="1551" y="21161"/>
                    <a:pt x="2035" y="20548"/>
                  </a:cubicBezTo>
                  <a:cubicBezTo>
                    <a:pt x="3019" y="19304"/>
                    <a:pt x="4276" y="18980"/>
                    <a:pt x="5588" y="18980"/>
                  </a:cubicBezTo>
                  <a:cubicBezTo>
                    <a:pt x="7009" y="18980"/>
                    <a:pt x="8495" y="19360"/>
                    <a:pt x="9769" y="19360"/>
                  </a:cubicBezTo>
                  <a:cubicBezTo>
                    <a:pt x="10786" y="19360"/>
                    <a:pt x="11669" y="19118"/>
                    <a:pt x="12276" y="18246"/>
                  </a:cubicBezTo>
                  <a:cubicBezTo>
                    <a:pt x="13110" y="16812"/>
                    <a:pt x="13877" y="15311"/>
                    <a:pt x="14644" y="13777"/>
                  </a:cubicBezTo>
                  <a:cubicBezTo>
                    <a:pt x="15445" y="12209"/>
                    <a:pt x="16212" y="10641"/>
                    <a:pt x="17012" y="9007"/>
                  </a:cubicBezTo>
                  <a:cubicBezTo>
                    <a:pt x="17713" y="7672"/>
                    <a:pt x="18514" y="5537"/>
                    <a:pt x="19514" y="4403"/>
                  </a:cubicBezTo>
                  <a:cubicBezTo>
                    <a:pt x="21115" y="2469"/>
                    <a:pt x="23617" y="1201"/>
                    <a:pt x="26152" y="1168"/>
                  </a:cubicBezTo>
                  <a:cubicBezTo>
                    <a:pt x="27369" y="1168"/>
                    <a:pt x="28599" y="1146"/>
                    <a:pt x="29834" y="1146"/>
                  </a:cubicBezTo>
                  <a:cubicBezTo>
                    <a:pt x="31275" y="1146"/>
                    <a:pt x="32721" y="1175"/>
                    <a:pt x="34158" y="1301"/>
                  </a:cubicBezTo>
                  <a:cubicBezTo>
                    <a:pt x="35092" y="1301"/>
                    <a:pt x="35025" y="0"/>
                    <a:pt x="34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2305650" y="509975"/>
              <a:ext cx="442000" cy="728050"/>
            </a:xfrm>
            <a:custGeom>
              <a:avLst/>
              <a:gdLst/>
              <a:ahLst/>
              <a:cxnLst/>
              <a:rect l="l" t="t" r="r" b="b"/>
              <a:pathLst>
                <a:path w="17680" h="29122" fill="none" extrusionOk="0">
                  <a:moveTo>
                    <a:pt x="3737" y="0"/>
                  </a:moveTo>
                  <a:lnTo>
                    <a:pt x="8507" y="21816"/>
                  </a:lnTo>
                  <a:cubicBezTo>
                    <a:pt x="8840" y="23451"/>
                    <a:pt x="7239" y="24685"/>
                    <a:pt x="3837" y="25452"/>
                  </a:cubicBezTo>
                  <a:cubicBezTo>
                    <a:pt x="2669" y="25686"/>
                    <a:pt x="1735" y="26186"/>
                    <a:pt x="1001" y="26753"/>
                  </a:cubicBezTo>
                  <a:cubicBezTo>
                    <a:pt x="1" y="27487"/>
                    <a:pt x="501" y="29121"/>
                    <a:pt x="1735" y="29121"/>
                  </a:cubicBezTo>
                  <a:lnTo>
                    <a:pt x="15178" y="29121"/>
                  </a:lnTo>
                  <a:cubicBezTo>
                    <a:pt x="16713" y="29121"/>
                    <a:pt x="17680" y="27453"/>
                    <a:pt x="16879" y="26153"/>
                  </a:cubicBezTo>
                  <a:cubicBezTo>
                    <a:pt x="15545" y="23918"/>
                    <a:pt x="14277" y="21116"/>
                    <a:pt x="13844" y="19147"/>
                  </a:cubicBezTo>
                  <a:lnTo>
                    <a:pt x="9674" y="67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796825" y="507475"/>
              <a:ext cx="150975" cy="205175"/>
            </a:xfrm>
            <a:custGeom>
              <a:avLst/>
              <a:gdLst/>
              <a:ahLst/>
              <a:cxnLst/>
              <a:rect l="l" t="t" r="r" b="b"/>
              <a:pathLst>
                <a:path w="6039" h="8207" fill="none" extrusionOk="0">
                  <a:moveTo>
                    <a:pt x="6039" y="0"/>
                  </a:moveTo>
                  <a:cubicBezTo>
                    <a:pt x="6039" y="0"/>
                    <a:pt x="3470" y="934"/>
                    <a:pt x="1969" y="1435"/>
                  </a:cubicBezTo>
                  <a:cubicBezTo>
                    <a:pt x="468" y="1935"/>
                    <a:pt x="1" y="3236"/>
                    <a:pt x="1" y="4871"/>
                  </a:cubicBezTo>
                  <a:cubicBezTo>
                    <a:pt x="1" y="6505"/>
                    <a:pt x="268" y="8206"/>
                    <a:pt x="2636" y="75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33925" y="587850"/>
              <a:ext cx="105950" cy="125450"/>
            </a:xfrm>
            <a:custGeom>
              <a:avLst/>
              <a:gdLst/>
              <a:ahLst/>
              <a:cxnLst/>
              <a:rect l="l" t="t" r="r" b="b"/>
              <a:pathLst>
                <a:path w="4238" h="5018" extrusionOk="0">
                  <a:moveTo>
                    <a:pt x="598" y="0"/>
                  </a:moveTo>
                  <a:cubicBezTo>
                    <a:pt x="299" y="0"/>
                    <a:pt x="1" y="217"/>
                    <a:pt x="51" y="655"/>
                  </a:cubicBezTo>
                  <a:cubicBezTo>
                    <a:pt x="203" y="3138"/>
                    <a:pt x="107" y="5017"/>
                    <a:pt x="2760" y="5017"/>
                  </a:cubicBezTo>
                  <a:cubicBezTo>
                    <a:pt x="3029" y="5017"/>
                    <a:pt x="3326" y="4998"/>
                    <a:pt x="3654" y="4958"/>
                  </a:cubicBezTo>
                  <a:cubicBezTo>
                    <a:pt x="4238" y="4804"/>
                    <a:pt x="4086" y="3971"/>
                    <a:pt x="3563" y="3971"/>
                  </a:cubicBezTo>
                  <a:cubicBezTo>
                    <a:pt x="3518" y="3971"/>
                    <a:pt x="3470" y="3977"/>
                    <a:pt x="3420" y="3991"/>
                  </a:cubicBezTo>
                  <a:cubicBezTo>
                    <a:pt x="3034" y="4092"/>
                    <a:pt x="2707" y="4138"/>
                    <a:pt x="2431" y="4138"/>
                  </a:cubicBezTo>
                  <a:cubicBezTo>
                    <a:pt x="708" y="4138"/>
                    <a:pt x="980" y="2318"/>
                    <a:pt x="1152" y="621"/>
                  </a:cubicBezTo>
                  <a:cubicBezTo>
                    <a:pt x="1185" y="209"/>
                    <a:pt x="891" y="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86475" y="595025"/>
              <a:ext cx="130900" cy="122025"/>
            </a:xfrm>
            <a:custGeom>
              <a:avLst/>
              <a:gdLst/>
              <a:ahLst/>
              <a:cxnLst/>
              <a:rect l="l" t="t" r="r" b="b"/>
              <a:pathLst>
                <a:path w="5236" h="4881" extrusionOk="0">
                  <a:moveTo>
                    <a:pt x="580" y="1"/>
                  </a:moveTo>
                  <a:cubicBezTo>
                    <a:pt x="293" y="1"/>
                    <a:pt x="1" y="201"/>
                    <a:pt x="18" y="601"/>
                  </a:cubicBezTo>
                  <a:cubicBezTo>
                    <a:pt x="184" y="2002"/>
                    <a:pt x="151" y="4004"/>
                    <a:pt x="1652" y="4704"/>
                  </a:cubicBezTo>
                  <a:cubicBezTo>
                    <a:pt x="1997" y="4823"/>
                    <a:pt x="2343" y="4880"/>
                    <a:pt x="2673" y="4880"/>
                  </a:cubicBezTo>
                  <a:cubicBezTo>
                    <a:pt x="4100" y="4880"/>
                    <a:pt x="5236" y="3822"/>
                    <a:pt x="4721" y="2169"/>
                  </a:cubicBezTo>
                  <a:cubicBezTo>
                    <a:pt x="4656" y="1921"/>
                    <a:pt x="4473" y="1816"/>
                    <a:pt x="4287" y="1816"/>
                  </a:cubicBezTo>
                  <a:cubicBezTo>
                    <a:pt x="3997" y="1816"/>
                    <a:pt x="3698" y="2070"/>
                    <a:pt x="3820" y="2436"/>
                  </a:cubicBezTo>
                  <a:cubicBezTo>
                    <a:pt x="4244" y="3495"/>
                    <a:pt x="3491" y="4007"/>
                    <a:pt x="2646" y="4007"/>
                  </a:cubicBezTo>
                  <a:cubicBezTo>
                    <a:pt x="2426" y="4007"/>
                    <a:pt x="2199" y="3973"/>
                    <a:pt x="1986" y="3904"/>
                  </a:cubicBezTo>
                  <a:cubicBezTo>
                    <a:pt x="885" y="3370"/>
                    <a:pt x="985" y="1735"/>
                    <a:pt x="1118" y="601"/>
                  </a:cubicBezTo>
                  <a:cubicBezTo>
                    <a:pt x="1152" y="201"/>
                    <a:pt x="868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2935100" y="524000"/>
              <a:ext cx="147325" cy="140725"/>
            </a:xfrm>
            <a:custGeom>
              <a:avLst/>
              <a:gdLst/>
              <a:ahLst/>
              <a:cxnLst/>
              <a:rect l="l" t="t" r="r" b="b"/>
              <a:pathLst>
                <a:path w="5893" h="5629" extrusionOk="0">
                  <a:moveTo>
                    <a:pt x="4368" y="0"/>
                  </a:moveTo>
                  <a:cubicBezTo>
                    <a:pt x="4076" y="0"/>
                    <a:pt x="3785" y="278"/>
                    <a:pt x="3910" y="674"/>
                  </a:cubicBezTo>
                  <a:cubicBezTo>
                    <a:pt x="4310" y="1608"/>
                    <a:pt x="4377" y="2742"/>
                    <a:pt x="3643" y="3609"/>
                  </a:cubicBezTo>
                  <a:cubicBezTo>
                    <a:pt x="3156" y="4204"/>
                    <a:pt x="2275" y="4777"/>
                    <a:pt x="1461" y="4777"/>
                  </a:cubicBezTo>
                  <a:cubicBezTo>
                    <a:pt x="1271" y="4777"/>
                    <a:pt x="1085" y="4746"/>
                    <a:pt x="908" y="4677"/>
                  </a:cubicBezTo>
                  <a:cubicBezTo>
                    <a:pt x="826" y="4642"/>
                    <a:pt x="750" y="4626"/>
                    <a:pt x="681" y="4626"/>
                  </a:cubicBezTo>
                  <a:cubicBezTo>
                    <a:pt x="152" y="4626"/>
                    <a:pt x="0" y="5522"/>
                    <a:pt x="708" y="5611"/>
                  </a:cubicBezTo>
                  <a:cubicBezTo>
                    <a:pt x="847" y="5623"/>
                    <a:pt x="985" y="5629"/>
                    <a:pt x="1121" y="5629"/>
                  </a:cubicBezTo>
                  <a:cubicBezTo>
                    <a:pt x="3910" y="5629"/>
                    <a:pt x="5892" y="3076"/>
                    <a:pt x="4811" y="340"/>
                  </a:cubicBezTo>
                  <a:cubicBezTo>
                    <a:pt x="4723" y="102"/>
                    <a:pt x="4545" y="0"/>
                    <a:pt x="4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06825" y="-220025"/>
              <a:ext cx="333600" cy="248850"/>
            </a:xfrm>
            <a:custGeom>
              <a:avLst/>
              <a:gdLst/>
              <a:ahLst/>
              <a:cxnLst/>
              <a:rect l="l" t="t" r="r" b="b"/>
              <a:pathLst>
                <a:path w="13344" h="9954" extrusionOk="0">
                  <a:moveTo>
                    <a:pt x="9602" y="0"/>
                  </a:moveTo>
                  <a:cubicBezTo>
                    <a:pt x="9515" y="0"/>
                    <a:pt x="9428" y="4"/>
                    <a:pt x="9340" y="13"/>
                  </a:cubicBezTo>
                  <a:cubicBezTo>
                    <a:pt x="3102" y="346"/>
                    <a:pt x="0" y="6317"/>
                    <a:pt x="6171" y="9853"/>
                  </a:cubicBezTo>
                  <a:cubicBezTo>
                    <a:pt x="6292" y="9924"/>
                    <a:pt x="6406" y="9954"/>
                    <a:pt x="6511" y="9954"/>
                  </a:cubicBezTo>
                  <a:cubicBezTo>
                    <a:pt x="7101" y="9954"/>
                    <a:pt x="7375" y="8989"/>
                    <a:pt x="6638" y="8819"/>
                  </a:cubicBezTo>
                  <a:cubicBezTo>
                    <a:pt x="5204" y="8486"/>
                    <a:pt x="4036" y="7318"/>
                    <a:pt x="3703" y="5984"/>
                  </a:cubicBezTo>
                  <a:cubicBezTo>
                    <a:pt x="3169" y="3782"/>
                    <a:pt x="5137" y="1848"/>
                    <a:pt x="7172" y="1314"/>
                  </a:cubicBezTo>
                  <a:cubicBezTo>
                    <a:pt x="7959" y="1059"/>
                    <a:pt x="8668" y="905"/>
                    <a:pt x="9290" y="905"/>
                  </a:cubicBezTo>
                  <a:cubicBezTo>
                    <a:pt x="10620" y="905"/>
                    <a:pt x="11554" y="1606"/>
                    <a:pt x="12009" y="3515"/>
                  </a:cubicBezTo>
                  <a:cubicBezTo>
                    <a:pt x="12062" y="3729"/>
                    <a:pt x="12265" y="3878"/>
                    <a:pt x="12481" y="3878"/>
                  </a:cubicBezTo>
                  <a:cubicBezTo>
                    <a:pt x="12535" y="3878"/>
                    <a:pt x="12589" y="3869"/>
                    <a:pt x="12643" y="3849"/>
                  </a:cubicBezTo>
                  <a:cubicBezTo>
                    <a:pt x="13343" y="3549"/>
                    <a:pt x="12676" y="2548"/>
                    <a:pt x="12509" y="2048"/>
                  </a:cubicBezTo>
                  <a:cubicBezTo>
                    <a:pt x="12041" y="892"/>
                    <a:pt x="10871" y="0"/>
                    <a:pt x="9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1766100" y="-149900"/>
              <a:ext cx="206450" cy="158700"/>
            </a:xfrm>
            <a:custGeom>
              <a:avLst/>
              <a:gdLst/>
              <a:ahLst/>
              <a:cxnLst/>
              <a:rect l="l" t="t" r="r" b="b"/>
              <a:pathLst>
                <a:path w="8258" h="6348" extrusionOk="0">
                  <a:moveTo>
                    <a:pt x="5372" y="0"/>
                  </a:moveTo>
                  <a:cubicBezTo>
                    <a:pt x="5202" y="0"/>
                    <a:pt x="5023" y="14"/>
                    <a:pt x="4837" y="43"/>
                  </a:cubicBezTo>
                  <a:cubicBezTo>
                    <a:pt x="4003" y="143"/>
                    <a:pt x="3236" y="377"/>
                    <a:pt x="2469" y="644"/>
                  </a:cubicBezTo>
                  <a:cubicBezTo>
                    <a:pt x="1902" y="844"/>
                    <a:pt x="1235" y="1044"/>
                    <a:pt x="734" y="1511"/>
                  </a:cubicBezTo>
                  <a:cubicBezTo>
                    <a:pt x="234" y="1911"/>
                    <a:pt x="0" y="2712"/>
                    <a:pt x="267" y="3346"/>
                  </a:cubicBezTo>
                  <a:cubicBezTo>
                    <a:pt x="599" y="3953"/>
                    <a:pt x="1175" y="4149"/>
                    <a:pt x="1820" y="4149"/>
                  </a:cubicBezTo>
                  <a:cubicBezTo>
                    <a:pt x="2734" y="4149"/>
                    <a:pt x="3786" y="3755"/>
                    <a:pt x="4470" y="3579"/>
                  </a:cubicBezTo>
                  <a:cubicBezTo>
                    <a:pt x="5116" y="3382"/>
                    <a:pt x="4911" y="2547"/>
                    <a:pt x="4412" y="2547"/>
                  </a:cubicBezTo>
                  <a:cubicBezTo>
                    <a:pt x="4318" y="2547"/>
                    <a:pt x="4214" y="2577"/>
                    <a:pt x="4103" y="2645"/>
                  </a:cubicBezTo>
                  <a:cubicBezTo>
                    <a:pt x="3436" y="2979"/>
                    <a:pt x="2669" y="3212"/>
                    <a:pt x="1969" y="3246"/>
                  </a:cubicBezTo>
                  <a:cubicBezTo>
                    <a:pt x="1502" y="3246"/>
                    <a:pt x="1135" y="3246"/>
                    <a:pt x="1101" y="2879"/>
                  </a:cubicBezTo>
                  <a:cubicBezTo>
                    <a:pt x="1001" y="2045"/>
                    <a:pt x="2102" y="1744"/>
                    <a:pt x="2769" y="1511"/>
                  </a:cubicBezTo>
                  <a:cubicBezTo>
                    <a:pt x="3503" y="1277"/>
                    <a:pt x="4270" y="1044"/>
                    <a:pt x="4971" y="977"/>
                  </a:cubicBezTo>
                  <a:cubicBezTo>
                    <a:pt x="5131" y="954"/>
                    <a:pt x="5283" y="943"/>
                    <a:pt x="5425" y="943"/>
                  </a:cubicBezTo>
                  <a:cubicBezTo>
                    <a:pt x="6317" y="943"/>
                    <a:pt x="6839" y="1400"/>
                    <a:pt x="6839" y="2378"/>
                  </a:cubicBezTo>
                  <a:cubicBezTo>
                    <a:pt x="6772" y="3412"/>
                    <a:pt x="5938" y="4213"/>
                    <a:pt x="5071" y="4813"/>
                  </a:cubicBezTo>
                  <a:cubicBezTo>
                    <a:pt x="4470" y="5214"/>
                    <a:pt x="3736" y="5581"/>
                    <a:pt x="3069" y="5714"/>
                  </a:cubicBezTo>
                  <a:cubicBezTo>
                    <a:pt x="2636" y="5747"/>
                    <a:pt x="2736" y="6348"/>
                    <a:pt x="3103" y="6348"/>
                  </a:cubicBezTo>
                  <a:cubicBezTo>
                    <a:pt x="4837" y="6214"/>
                    <a:pt x="6405" y="5180"/>
                    <a:pt x="7306" y="3713"/>
                  </a:cubicBezTo>
                  <a:cubicBezTo>
                    <a:pt x="8257" y="1870"/>
                    <a:pt x="7344" y="0"/>
                    <a:pt x="5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1736900" y="-131325"/>
              <a:ext cx="25050" cy="54225"/>
            </a:xfrm>
            <a:custGeom>
              <a:avLst/>
              <a:gdLst/>
              <a:ahLst/>
              <a:cxnLst/>
              <a:rect l="l" t="t" r="r" b="b"/>
              <a:pathLst>
                <a:path w="1002" h="2169" fill="none" extrusionOk="0">
                  <a:moveTo>
                    <a:pt x="1" y="1"/>
                  </a:moveTo>
                  <a:cubicBezTo>
                    <a:pt x="635" y="701"/>
                    <a:pt x="1002" y="968"/>
                    <a:pt x="601" y="2169"/>
                  </a:cubicBez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1716075" y="-108800"/>
              <a:ext cx="95075" cy="90075"/>
            </a:xfrm>
            <a:custGeom>
              <a:avLst/>
              <a:gdLst/>
              <a:ahLst/>
              <a:cxnLst/>
              <a:rect l="l" t="t" r="r" b="b"/>
              <a:pathLst>
                <a:path w="3803" h="3603" fill="none" extrusionOk="0">
                  <a:moveTo>
                    <a:pt x="1534" y="0"/>
                  </a:moveTo>
                  <a:cubicBezTo>
                    <a:pt x="400" y="301"/>
                    <a:pt x="0" y="1735"/>
                    <a:pt x="1134" y="2669"/>
                  </a:cubicBezTo>
                  <a:cubicBezTo>
                    <a:pt x="2268" y="3603"/>
                    <a:pt x="3769" y="2769"/>
                    <a:pt x="3803" y="2035"/>
                  </a:cubicBezTo>
                </a:path>
              </a:pathLst>
            </a:custGeom>
            <a:solidFill>
              <a:schemeClr val="lt1"/>
            </a:solidFill>
            <a:ln w="1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1772775" y="-165825"/>
              <a:ext cx="55575" cy="60075"/>
            </a:xfrm>
            <a:custGeom>
              <a:avLst/>
              <a:gdLst/>
              <a:ahLst/>
              <a:cxnLst/>
              <a:rect l="l" t="t" r="r" b="b"/>
              <a:pathLst>
                <a:path w="2223" h="2403" extrusionOk="0">
                  <a:moveTo>
                    <a:pt x="375" y="0"/>
                  </a:moveTo>
                  <a:cubicBezTo>
                    <a:pt x="266" y="0"/>
                    <a:pt x="168" y="59"/>
                    <a:pt x="134" y="180"/>
                  </a:cubicBezTo>
                  <a:cubicBezTo>
                    <a:pt x="0" y="347"/>
                    <a:pt x="34" y="547"/>
                    <a:pt x="200" y="680"/>
                  </a:cubicBezTo>
                  <a:cubicBezTo>
                    <a:pt x="667" y="1047"/>
                    <a:pt x="1168" y="1548"/>
                    <a:pt x="1368" y="2148"/>
                  </a:cubicBezTo>
                  <a:cubicBezTo>
                    <a:pt x="1425" y="2329"/>
                    <a:pt x="1554" y="2403"/>
                    <a:pt x="1687" y="2403"/>
                  </a:cubicBezTo>
                  <a:cubicBezTo>
                    <a:pt x="1947" y="2403"/>
                    <a:pt x="2222" y="2123"/>
                    <a:pt x="2002" y="1814"/>
                  </a:cubicBezTo>
                  <a:cubicBezTo>
                    <a:pt x="1568" y="1314"/>
                    <a:pt x="1034" y="647"/>
                    <a:pt x="667" y="147"/>
                  </a:cubicBezTo>
                  <a:cubicBezTo>
                    <a:pt x="587" y="50"/>
                    <a:pt x="476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1822800" y="-185850"/>
              <a:ext cx="55575" cy="60450"/>
            </a:xfrm>
            <a:custGeom>
              <a:avLst/>
              <a:gdLst/>
              <a:ahLst/>
              <a:cxnLst/>
              <a:rect l="l" t="t" r="r" b="b"/>
              <a:pathLst>
                <a:path w="2223" h="2418" extrusionOk="0">
                  <a:moveTo>
                    <a:pt x="402" y="1"/>
                  </a:moveTo>
                  <a:cubicBezTo>
                    <a:pt x="284" y="1"/>
                    <a:pt x="170" y="59"/>
                    <a:pt x="101" y="180"/>
                  </a:cubicBezTo>
                  <a:cubicBezTo>
                    <a:pt x="1" y="380"/>
                    <a:pt x="34" y="581"/>
                    <a:pt x="201" y="681"/>
                  </a:cubicBezTo>
                  <a:cubicBezTo>
                    <a:pt x="668" y="1081"/>
                    <a:pt x="1168" y="1581"/>
                    <a:pt x="1368" y="2148"/>
                  </a:cubicBezTo>
                  <a:cubicBezTo>
                    <a:pt x="1425" y="2341"/>
                    <a:pt x="1554" y="2418"/>
                    <a:pt x="1687" y="2418"/>
                  </a:cubicBezTo>
                  <a:cubicBezTo>
                    <a:pt x="1947" y="2418"/>
                    <a:pt x="2223" y="2124"/>
                    <a:pt x="2002" y="1815"/>
                  </a:cubicBezTo>
                  <a:cubicBezTo>
                    <a:pt x="1569" y="1214"/>
                    <a:pt x="1168" y="747"/>
                    <a:pt x="701" y="147"/>
                  </a:cubicBezTo>
                  <a:cubicBezTo>
                    <a:pt x="621" y="51"/>
                    <a:pt x="51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2100500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35" y="1"/>
                    <a:pt x="1" y="1201"/>
                    <a:pt x="1" y="2669"/>
                  </a:cubicBezTo>
                  <a:cubicBezTo>
                    <a:pt x="1" y="4137"/>
                    <a:pt x="1235" y="5338"/>
                    <a:pt x="2669" y="5338"/>
                  </a:cubicBezTo>
                  <a:cubicBezTo>
                    <a:pt x="4137" y="5338"/>
                    <a:pt x="5338" y="4137"/>
                    <a:pt x="5338" y="2669"/>
                  </a:cubicBezTo>
                  <a:cubicBezTo>
                    <a:pt x="5338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2398225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01" y="1"/>
                    <a:pt x="0" y="1201"/>
                    <a:pt x="0" y="2669"/>
                  </a:cubicBezTo>
                  <a:cubicBezTo>
                    <a:pt x="0" y="4137"/>
                    <a:pt x="1201" y="5338"/>
                    <a:pt x="2669" y="5338"/>
                  </a:cubicBezTo>
                  <a:cubicBezTo>
                    <a:pt x="4103" y="5338"/>
                    <a:pt x="5337" y="4137"/>
                    <a:pt x="5337" y="2669"/>
                  </a:cubicBezTo>
                  <a:cubicBezTo>
                    <a:pt x="5337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2218100" y="74650"/>
              <a:ext cx="197650" cy="159325"/>
            </a:xfrm>
            <a:custGeom>
              <a:avLst/>
              <a:gdLst/>
              <a:ahLst/>
              <a:cxnLst/>
              <a:rect l="l" t="t" r="r" b="b"/>
              <a:pathLst>
                <a:path w="7906" h="6373" extrusionOk="0">
                  <a:moveTo>
                    <a:pt x="0" y="1"/>
                  </a:moveTo>
                  <a:cubicBezTo>
                    <a:pt x="0" y="1"/>
                    <a:pt x="1001" y="6372"/>
                    <a:pt x="3936" y="6372"/>
                  </a:cubicBezTo>
                  <a:cubicBezTo>
                    <a:pt x="6905" y="6372"/>
                    <a:pt x="7906" y="1"/>
                    <a:pt x="7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1002" y="0"/>
                    <a:pt x="1" y="1768"/>
                    <a:pt x="1" y="3936"/>
                  </a:cubicBezTo>
                  <a:cubicBezTo>
                    <a:pt x="1" y="6105"/>
                    <a:pt x="1002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968" y="0"/>
                    <a:pt x="1" y="1768"/>
                    <a:pt x="1" y="3936"/>
                  </a:cubicBezTo>
                  <a:cubicBezTo>
                    <a:pt x="1" y="6105"/>
                    <a:pt x="968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1002" y="7839"/>
                    <a:pt x="1" y="6105"/>
                    <a:pt x="1" y="3936"/>
                  </a:cubicBezTo>
                  <a:cubicBezTo>
                    <a:pt x="1" y="1768"/>
                    <a:pt x="1002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2138025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36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902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968" y="7839"/>
                    <a:pt x="1" y="6105"/>
                    <a:pt x="1" y="3936"/>
                  </a:cubicBezTo>
                  <a:cubicBezTo>
                    <a:pt x="1" y="1768"/>
                    <a:pt x="968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12315650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03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869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D41071F6-148A-C819-04FB-DCF3EA873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16" y="1181947"/>
            <a:ext cx="1447203" cy="1432875"/>
          </a:xfrm>
          <a:prstGeom prst="rect">
            <a:avLst/>
          </a:prstGeom>
        </p:spPr>
      </p:pic>
      <p:pic>
        <p:nvPicPr>
          <p:cNvPr id="5" name="Picture 4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596A5D5F-3BA8-2D51-B7BC-1F35DA7F5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" grpId="0" animBg="1"/>
      <p:bldP spid="1248" grpId="0" animBg="1"/>
      <p:bldP spid="1249" grpId="0" animBg="1"/>
      <p:bldP spid="1250" grpId="0" animBg="1"/>
      <p:bldP spid="12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:\Users\TUAN\Downloads\Luyện tập 1.png">
            <a:extLst>
              <a:ext uri="{FF2B5EF4-FFF2-40B4-BE49-F238E27FC236}">
                <a16:creationId xmlns:a16="http://schemas.microsoft.com/office/drawing/2014/main" id="{86E80A40-735B-42EF-BF9F-ADBF1F81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B079109-93AD-4F18-94B8-26249F0530FF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9C0EF-65AD-40DD-A19A-8C5D0261FDDD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8D9587-D8CA-4C3C-A524-8F9D9B6BBEAF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4F37DC2-B7D3-4491-BDCD-34AFEFB37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68100F5-DD0E-429E-B07A-BBDD62E6F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432409C-F61C-493C-B4EA-45C413ACB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4C26507-FA47-4A02-9F66-3C8F1821B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00BFC11-5918-4CE2-BDF0-54E7CA9ED0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33F8C19-4E05-49F9-8B82-1E70FF4A8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51461A-84BF-451B-A140-DDC152905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6EBA0A-D7A9-4BF1-8980-596196061C2B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064AA70-F973-4AA3-A1FB-6DBB859FF470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096ADC1-7DBE-4F2A-A5EA-8534F06E6BF5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0FDEE7B-4F9C-4628-A7EF-F4B0D370816E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65DDCAC-5591-4F6C-80CB-85729AD0CD14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3D9900A-D445-4A12-AA68-0938BF8C4A36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1AB913-19B2-4C36-B49A-E70EFD20B9C2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B04ABD5-A13B-4690-97E7-AB2D86D36559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8AC79E-A8B7-4B99-9274-1FBBBFDE9B30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AFD9FC-4C24-4B6C-9799-AA59DF9ACB83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1486664-A139-4EB7-835B-0831BDF8866F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6B76025-A5A7-4F20-B155-6564EB84D2E2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C39B0FAB-A764-404D-BEF0-14DF267E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10C835C-9FB3-4A05-869C-666C63AE7360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4A73C5-D00A-4E95-8F93-A379CE4601DE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D3A859-48D8-47F7-A150-B2DEEF8294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903AB70-22CF-42C8-B8DE-407052482845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6C3AD5-E203-4A69-9DB2-D05E50A4D0EC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8462A5-A68E-48DC-93DC-8D5AF0822271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5FC03A-2624-440F-89C6-71241719E644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79EAFE-4C9D-4AB5-9974-9639B4FF4E87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C85C809-DC7B-4D16-A233-D6784EF04204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65303F-1A97-4B5D-8AE8-9A9A8BF6783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B52A584-7A1E-45B0-8EAB-991AA0DC6B13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EBF726D2-4B7B-4DB4-8AA2-9F372E66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D6919C-3B83-4163-8E87-74C08DE7D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78BCC5C-C5B6-454A-9DE4-092AE7CB4E96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530DBF-A845-40B7-A335-9849B57A29AA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AC4C41-4F6E-4C60-9DCD-1C44C77103EF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D5C0C5-F130-43CB-8DC1-29C76ECA60C9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380865-3E28-4CB4-9D77-8FDC6F7503ED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401700-1B4D-4AC2-90B4-F5CE438F7F86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4740AB-3653-44B1-8811-E73AA51CCF4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9C4395-2EC4-4B5D-A51C-31D4F091D1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6C114276-EFEA-4EC0-B78D-330423B9E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3EBD3BA-AD86-47F9-AE66-02D0F10721FA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956FD3-A273-4143-943E-9223CC959373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BB4668-B9E3-42CA-ABF1-F93F844C8629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032E6A1-F6DB-4D7C-BF06-F9F941EB2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8D603F-4073-47AF-A8FB-A5F95E08F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BF0C3B-8D7A-445B-8048-107D105FD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15BA59-0B2D-456D-A46A-F635D4F016F9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9B4526-6AF1-4728-BC63-A74309835F88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EA5B03-B27F-428C-B40B-7BFD269898A2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220C811B-D595-4ACC-A716-CBA52BD7D5A8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6" y="1090683"/>
            <a:ext cx="6666863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F6B1BB43-1C5C-33CE-29D0-E32250DBE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828" y="1331383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038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41"/>
          <p:cNvSpPr txBox="1">
            <a:spLocks noGrp="1"/>
          </p:cNvSpPr>
          <p:nvPr>
            <p:ph type="subTitle" idx="1"/>
          </p:nvPr>
        </p:nvSpPr>
        <p:spPr>
          <a:xfrm>
            <a:off x="1993200" y="3863867"/>
            <a:ext cx="8221200" cy="11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/>
              <a:t>CÁC EM HÃY LÀM BÀI VÀO BẢNG CON NHÉ</a:t>
            </a:r>
            <a:endParaRPr dirty="0"/>
          </a:p>
        </p:txBody>
      </p:sp>
      <p:sp>
        <p:nvSpPr>
          <p:cNvPr id="1530" name="Google Shape;1530;p41"/>
          <p:cNvSpPr txBox="1">
            <a:spLocks noGrp="1"/>
          </p:cNvSpPr>
          <p:nvPr>
            <p:ph type="title"/>
          </p:nvPr>
        </p:nvSpPr>
        <p:spPr>
          <a:xfrm>
            <a:off x="1993209" y="1844767"/>
            <a:ext cx="8221200" cy="20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867" dirty="0"/>
              <a:t>AI NHANH HƠN ?</a:t>
            </a:r>
            <a:endParaRPr sz="5867" dirty="0"/>
          </a:p>
        </p:txBody>
      </p:sp>
      <p:sp>
        <p:nvSpPr>
          <p:cNvPr id="1531" name="Google Shape;1531;p41"/>
          <p:cNvSpPr/>
          <p:nvPr/>
        </p:nvSpPr>
        <p:spPr>
          <a:xfrm>
            <a:off x="9665641" y="864026"/>
            <a:ext cx="162655" cy="160468"/>
          </a:xfrm>
          <a:custGeom>
            <a:avLst/>
            <a:gdLst/>
            <a:ahLst/>
            <a:cxnLst/>
            <a:rect l="l" t="t" r="r" b="b"/>
            <a:pathLst>
              <a:path w="4166" h="4110" extrusionOk="0">
                <a:moveTo>
                  <a:pt x="2671" y="1"/>
                </a:moveTo>
                <a:cubicBezTo>
                  <a:pt x="2626" y="1"/>
                  <a:pt x="2583" y="28"/>
                  <a:pt x="2569" y="83"/>
                </a:cubicBezTo>
                <a:cubicBezTo>
                  <a:pt x="2107" y="1063"/>
                  <a:pt x="1733" y="1399"/>
                  <a:pt x="887" y="1399"/>
                </a:cubicBezTo>
                <a:cubicBezTo>
                  <a:pt x="695" y="1399"/>
                  <a:pt x="480" y="1382"/>
                  <a:pt x="234" y="1351"/>
                </a:cubicBezTo>
                <a:cubicBezTo>
                  <a:pt x="34" y="1351"/>
                  <a:pt x="1" y="1584"/>
                  <a:pt x="134" y="1618"/>
                </a:cubicBezTo>
                <a:cubicBezTo>
                  <a:pt x="1335" y="2151"/>
                  <a:pt x="1602" y="2618"/>
                  <a:pt x="1435" y="3953"/>
                </a:cubicBezTo>
                <a:cubicBezTo>
                  <a:pt x="1435" y="4057"/>
                  <a:pt x="1513" y="4109"/>
                  <a:pt x="1580" y="4109"/>
                </a:cubicBezTo>
                <a:cubicBezTo>
                  <a:pt x="1620" y="4109"/>
                  <a:pt x="1656" y="4090"/>
                  <a:pt x="1669" y="4053"/>
                </a:cubicBezTo>
                <a:cubicBezTo>
                  <a:pt x="2132" y="3045"/>
                  <a:pt x="2506" y="2704"/>
                  <a:pt x="3355" y="2704"/>
                </a:cubicBezTo>
                <a:cubicBezTo>
                  <a:pt x="3545" y="2704"/>
                  <a:pt x="3759" y="2721"/>
                  <a:pt x="4004" y="2752"/>
                </a:cubicBezTo>
                <a:cubicBezTo>
                  <a:pt x="4014" y="2754"/>
                  <a:pt x="4023" y="2756"/>
                  <a:pt x="4032" y="2756"/>
                </a:cubicBezTo>
                <a:cubicBezTo>
                  <a:pt x="4141" y="2756"/>
                  <a:pt x="4165" y="2578"/>
                  <a:pt x="4104" y="2485"/>
                </a:cubicBezTo>
                <a:cubicBezTo>
                  <a:pt x="2903" y="1951"/>
                  <a:pt x="2636" y="1484"/>
                  <a:pt x="2803" y="150"/>
                </a:cubicBezTo>
                <a:cubicBezTo>
                  <a:pt x="2803" y="53"/>
                  <a:pt x="2735" y="1"/>
                  <a:pt x="26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32" name="Google Shape;1532;p41"/>
          <p:cNvGrpSpPr/>
          <p:nvPr/>
        </p:nvGrpSpPr>
        <p:grpSpPr>
          <a:xfrm>
            <a:off x="9114784" y="475764"/>
            <a:ext cx="2176753" cy="1533856"/>
            <a:chOff x="8210225" y="8284700"/>
            <a:chExt cx="2569350" cy="1810500"/>
          </a:xfrm>
        </p:grpSpPr>
        <p:sp>
          <p:nvSpPr>
            <p:cNvPr id="1533" name="Google Shape;1533;p41"/>
            <p:cNvSpPr/>
            <p:nvPr/>
          </p:nvSpPr>
          <p:spPr>
            <a:xfrm>
              <a:off x="8599675" y="8284700"/>
              <a:ext cx="2179900" cy="1446075"/>
            </a:xfrm>
            <a:custGeom>
              <a:avLst/>
              <a:gdLst/>
              <a:ahLst/>
              <a:cxnLst/>
              <a:rect l="l" t="t" r="r" b="b"/>
              <a:pathLst>
                <a:path w="87196" h="57843" extrusionOk="0">
                  <a:moveTo>
                    <a:pt x="69417" y="1"/>
                  </a:moveTo>
                  <a:cubicBezTo>
                    <a:pt x="68716" y="1"/>
                    <a:pt x="68015" y="168"/>
                    <a:pt x="67382" y="401"/>
                  </a:cubicBezTo>
                  <a:lnTo>
                    <a:pt x="56574" y="5171"/>
                  </a:lnTo>
                  <a:cubicBezTo>
                    <a:pt x="56507" y="5204"/>
                    <a:pt x="56441" y="5204"/>
                    <a:pt x="56441" y="5204"/>
                  </a:cubicBezTo>
                  <a:cubicBezTo>
                    <a:pt x="56240" y="5204"/>
                    <a:pt x="55673" y="4838"/>
                    <a:pt x="55240" y="4571"/>
                  </a:cubicBezTo>
                  <a:cubicBezTo>
                    <a:pt x="54005" y="3837"/>
                    <a:pt x="52271" y="2769"/>
                    <a:pt x="49769" y="2769"/>
                  </a:cubicBezTo>
                  <a:cubicBezTo>
                    <a:pt x="48268" y="2769"/>
                    <a:pt x="46734" y="3170"/>
                    <a:pt x="45032" y="3904"/>
                  </a:cubicBezTo>
                  <a:lnTo>
                    <a:pt x="22249" y="13977"/>
                  </a:lnTo>
                  <a:lnTo>
                    <a:pt x="22183" y="13977"/>
                  </a:lnTo>
                  <a:cubicBezTo>
                    <a:pt x="19147" y="13977"/>
                    <a:pt x="16178" y="14578"/>
                    <a:pt x="13376" y="15845"/>
                  </a:cubicBezTo>
                  <a:cubicBezTo>
                    <a:pt x="12009" y="16479"/>
                    <a:pt x="10674" y="17213"/>
                    <a:pt x="9474" y="18080"/>
                  </a:cubicBezTo>
                  <a:cubicBezTo>
                    <a:pt x="8173" y="18180"/>
                    <a:pt x="7039" y="19048"/>
                    <a:pt x="6672" y="20349"/>
                  </a:cubicBezTo>
                  <a:cubicBezTo>
                    <a:pt x="6672" y="20382"/>
                    <a:pt x="6638" y="20415"/>
                    <a:pt x="6638" y="20515"/>
                  </a:cubicBezTo>
                  <a:cubicBezTo>
                    <a:pt x="3870" y="23317"/>
                    <a:pt x="1935" y="26753"/>
                    <a:pt x="1001" y="30556"/>
                  </a:cubicBezTo>
                  <a:cubicBezTo>
                    <a:pt x="1001" y="30656"/>
                    <a:pt x="968" y="30689"/>
                    <a:pt x="968" y="30756"/>
                  </a:cubicBezTo>
                  <a:cubicBezTo>
                    <a:pt x="834" y="31290"/>
                    <a:pt x="701" y="31857"/>
                    <a:pt x="634" y="32424"/>
                  </a:cubicBezTo>
                  <a:cubicBezTo>
                    <a:pt x="467" y="32657"/>
                    <a:pt x="334" y="32891"/>
                    <a:pt x="234" y="33158"/>
                  </a:cubicBezTo>
                  <a:cubicBezTo>
                    <a:pt x="0" y="33858"/>
                    <a:pt x="34" y="34592"/>
                    <a:pt x="367" y="35326"/>
                  </a:cubicBezTo>
                  <a:cubicBezTo>
                    <a:pt x="267" y="38528"/>
                    <a:pt x="901" y="41597"/>
                    <a:pt x="2202" y="44566"/>
                  </a:cubicBezTo>
                  <a:cubicBezTo>
                    <a:pt x="2302" y="44766"/>
                    <a:pt x="2369" y="44933"/>
                    <a:pt x="2469" y="45166"/>
                  </a:cubicBezTo>
                  <a:lnTo>
                    <a:pt x="2469" y="45733"/>
                  </a:lnTo>
                  <a:cubicBezTo>
                    <a:pt x="2569" y="46701"/>
                    <a:pt x="3202" y="47535"/>
                    <a:pt x="4036" y="47935"/>
                  </a:cubicBezTo>
                  <a:cubicBezTo>
                    <a:pt x="5404" y="50037"/>
                    <a:pt x="7172" y="51838"/>
                    <a:pt x="9173" y="53339"/>
                  </a:cubicBezTo>
                  <a:cubicBezTo>
                    <a:pt x="9374" y="53773"/>
                    <a:pt x="9740" y="54173"/>
                    <a:pt x="10207" y="54440"/>
                  </a:cubicBezTo>
                  <a:cubicBezTo>
                    <a:pt x="10608" y="54707"/>
                    <a:pt x="11075" y="54840"/>
                    <a:pt x="11542" y="54873"/>
                  </a:cubicBezTo>
                  <a:cubicBezTo>
                    <a:pt x="14777" y="56675"/>
                    <a:pt x="18413" y="57609"/>
                    <a:pt x="22116" y="57609"/>
                  </a:cubicBezTo>
                  <a:cubicBezTo>
                    <a:pt x="22516" y="57609"/>
                    <a:pt x="22883" y="57609"/>
                    <a:pt x="23250" y="57575"/>
                  </a:cubicBezTo>
                  <a:lnTo>
                    <a:pt x="23350" y="57609"/>
                  </a:lnTo>
                  <a:cubicBezTo>
                    <a:pt x="23684" y="57742"/>
                    <a:pt x="24051" y="57842"/>
                    <a:pt x="24418" y="57842"/>
                  </a:cubicBezTo>
                  <a:cubicBezTo>
                    <a:pt x="25085" y="57842"/>
                    <a:pt x="25685" y="57609"/>
                    <a:pt x="26186" y="57242"/>
                  </a:cubicBezTo>
                  <a:cubicBezTo>
                    <a:pt x="27820" y="56942"/>
                    <a:pt x="29388" y="56441"/>
                    <a:pt x="30922" y="55774"/>
                  </a:cubicBezTo>
                  <a:cubicBezTo>
                    <a:pt x="33758" y="54540"/>
                    <a:pt x="36226" y="52738"/>
                    <a:pt x="38261" y="50504"/>
                  </a:cubicBezTo>
                  <a:lnTo>
                    <a:pt x="48535" y="46000"/>
                  </a:lnTo>
                  <a:cubicBezTo>
                    <a:pt x="54606" y="43332"/>
                    <a:pt x="55440" y="39596"/>
                    <a:pt x="56040" y="37161"/>
                  </a:cubicBezTo>
                  <a:cubicBezTo>
                    <a:pt x="56374" y="35693"/>
                    <a:pt x="56441" y="35560"/>
                    <a:pt x="56774" y="35426"/>
                  </a:cubicBezTo>
                  <a:lnTo>
                    <a:pt x="73086" y="28221"/>
                  </a:lnTo>
                  <a:cubicBezTo>
                    <a:pt x="76255" y="26820"/>
                    <a:pt x="77055" y="24518"/>
                    <a:pt x="76688" y="22850"/>
                  </a:cubicBezTo>
                  <a:cubicBezTo>
                    <a:pt x="76355" y="21349"/>
                    <a:pt x="75121" y="20215"/>
                    <a:pt x="73553" y="19982"/>
                  </a:cubicBezTo>
                  <a:lnTo>
                    <a:pt x="80191" y="17046"/>
                  </a:lnTo>
                  <a:cubicBezTo>
                    <a:pt x="83126" y="15745"/>
                    <a:pt x="85128" y="14178"/>
                    <a:pt x="86128" y="12343"/>
                  </a:cubicBezTo>
                  <a:cubicBezTo>
                    <a:pt x="87062" y="10675"/>
                    <a:pt x="87196" y="8840"/>
                    <a:pt x="86462" y="7239"/>
                  </a:cubicBezTo>
                  <a:cubicBezTo>
                    <a:pt x="85461" y="4971"/>
                    <a:pt x="83126" y="3537"/>
                    <a:pt x="80224" y="3537"/>
                  </a:cubicBezTo>
                  <a:cubicBezTo>
                    <a:pt x="78390" y="3537"/>
                    <a:pt x="76221" y="4070"/>
                    <a:pt x="73853" y="5138"/>
                  </a:cubicBezTo>
                  <a:cubicBezTo>
                    <a:pt x="73720" y="5171"/>
                    <a:pt x="73586" y="5204"/>
                    <a:pt x="73519" y="5271"/>
                  </a:cubicBezTo>
                  <a:cubicBezTo>
                    <a:pt x="73786" y="4437"/>
                    <a:pt x="73753" y="3703"/>
                    <a:pt x="73686" y="3170"/>
                  </a:cubicBezTo>
                  <a:cubicBezTo>
                    <a:pt x="73286" y="1268"/>
                    <a:pt x="71518" y="1"/>
                    <a:pt x="6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9750500" y="9347975"/>
              <a:ext cx="833100" cy="567100"/>
            </a:xfrm>
            <a:custGeom>
              <a:avLst/>
              <a:gdLst/>
              <a:ahLst/>
              <a:cxnLst/>
              <a:rect l="l" t="t" r="r" b="b"/>
              <a:pathLst>
                <a:path w="33324" h="22684" extrusionOk="0">
                  <a:moveTo>
                    <a:pt x="25118" y="0"/>
                  </a:moveTo>
                  <a:cubicBezTo>
                    <a:pt x="24618" y="0"/>
                    <a:pt x="24184" y="67"/>
                    <a:pt x="23717" y="300"/>
                  </a:cubicBezTo>
                  <a:lnTo>
                    <a:pt x="20348" y="1801"/>
                  </a:lnTo>
                  <a:cubicBezTo>
                    <a:pt x="19814" y="1468"/>
                    <a:pt x="18914" y="1034"/>
                    <a:pt x="17746" y="1034"/>
                  </a:cubicBezTo>
                  <a:cubicBezTo>
                    <a:pt x="16946" y="1034"/>
                    <a:pt x="16178" y="1201"/>
                    <a:pt x="15344" y="1568"/>
                  </a:cubicBezTo>
                  <a:lnTo>
                    <a:pt x="6638" y="5404"/>
                  </a:lnTo>
                  <a:cubicBezTo>
                    <a:pt x="2068" y="7405"/>
                    <a:pt x="0" y="12743"/>
                    <a:pt x="2035" y="17313"/>
                  </a:cubicBezTo>
                  <a:cubicBezTo>
                    <a:pt x="3503" y="20548"/>
                    <a:pt x="6705" y="22683"/>
                    <a:pt x="10274" y="22683"/>
                  </a:cubicBezTo>
                  <a:cubicBezTo>
                    <a:pt x="11542" y="22683"/>
                    <a:pt x="12743" y="22416"/>
                    <a:pt x="13910" y="21916"/>
                  </a:cubicBezTo>
                  <a:lnTo>
                    <a:pt x="17913" y="20148"/>
                  </a:lnTo>
                  <a:cubicBezTo>
                    <a:pt x="20715" y="18880"/>
                    <a:pt x="21315" y="16979"/>
                    <a:pt x="21549" y="15912"/>
                  </a:cubicBezTo>
                  <a:lnTo>
                    <a:pt x="27053" y="13510"/>
                  </a:lnTo>
                  <a:cubicBezTo>
                    <a:pt x="29088" y="12576"/>
                    <a:pt x="29555" y="10908"/>
                    <a:pt x="29321" y="9740"/>
                  </a:cubicBezTo>
                  <a:cubicBezTo>
                    <a:pt x="29321" y="9674"/>
                    <a:pt x="29254" y="9640"/>
                    <a:pt x="29254" y="9540"/>
                  </a:cubicBezTo>
                  <a:lnTo>
                    <a:pt x="29721" y="9340"/>
                  </a:lnTo>
                  <a:cubicBezTo>
                    <a:pt x="31156" y="8706"/>
                    <a:pt x="32156" y="7906"/>
                    <a:pt x="32690" y="6905"/>
                  </a:cubicBezTo>
                  <a:cubicBezTo>
                    <a:pt x="33257" y="5871"/>
                    <a:pt x="33324" y="4704"/>
                    <a:pt x="32857" y="3669"/>
                  </a:cubicBezTo>
                  <a:cubicBezTo>
                    <a:pt x="32323" y="2168"/>
                    <a:pt x="30889" y="1301"/>
                    <a:pt x="29188" y="1301"/>
                  </a:cubicBezTo>
                  <a:cubicBezTo>
                    <a:pt x="28754" y="1301"/>
                    <a:pt x="28320" y="1334"/>
                    <a:pt x="27887" y="1468"/>
                  </a:cubicBezTo>
                  <a:cubicBezTo>
                    <a:pt x="27353" y="534"/>
                    <a:pt x="26319" y="0"/>
                    <a:pt x="25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8284450" y="9361300"/>
              <a:ext cx="364450" cy="244375"/>
            </a:xfrm>
            <a:custGeom>
              <a:avLst/>
              <a:gdLst/>
              <a:ahLst/>
              <a:cxnLst/>
              <a:rect l="l" t="t" r="r" b="b"/>
              <a:pathLst>
                <a:path w="14578" h="9775" extrusionOk="0">
                  <a:moveTo>
                    <a:pt x="10674" y="1"/>
                  </a:moveTo>
                  <a:cubicBezTo>
                    <a:pt x="10107" y="1"/>
                    <a:pt x="9507" y="168"/>
                    <a:pt x="9007" y="468"/>
                  </a:cubicBezTo>
                  <a:cubicBezTo>
                    <a:pt x="8606" y="701"/>
                    <a:pt x="8139" y="968"/>
                    <a:pt x="7639" y="1168"/>
                  </a:cubicBezTo>
                  <a:cubicBezTo>
                    <a:pt x="7072" y="1469"/>
                    <a:pt x="6571" y="1669"/>
                    <a:pt x="6104" y="1836"/>
                  </a:cubicBezTo>
                  <a:cubicBezTo>
                    <a:pt x="4837" y="2369"/>
                    <a:pt x="3903" y="2703"/>
                    <a:pt x="2936" y="3003"/>
                  </a:cubicBezTo>
                  <a:cubicBezTo>
                    <a:pt x="2669" y="3103"/>
                    <a:pt x="2469" y="3170"/>
                    <a:pt x="2235" y="3303"/>
                  </a:cubicBezTo>
                  <a:cubicBezTo>
                    <a:pt x="567" y="4271"/>
                    <a:pt x="0" y="6372"/>
                    <a:pt x="967" y="8040"/>
                  </a:cubicBezTo>
                  <a:cubicBezTo>
                    <a:pt x="1601" y="9107"/>
                    <a:pt x="2735" y="9775"/>
                    <a:pt x="3970" y="9775"/>
                  </a:cubicBezTo>
                  <a:cubicBezTo>
                    <a:pt x="4603" y="9775"/>
                    <a:pt x="5170" y="9608"/>
                    <a:pt x="5738" y="9308"/>
                  </a:cubicBezTo>
                  <a:cubicBezTo>
                    <a:pt x="6571" y="8807"/>
                    <a:pt x="7472" y="8340"/>
                    <a:pt x="8740" y="7773"/>
                  </a:cubicBezTo>
                  <a:cubicBezTo>
                    <a:pt x="9140" y="7540"/>
                    <a:pt x="9640" y="7306"/>
                    <a:pt x="10241" y="7106"/>
                  </a:cubicBezTo>
                  <a:cubicBezTo>
                    <a:pt x="10775" y="6872"/>
                    <a:pt x="11242" y="6706"/>
                    <a:pt x="11742" y="6539"/>
                  </a:cubicBezTo>
                  <a:cubicBezTo>
                    <a:pt x="11942" y="6472"/>
                    <a:pt x="12176" y="6372"/>
                    <a:pt x="12409" y="6272"/>
                  </a:cubicBezTo>
                  <a:cubicBezTo>
                    <a:pt x="13977" y="5338"/>
                    <a:pt x="14577" y="3270"/>
                    <a:pt x="13610" y="1669"/>
                  </a:cubicBezTo>
                  <a:cubicBezTo>
                    <a:pt x="13009" y="635"/>
                    <a:pt x="11909" y="1"/>
                    <a:pt x="10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8448725" y="9547275"/>
              <a:ext cx="322750" cy="297750"/>
            </a:xfrm>
            <a:custGeom>
              <a:avLst/>
              <a:gdLst/>
              <a:ahLst/>
              <a:cxnLst/>
              <a:rect l="l" t="t" r="r" b="b"/>
              <a:pathLst>
                <a:path w="12910" h="11910" extrusionOk="0">
                  <a:moveTo>
                    <a:pt x="9174" y="1"/>
                  </a:moveTo>
                  <a:cubicBezTo>
                    <a:pt x="8173" y="1"/>
                    <a:pt x="7206" y="434"/>
                    <a:pt x="6572" y="1201"/>
                  </a:cubicBezTo>
                  <a:cubicBezTo>
                    <a:pt x="6238" y="1568"/>
                    <a:pt x="5905" y="1935"/>
                    <a:pt x="5538" y="2369"/>
                  </a:cubicBezTo>
                  <a:cubicBezTo>
                    <a:pt x="5071" y="2836"/>
                    <a:pt x="4704" y="3203"/>
                    <a:pt x="4337" y="3536"/>
                  </a:cubicBezTo>
                  <a:cubicBezTo>
                    <a:pt x="3336" y="4437"/>
                    <a:pt x="2536" y="5104"/>
                    <a:pt x="1768" y="5705"/>
                  </a:cubicBezTo>
                  <a:cubicBezTo>
                    <a:pt x="1568" y="5871"/>
                    <a:pt x="1401" y="6038"/>
                    <a:pt x="1201" y="6238"/>
                  </a:cubicBezTo>
                  <a:cubicBezTo>
                    <a:pt x="0" y="7706"/>
                    <a:pt x="201" y="9908"/>
                    <a:pt x="1668" y="11109"/>
                  </a:cubicBezTo>
                  <a:cubicBezTo>
                    <a:pt x="2269" y="11609"/>
                    <a:pt x="3069" y="11909"/>
                    <a:pt x="3870" y="11909"/>
                  </a:cubicBezTo>
                  <a:cubicBezTo>
                    <a:pt x="4904" y="11909"/>
                    <a:pt x="5871" y="11442"/>
                    <a:pt x="6539" y="10642"/>
                  </a:cubicBezTo>
                  <a:cubicBezTo>
                    <a:pt x="7306" y="9741"/>
                    <a:pt x="8140" y="8874"/>
                    <a:pt x="8807" y="8206"/>
                  </a:cubicBezTo>
                  <a:cubicBezTo>
                    <a:pt x="9140" y="7873"/>
                    <a:pt x="9541" y="7473"/>
                    <a:pt x="10041" y="7072"/>
                  </a:cubicBezTo>
                  <a:cubicBezTo>
                    <a:pt x="10441" y="6672"/>
                    <a:pt x="10842" y="6338"/>
                    <a:pt x="11242" y="6038"/>
                  </a:cubicBezTo>
                  <a:cubicBezTo>
                    <a:pt x="11442" y="5871"/>
                    <a:pt x="11609" y="5705"/>
                    <a:pt x="11742" y="5538"/>
                  </a:cubicBezTo>
                  <a:cubicBezTo>
                    <a:pt x="12910" y="4103"/>
                    <a:pt x="12743" y="2002"/>
                    <a:pt x="11342" y="768"/>
                  </a:cubicBezTo>
                  <a:cubicBezTo>
                    <a:pt x="10742" y="267"/>
                    <a:pt x="9941" y="1"/>
                    <a:pt x="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8691400" y="9679050"/>
              <a:ext cx="264375" cy="336925"/>
            </a:xfrm>
            <a:custGeom>
              <a:avLst/>
              <a:gdLst/>
              <a:ahLst/>
              <a:cxnLst/>
              <a:rect l="l" t="t" r="r" b="b"/>
              <a:pathLst>
                <a:path w="10575" h="13477" extrusionOk="0">
                  <a:moveTo>
                    <a:pt x="6805" y="0"/>
                  </a:moveTo>
                  <a:cubicBezTo>
                    <a:pt x="5371" y="0"/>
                    <a:pt x="4137" y="901"/>
                    <a:pt x="3636" y="2235"/>
                  </a:cubicBezTo>
                  <a:cubicBezTo>
                    <a:pt x="3470" y="2669"/>
                    <a:pt x="3236" y="3136"/>
                    <a:pt x="3036" y="3669"/>
                  </a:cubicBezTo>
                  <a:cubicBezTo>
                    <a:pt x="2736" y="4270"/>
                    <a:pt x="2536" y="4737"/>
                    <a:pt x="2302" y="5170"/>
                  </a:cubicBezTo>
                  <a:cubicBezTo>
                    <a:pt x="1868" y="6004"/>
                    <a:pt x="1301" y="7072"/>
                    <a:pt x="634" y="8106"/>
                  </a:cubicBezTo>
                  <a:cubicBezTo>
                    <a:pt x="501" y="8306"/>
                    <a:pt x="367" y="8573"/>
                    <a:pt x="301" y="8806"/>
                  </a:cubicBezTo>
                  <a:cubicBezTo>
                    <a:pt x="0" y="9674"/>
                    <a:pt x="34" y="10608"/>
                    <a:pt x="401" y="11475"/>
                  </a:cubicBezTo>
                  <a:cubicBezTo>
                    <a:pt x="801" y="12342"/>
                    <a:pt x="1502" y="12943"/>
                    <a:pt x="2369" y="13276"/>
                  </a:cubicBezTo>
                  <a:cubicBezTo>
                    <a:pt x="2736" y="13410"/>
                    <a:pt x="3136" y="13476"/>
                    <a:pt x="3536" y="13476"/>
                  </a:cubicBezTo>
                  <a:cubicBezTo>
                    <a:pt x="5004" y="13476"/>
                    <a:pt x="6338" y="12576"/>
                    <a:pt x="6805" y="11175"/>
                  </a:cubicBezTo>
                  <a:cubicBezTo>
                    <a:pt x="7139" y="10274"/>
                    <a:pt x="7506" y="9340"/>
                    <a:pt x="8073" y="8106"/>
                  </a:cubicBezTo>
                  <a:cubicBezTo>
                    <a:pt x="8306" y="7639"/>
                    <a:pt x="8507" y="7172"/>
                    <a:pt x="8807" y="6638"/>
                  </a:cubicBezTo>
                  <a:cubicBezTo>
                    <a:pt x="9040" y="6138"/>
                    <a:pt x="9340" y="5671"/>
                    <a:pt x="9574" y="5270"/>
                  </a:cubicBezTo>
                  <a:cubicBezTo>
                    <a:pt x="9707" y="5070"/>
                    <a:pt x="9841" y="4837"/>
                    <a:pt x="9908" y="4603"/>
                  </a:cubicBezTo>
                  <a:cubicBezTo>
                    <a:pt x="10575" y="2802"/>
                    <a:pt x="9674" y="834"/>
                    <a:pt x="7906" y="234"/>
                  </a:cubicBezTo>
                  <a:cubicBezTo>
                    <a:pt x="7539" y="100"/>
                    <a:pt x="7172" y="0"/>
                    <a:pt x="6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8970775" y="9741575"/>
              <a:ext cx="191825" cy="353625"/>
            </a:xfrm>
            <a:custGeom>
              <a:avLst/>
              <a:gdLst/>
              <a:ahLst/>
              <a:cxnLst/>
              <a:rect l="l" t="t" r="r" b="b"/>
              <a:pathLst>
                <a:path w="7673" h="14145" extrusionOk="0">
                  <a:moveTo>
                    <a:pt x="4303" y="1"/>
                  </a:moveTo>
                  <a:cubicBezTo>
                    <a:pt x="3369" y="1"/>
                    <a:pt x="2535" y="334"/>
                    <a:pt x="1901" y="1002"/>
                  </a:cubicBezTo>
                  <a:cubicBezTo>
                    <a:pt x="1268" y="1669"/>
                    <a:pt x="901" y="2503"/>
                    <a:pt x="901" y="3403"/>
                  </a:cubicBezTo>
                  <a:cubicBezTo>
                    <a:pt x="901" y="3904"/>
                    <a:pt x="867" y="4404"/>
                    <a:pt x="834" y="4938"/>
                  </a:cubicBezTo>
                  <a:cubicBezTo>
                    <a:pt x="767" y="5605"/>
                    <a:pt x="701" y="6105"/>
                    <a:pt x="667" y="6606"/>
                  </a:cubicBezTo>
                  <a:cubicBezTo>
                    <a:pt x="500" y="7940"/>
                    <a:pt x="334" y="8974"/>
                    <a:pt x="67" y="9941"/>
                  </a:cubicBezTo>
                  <a:cubicBezTo>
                    <a:pt x="33" y="10175"/>
                    <a:pt x="0" y="10442"/>
                    <a:pt x="0" y="10675"/>
                  </a:cubicBezTo>
                  <a:cubicBezTo>
                    <a:pt x="0" y="12610"/>
                    <a:pt x="1568" y="14144"/>
                    <a:pt x="3436" y="14144"/>
                  </a:cubicBezTo>
                  <a:lnTo>
                    <a:pt x="3503" y="14144"/>
                  </a:lnTo>
                  <a:cubicBezTo>
                    <a:pt x="5404" y="14144"/>
                    <a:pt x="6938" y="12576"/>
                    <a:pt x="6938" y="10642"/>
                  </a:cubicBezTo>
                  <a:cubicBezTo>
                    <a:pt x="6938" y="9674"/>
                    <a:pt x="7005" y="8640"/>
                    <a:pt x="7105" y="7273"/>
                  </a:cubicBezTo>
                  <a:cubicBezTo>
                    <a:pt x="7172" y="6772"/>
                    <a:pt x="7205" y="6272"/>
                    <a:pt x="7272" y="5638"/>
                  </a:cubicBezTo>
                  <a:cubicBezTo>
                    <a:pt x="7372" y="5071"/>
                    <a:pt x="7439" y="4571"/>
                    <a:pt x="7572" y="4070"/>
                  </a:cubicBezTo>
                  <a:cubicBezTo>
                    <a:pt x="7606" y="3804"/>
                    <a:pt x="7672" y="3603"/>
                    <a:pt x="7672" y="3337"/>
                  </a:cubicBezTo>
                  <a:cubicBezTo>
                    <a:pt x="7639" y="1502"/>
                    <a:pt x="6138" y="1"/>
                    <a:pt x="4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8241900" y="8852625"/>
              <a:ext cx="353625" cy="221825"/>
            </a:xfrm>
            <a:custGeom>
              <a:avLst/>
              <a:gdLst/>
              <a:ahLst/>
              <a:cxnLst/>
              <a:rect l="l" t="t" r="r" b="b"/>
              <a:pathLst>
                <a:path w="14145" h="8873" extrusionOk="0">
                  <a:moveTo>
                    <a:pt x="3570" y="0"/>
                  </a:moveTo>
                  <a:cubicBezTo>
                    <a:pt x="2169" y="0"/>
                    <a:pt x="902" y="834"/>
                    <a:pt x="368" y="2135"/>
                  </a:cubicBezTo>
                  <a:cubicBezTo>
                    <a:pt x="1" y="2969"/>
                    <a:pt x="1" y="3903"/>
                    <a:pt x="368" y="4803"/>
                  </a:cubicBezTo>
                  <a:cubicBezTo>
                    <a:pt x="768" y="5671"/>
                    <a:pt x="1435" y="6338"/>
                    <a:pt x="2269" y="6671"/>
                  </a:cubicBezTo>
                  <a:cubicBezTo>
                    <a:pt x="2503" y="6772"/>
                    <a:pt x="2770" y="6838"/>
                    <a:pt x="3003" y="6872"/>
                  </a:cubicBezTo>
                  <a:cubicBezTo>
                    <a:pt x="3937" y="7038"/>
                    <a:pt x="4971" y="7272"/>
                    <a:pt x="6305" y="7639"/>
                  </a:cubicBezTo>
                  <a:cubicBezTo>
                    <a:pt x="6772" y="7739"/>
                    <a:pt x="7239" y="7872"/>
                    <a:pt x="7873" y="8106"/>
                  </a:cubicBezTo>
                  <a:cubicBezTo>
                    <a:pt x="8407" y="8273"/>
                    <a:pt x="8907" y="8406"/>
                    <a:pt x="9374" y="8640"/>
                  </a:cubicBezTo>
                  <a:cubicBezTo>
                    <a:pt x="9808" y="8806"/>
                    <a:pt x="10208" y="8873"/>
                    <a:pt x="10675" y="8873"/>
                  </a:cubicBezTo>
                  <a:cubicBezTo>
                    <a:pt x="12043" y="8873"/>
                    <a:pt x="13277" y="8039"/>
                    <a:pt x="13811" y="6805"/>
                  </a:cubicBezTo>
                  <a:cubicBezTo>
                    <a:pt x="14144" y="5971"/>
                    <a:pt x="14144" y="5037"/>
                    <a:pt x="13811" y="4203"/>
                  </a:cubicBezTo>
                  <a:cubicBezTo>
                    <a:pt x="13477" y="3369"/>
                    <a:pt x="12810" y="2735"/>
                    <a:pt x="11976" y="2368"/>
                  </a:cubicBezTo>
                  <a:cubicBezTo>
                    <a:pt x="11776" y="2302"/>
                    <a:pt x="11509" y="2202"/>
                    <a:pt x="11242" y="2168"/>
                  </a:cubicBezTo>
                  <a:cubicBezTo>
                    <a:pt x="10742" y="2068"/>
                    <a:pt x="10275" y="1968"/>
                    <a:pt x="9708" y="1835"/>
                  </a:cubicBezTo>
                  <a:cubicBezTo>
                    <a:pt x="9074" y="1668"/>
                    <a:pt x="8574" y="1501"/>
                    <a:pt x="8073" y="1368"/>
                  </a:cubicBezTo>
                  <a:cubicBezTo>
                    <a:pt x="6806" y="967"/>
                    <a:pt x="5805" y="634"/>
                    <a:pt x="4904" y="234"/>
                  </a:cubicBezTo>
                  <a:cubicBezTo>
                    <a:pt x="4504" y="67"/>
                    <a:pt x="4037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8210225" y="9136150"/>
              <a:ext cx="359450" cy="182650"/>
            </a:xfrm>
            <a:custGeom>
              <a:avLst/>
              <a:gdLst/>
              <a:ahLst/>
              <a:cxnLst/>
              <a:rect l="l" t="t" r="r" b="b"/>
              <a:pathLst>
                <a:path w="14378" h="7306" extrusionOk="0">
                  <a:moveTo>
                    <a:pt x="10908" y="0"/>
                  </a:moveTo>
                  <a:cubicBezTo>
                    <a:pt x="10708" y="0"/>
                    <a:pt x="10541" y="0"/>
                    <a:pt x="10308" y="34"/>
                  </a:cubicBezTo>
                  <a:cubicBezTo>
                    <a:pt x="9807" y="134"/>
                    <a:pt x="9307" y="201"/>
                    <a:pt x="8773" y="267"/>
                  </a:cubicBezTo>
                  <a:cubicBezTo>
                    <a:pt x="8106" y="301"/>
                    <a:pt x="7606" y="334"/>
                    <a:pt x="7105" y="367"/>
                  </a:cubicBezTo>
                  <a:cubicBezTo>
                    <a:pt x="6305" y="434"/>
                    <a:pt x="5704" y="434"/>
                    <a:pt x="5071" y="434"/>
                  </a:cubicBezTo>
                  <a:cubicBezTo>
                    <a:pt x="4604" y="434"/>
                    <a:pt x="4137" y="434"/>
                    <a:pt x="3736" y="367"/>
                  </a:cubicBezTo>
                  <a:lnTo>
                    <a:pt x="3570" y="367"/>
                  </a:lnTo>
                  <a:cubicBezTo>
                    <a:pt x="1735" y="367"/>
                    <a:pt x="167" y="1835"/>
                    <a:pt x="100" y="3670"/>
                  </a:cubicBezTo>
                  <a:cubicBezTo>
                    <a:pt x="0" y="5604"/>
                    <a:pt x="1468" y="7206"/>
                    <a:pt x="3403" y="7306"/>
                  </a:cubicBezTo>
                  <a:lnTo>
                    <a:pt x="3570" y="7306"/>
                  </a:lnTo>
                  <a:cubicBezTo>
                    <a:pt x="3770" y="7306"/>
                    <a:pt x="3970" y="7306"/>
                    <a:pt x="4203" y="7272"/>
                  </a:cubicBezTo>
                  <a:cubicBezTo>
                    <a:pt x="5137" y="7106"/>
                    <a:pt x="6138" y="6972"/>
                    <a:pt x="7539" y="6839"/>
                  </a:cubicBezTo>
                  <a:cubicBezTo>
                    <a:pt x="8039" y="6805"/>
                    <a:pt x="8540" y="6772"/>
                    <a:pt x="9140" y="6705"/>
                  </a:cubicBezTo>
                  <a:lnTo>
                    <a:pt x="10908" y="6705"/>
                  </a:lnTo>
                  <a:cubicBezTo>
                    <a:pt x="12676" y="6705"/>
                    <a:pt x="14177" y="5304"/>
                    <a:pt x="14277" y="3503"/>
                  </a:cubicBezTo>
                  <a:cubicBezTo>
                    <a:pt x="14377" y="1668"/>
                    <a:pt x="12910" y="101"/>
                    <a:pt x="11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1"/>
            <p:cNvSpPr/>
            <p:nvPr/>
          </p:nvSpPr>
          <p:spPr>
            <a:xfrm>
              <a:off x="9166750" y="8345975"/>
              <a:ext cx="1551950" cy="1144625"/>
            </a:xfrm>
            <a:custGeom>
              <a:avLst/>
              <a:gdLst/>
              <a:ahLst/>
              <a:cxnLst/>
              <a:rect l="l" t="t" r="r" b="b"/>
              <a:pathLst>
                <a:path w="62078" h="45785" extrusionOk="0">
                  <a:moveTo>
                    <a:pt x="46651" y="0"/>
                  </a:moveTo>
                  <a:cubicBezTo>
                    <a:pt x="46306" y="0"/>
                    <a:pt x="45946" y="69"/>
                    <a:pt x="45599" y="218"/>
                  </a:cubicBezTo>
                  <a:cubicBezTo>
                    <a:pt x="43231" y="1252"/>
                    <a:pt x="38227" y="3454"/>
                    <a:pt x="34825" y="4955"/>
                  </a:cubicBezTo>
                  <a:cubicBezTo>
                    <a:pt x="34421" y="5132"/>
                    <a:pt x="34048" y="5207"/>
                    <a:pt x="33694" y="5207"/>
                  </a:cubicBezTo>
                  <a:cubicBezTo>
                    <a:pt x="31685" y="5207"/>
                    <a:pt x="30262" y="2798"/>
                    <a:pt x="27036" y="2798"/>
                  </a:cubicBezTo>
                  <a:cubicBezTo>
                    <a:pt x="25991" y="2798"/>
                    <a:pt x="24756" y="3051"/>
                    <a:pt x="23250" y="3721"/>
                  </a:cubicBezTo>
                  <a:cubicBezTo>
                    <a:pt x="18847" y="5689"/>
                    <a:pt x="7639" y="10592"/>
                    <a:pt x="0" y="13961"/>
                  </a:cubicBezTo>
                  <a:lnTo>
                    <a:pt x="14344" y="45784"/>
                  </a:lnTo>
                  <a:cubicBezTo>
                    <a:pt x="17713" y="44283"/>
                    <a:pt x="21549" y="42615"/>
                    <a:pt x="24851" y="41148"/>
                  </a:cubicBezTo>
                  <a:cubicBezTo>
                    <a:pt x="33090" y="37545"/>
                    <a:pt x="29254" y="32275"/>
                    <a:pt x="33057" y="30607"/>
                  </a:cubicBezTo>
                  <a:cubicBezTo>
                    <a:pt x="36860" y="28939"/>
                    <a:pt x="45733" y="25036"/>
                    <a:pt x="49369" y="23402"/>
                  </a:cubicBezTo>
                  <a:cubicBezTo>
                    <a:pt x="52460" y="22040"/>
                    <a:pt x="51838" y="19883"/>
                    <a:pt x="50188" y="19883"/>
                  </a:cubicBezTo>
                  <a:cubicBezTo>
                    <a:pt x="49897" y="19883"/>
                    <a:pt x="49575" y="19949"/>
                    <a:pt x="49235" y="20099"/>
                  </a:cubicBezTo>
                  <a:cubicBezTo>
                    <a:pt x="47000" y="21100"/>
                    <a:pt x="42397" y="23101"/>
                    <a:pt x="39662" y="24302"/>
                  </a:cubicBezTo>
                  <a:cubicBezTo>
                    <a:pt x="39309" y="24459"/>
                    <a:pt x="38982" y="24529"/>
                    <a:pt x="38685" y="24529"/>
                  </a:cubicBezTo>
                  <a:cubicBezTo>
                    <a:pt x="36651" y="24529"/>
                    <a:pt x="36041" y="21239"/>
                    <a:pt x="38428" y="20133"/>
                  </a:cubicBezTo>
                  <a:cubicBezTo>
                    <a:pt x="41196" y="18932"/>
                    <a:pt x="50937" y="14629"/>
                    <a:pt x="56507" y="12194"/>
                  </a:cubicBezTo>
                  <a:cubicBezTo>
                    <a:pt x="62011" y="9758"/>
                    <a:pt x="62078" y="7090"/>
                    <a:pt x="61511" y="5756"/>
                  </a:cubicBezTo>
                  <a:cubicBezTo>
                    <a:pt x="61116" y="4901"/>
                    <a:pt x="60089" y="3558"/>
                    <a:pt x="57541" y="3558"/>
                  </a:cubicBezTo>
                  <a:cubicBezTo>
                    <a:pt x="56209" y="3558"/>
                    <a:pt x="54461" y="3925"/>
                    <a:pt x="52171" y="4922"/>
                  </a:cubicBezTo>
                  <a:cubicBezTo>
                    <a:pt x="46672" y="7353"/>
                    <a:pt x="41655" y="9990"/>
                    <a:pt x="39753" y="9990"/>
                  </a:cubicBezTo>
                  <a:cubicBezTo>
                    <a:pt x="39358" y="9990"/>
                    <a:pt x="39098" y="9877"/>
                    <a:pt x="38995" y="9625"/>
                  </a:cubicBezTo>
                  <a:cubicBezTo>
                    <a:pt x="38361" y="8191"/>
                    <a:pt x="38661" y="7524"/>
                    <a:pt x="44865" y="4755"/>
                  </a:cubicBezTo>
                  <a:cubicBezTo>
                    <a:pt x="50175" y="2414"/>
                    <a:pt x="48694" y="0"/>
                    <a:pt x="46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1"/>
            <p:cNvSpPr/>
            <p:nvPr/>
          </p:nvSpPr>
          <p:spPr>
            <a:xfrm>
              <a:off x="9574525" y="8767950"/>
              <a:ext cx="487875" cy="234750"/>
            </a:xfrm>
            <a:custGeom>
              <a:avLst/>
              <a:gdLst/>
              <a:ahLst/>
              <a:cxnLst/>
              <a:rect l="l" t="t" r="r" b="b"/>
              <a:pathLst>
                <a:path w="19515" h="9390" extrusionOk="0">
                  <a:moveTo>
                    <a:pt x="18524" y="1"/>
                  </a:moveTo>
                  <a:cubicBezTo>
                    <a:pt x="18398" y="1"/>
                    <a:pt x="18270" y="28"/>
                    <a:pt x="18147" y="85"/>
                  </a:cubicBezTo>
                  <a:cubicBezTo>
                    <a:pt x="16713" y="819"/>
                    <a:pt x="15245" y="1519"/>
                    <a:pt x="13777" y="2186"/>
                  </a:cubicBezTo>
                  <a:lnTo>
                    <a:pt x="11576" y="3187"/>
                  </a:lnTo>
                  <a:lnTo>
                    <a:pt x="9374" y="4188"/>
                  </a:lnTo>
                  <a:cubicBezTo>
                    <a:pt x="6405" y="5522"/>
                    <a:pt x="3437" y="6823"/>
                    <a:pt x="501" y="8057"/>
                  </a:cubicBezTo>
                  <a:cubicBezTo>
                    <a:pt x="168" y="8224"/>
                    <a:pt x="1" y="8591"/>
                    <a:pt x="101" y="8991"/>
                  </a:cubicBezTo>
                  <a:cubicBezTo>
                    <a:pt x="198" y="9235"/>
                    <a:pt x="457" y="9390"/>
                    <a:pt x="719" y="9390"/>
                  </a:cubicBezTo>
                  <a:cubicBezTo>
                    <a:pt x="815" y="9390"/>
                    <a:pt x="912" y="9369"/>
                    <a:pt x="1001" y="9325"/>
                  </a:cubicBezTo>
                  <a:cubicBezTo>
                    <a:pt x="3937" y="7924"/>
                    <a:pt x="6906" y="6656"/>
                    <a:pt x="9874" y="5355"/>
                  </a:cubicBezTo>
                  <a:lnTo>
                    <a:pt x="12076" y="4388"/>
                  </a:lnTo>
                  <a:lnTo>
                    <a:pt x="14344" y="3420"/>
                  </a:lnTo>
                  <a:cubicBezTo>
                    <a:pt x="15812" y="2820"/>
                    <a:pt x="17313" y="2220"/>
                    <a:pt x="18814" y="1652"/>
                  </a:cubicBezTo>
                  <a:cubicBezTo>
                    <a:pt x="18881" y="1652"/>
                    <a:pt x="18881" y="1586"/>
                    <a:pt x="18914" y="1586"/>
                  </a:cubicBezTo>
                  <a:cubicBezTo>
                    <a:pt x="19348" y="1386"/>
                    <a:pt x="19515" y="885"/>
                    <a:pt x="19281" y="485"/>
                  </a:cubicBezTo>
                  <a:cubicBezTo>
                    <a:pt x="19138" y="174"/>
                    <a:pt x="18840" y="1"/>
                    <a:pt x="18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9604550" y="8902500"/>
              <a:ext cx="392800" cy="192775"/>
            </a:xfrm>
            <a:custGeom>
              <a:avLst/>
              <a:gdLst/>
              <a:ahLst/>
              <a:cxnLst/>
              <a:rect l="l" t="t" r="r" b="b"/>
              <a:pathLst>
                <a:path w="15712" h="7711" extrusionOk="0">
                  <a:moveTo>
                    <a:pt x="14732" y="1"/>
                  </a:moveTo>
                  <a:cubicBezTo>
                    <a:pt x="14600" y="1"/>
                    <a:pt x="14467" y="35"/>
                    <a:pt x="14344" y="107"/>
                  </a:cubicBezTo>
                  <a:cubicBezTo>
                    <a:pt x="13210" y="674"/>
                    <a:pt x="12076" y="1207"/>
                    <a:pt x="10908" y="1774"/>
                  </a:cubicBezTo>
                  <a:lnTo>
                    <a:pt x="9207" y="2542"/>
                  </a:lnTo>
                  <a:lnTo>
                    <a:pt x="7473" y="3342"/>
                  </a:lnTo>
                  <a:cubicBezTo>
                    <a:pt x="5171" y="4376"/>
                    <a:pt x="2836" y="5444"/>
                    <a:pt x="501" y="6378"/>
                  </a:cubicBezTo>
                  <a:cubicBezTo>
                    <a:pt x="167" y="6544"/>
                    <a:pt x="1" y="6978"/>
                    <a:pt x="167" y="7312"/>
                  </a:cubicBezTo>
                  <a:cubicBezTo>
                    <a:pt x="265" y="7556"/>
                    <a:pt x="506" y="7711"/>
                    <a:pt x="759" y="7711"/>
                  </a:cubicBezTo>
                  <a:cubicBezTo>
                    <a:pt x="851" y="7711"/>
                    <a:pt x="945" y="7690"/>
                    <a:pt x="1035" y="7645"/>
                  </a:cubicBezTo>
                  <a:cubicBezTo>
                    <a:pt x="3370" y="6578"/>
                    <a:pt x="5671" y="5544"/>
                    <a:pt x="8006" y="4543"/>
                  </a:cubicBezTo>
                  <a:lnTo>
                    <a:pt x="9741" y="3809"/>
                  </a:lnTo>
                  <a:lnTo>
                    <a:pt x="11509" y="3042"/>
                  </a:lnTo>
                  <a:cubicBezTo>
                    <a:pt x="12676" y="2608"/>
                    <a:pt x="13844" y="2108"/>
                    <a:pt x="15045" y="1674"/>
                  </a:cubicBezTo>
                  <a:cubicBezTo>
                    <a:pt x="15045" y="1674"/>
                    <a:pt x="15078" y="1641"/>
                    <a:pt x="15145" y="1641"/>
                  </a:cubicBezTo>
                  <a:cubicBezTo>
                    <a:pt x="15545" y="1374"/>
                    <a:pt x="15712" y="874"/>
                    <a:pt x="15512" y="473"/>
                  </a:cubicBezTo>
                  <a:cubicBezTo>
                    <a:pt x="15327" y="173"/>
                    <a:pt x="15030" y="1"/>
                    <a:pt x="14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9614550" y="9037775"/>
              <a:ext cx="319425" cy="159250"/>
            </a:xfrm>
            <a:custGeom>
              <a:avLst/>
              <a:gdLst/>
              <a:ahLst/>
              <a:cxnLst/>
              <a:rect l="l" t="t" r="r" b="b"/>
              <a:pathLst>
                <a:path w="12777" h="6370" extrusionOk="0">
                  <a:moveTo>
                    <a:pt x="11823" y="1"/>
                  </a:moveTo>
                  <a:cubicBezTo>
                    <a:pt x="11682" y="1"/>
                    <a:pt x="11540" y="34"/>
                    <a:pt x="11409" y="99"/>
                  </a:cubicBezTo>
                  <a:cubicBezTo>
                    <a:pt x="10508" y="566"/>
                    <a:pt x="9641" y="1000"/>
                    <a:pt x="8740" y="1434"/>
                  </a:cubicBezTo>
                  <a:lnTo>
                    <a:pt x="7406" y="2067"/>
                  </a:lnTo>
                  <a:lnTo>
                    <a:pt x="6005" y="2668"/>
                  </a:lnTo>
                  <a:cubicBezTo>
                    <a:pt x="4171" y="3502"/>
                    <a:pt x="2336" y="4302"/>
                    <a:pt x="501" y="5070"/>
                  </a:cubicBezTo>
                  <a:cubicBezTo>
                    <a:pt x="168" y="5236"/>
                    <a:pt x="1" y="5603"/>
                    <a:pt x="234" y="5970"/>
                  </a:cubicBezTo>
                  <a:cubicBezTo>
                    <a:pt x="308" y="6214"/>
                    <a:pt x="560" y="6369"/>
                    <a:pt x="820" y="6369"/>
                  </a:cubicBezTo>
                  <a:cubicBezTo>
                    <a:pt x="916" y="6369"/>
                    <a:pt x="1012" y="6349"/>
                    <a:pt x="1102" y="6304"/>
                  </a:cubicBezTo>
                  <a:cubicBezTo>
                    <a:pt x="2903" y="5437"/>
                    <a:pt x="4738" y="4636"/>
                    <a:pt x="6572" y="3835"/>
                  </a:cubicBezTo>
                  <a:lnTo>
                    <a:pt x="7940" y="3268"/>
                  </a:lnTo>
                  <a:lnTo>
                    <a:pt x="9308" y="2668"/>
                  </a:lnTo>
                  <a:cubicBezTo>
                    <a:pt x="10242" y="2301"/>
                    <a:pt x="11142" y="1967"/>
                    <a:pt x="12110" y="1634"/>
                  </a:cubicBezTo>
                  <a:cubicBezTo>
                    <a:pt x="12143" y="1634"/>
                    <a:pt x="12176" y="1634"/>
                    <a:pt x="12243" y="1600"/>
                  </a:cubicBezTo>
                  <a:cubicBezTo>
                    <a:pt x="12643" y="1334"/>
                    <a:pt x="12777" y="833"/>
                    <a:pt x="12577" y="433"/>
                  </a:cubicBezTo>
                  <a:cubicBezTo>
                    <a:pt x="12397" y="141"/>
                    <a:pt x="12112" y="1"/>
                    <a:pt x="11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9602875" y="9186075"/>
              <a:ext cx="235200" cy="122025"/>
            </a:xfrm>
            <a:custGeom>
              <a:avLst/>
              <a:gdLst/>
              <a:ahLst/>
              <a:cxnLst/>
              <a:rect l="l" t="t" r="r" b="b"/>
              <a:pathLst>
                <a:path w="9408" h="4881" extrusionOk="0">
                  <a:moveTo>
                    <a:pt x="8437" y="1"/>
                  </a:moveTo>
                  <a:cubicBezTo>
                    <a:pt x="8284" y="1"/>
                    <a:pt x="8124" y="45"/>
                    <a:pt x="7973" y="138"/>
                  </a:cubicBezTo>
                  <a:cubicBezTo>
                    <a:pt x="6772" y="805"/>
                    <a:pt x="5572" y="1373"/>
                    <a:pt x="4304" y="1973"/>
                  </a:cubicBezTo>
                  <a:cubicBezTo>
                    <a:pt x="3070" y="2540"/>
                    <a:pt x="1802" y="3107"/>
                    <a:pt x="568" y="3607"/>
                  </a:cubicBezTo>
                  <a:cubicBezTo>
                    <a:pt x="535" y="3607"/>
                    <a:pt x="535" y="3607"/>
                    <a:pt x="468" y="3641"/>
                  </a:cubicBezTo>
                  <a:cubicBezTo>
                    <a:pt x="134" y="3774"/>
                    <a:pt x="1" y="4175"/>
                    <a:pt x="168" y="4508"/>
                  </a:cubicBezTo>
                  <a:cubicBezTo>
                    <a:pt x="262" y="4744"/>
                    <a:pt x="507" y="4880"/>
                    <a:pt x="760" y="4880"/>
                  </a:cubicBezTo>
                  <a:cubicBezTo>
                    <a:pt x="865" y="4880"/>
                    <a:pt x="971" y="4857"/>
                    <a:pt x="1068" y="4808"/>
                  </a:cubicBezTo>
                  <a:cubicBezTo>
                    <a:pt x="2303" y="4208"/>
                    <a:pt x="3570" y="3674"/>
                    <a:pt x="4804" y="3140"/>
                  </a:cubicBezTo>
                  <a:cubicBezTo>
                    <a:pt x="6072" y="2607"/>
                    <a:pt x="7306" y="2106"/>
                    <a:pt x="8640" y="1673"/>
                  </a:cubicBezTo>
                  <a:cubicBezTo>
                    <a:pt x="8740" y="1673"/>
                    <a:pt x="8807" y="1639"/>
                    <a:pt x="8841" y="1606"/>
                  </a:cubicBezTo>
                  <a:cubicBezTo>
                    <a:pt x="9274" y="1339"/>
                    <a:pt x="9408" y="839"/>
                    <a:pt x="9141" y="439"/>
                  </a:cubicBezTo>
                  <a:cubicBezTo>
                    <a:pt x="8989" y="156"/>
                    <a:pt x="8723" y="1"/>
                    <a:pt x="8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9526175" y="8724575"/>
              <a:ext cx="392800" cy="192250"/>
            </a:xfrm>
            <a:custGeom>
              <a:avLst/>
              <a:gdLst/>
              <a:ahLst/>
              <a:cxnLst/>
              <a:rect l="l" t="t" r="r" b="b"/>
              <a:pathLst>
                <a:path w="15712" h="7690" extrusionOk="0">
                  <a:moveTo>
                    <a:pt x="14727" y="0"/>
                  </a:moveTo>
                  <a:cubicBezTo>
                    <a:pt x="14599" y="0"/>
                    <a:pt x="14468" y="27"/>
                    <a:pt x="14344" y="85"/>
                  </a:cubicBezTo>
                  <a:cubicBezTo>
                    <a:pt x="13209" y="652"/>
                    <a:pt x="12109" y="1219"/>
                    <a:pt x="10941" y="1753"/>
                  </a:cubicBezTo>
                  <a:lnTo>
                    <a:pt x="9207" y="2554"/>
                  </a:lnTo>
                  <a:lnTo>
                    <a:pt x="7472" y="3321"/>
                  </a:lnTo>
                  <a:cubicBezTo>
                    <a:pt x="5170" y="4388"/>
                    <a:pt x="2835" y="5422"/>
                    <a:pt x="500" y="6390"/>
                  </a:cubicBezTo>
                  <a:cubicBezTo>
                    <a:pt x="167" y="6556"/>
                    <a:pt x="0" y="6957"/>
                    <a:pt x="167" y="7290"/>
                  </a:cubicBezTo>
                  <a:cubicBezTo>
                    <a:pt x="264" y="7534"/>
                    <a:pt x="505" y="7689"/>
                    <a:pt x="758" y="7689"/>
                  </a:cubicBezTo>
                  <a:cubicBezTo>
                    <a:pt x="851" y="7689"/>
                    <a:pt x="945" y="7668"/>
                    <a:pt x="1034" y="7624"/>
                  </a:cubicBezTo>
                  <a:cubicBezTo>
                    <a:pt x="3369" y="6590"/>
                    <a:pt x="5671" y="5556"/>
                    <a:pt x="8006" y="4555"/>
                  </a:cubicBezTo>
                  <a:lnTo>
                    <a:pt x="9774" y="3788"/>
                  </a:lnTo>
                  <a:lnTo>
                    <a:pt x="11508" y="3054"/>
                  </a:lnTo>
                  <a:cubicBezTo>
                    <a:pt x="12676" y="2587"/>
                    <a:pt x="13843" y="2086"/>
                    <a:pt x="15044" y="1653"/>
                  </a:cubicBezTo>
                  <a:cubicBezTo>
                    <a:pt x="15044" y="1653"/>
                    <a:pt x="15111" y="1619"/>
                    <a:pt x="15144" y="1619"/>
                  </a:cubicBezTo>
                  <a:cubicBezTo>
                    <a:pt x="15544" y="1386"/>
                    <a:pt x="15711" y="886"/>
                    <a:pt x="15511" y="452"/>
                  </a:cubicBezTo>
                  <a:cubicBezTo>
                    <a:pt x="15345" y="167"/>
                    <a:pt x="15043" y="0"/>
                    <a:pt x="14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9458625" y="8681275"/>
              <a:ext cx="318575" cy="159650"/>
            </a:xfrm>
            <a:custGeom>
              <a:avLst/>
              <a:gdLst/>
              <a:ahLst/>
              <a:cxnLst/>
              <a:rect l="l" t="t" r="r" b="b"/>
              <a:pathLst>
                <a:path w="12743" h="6386" extrusionOk="0">
                  <a:moveTo>
                    <a:pt x="11818" y="1"/>
                  </a:moveTo>
                  <a:cubicBezTo>
                    <a:pt x="11671" y="1"/>
                    <a:pt x="11519" y="38"/>
                    <a:pt x="11375" y="116"/>
                  </a:cubicBezTo>
                  <a:cubicBezTo>
                    <a:pt x="10508" y="549"/>
                    <a:pt x="9640" y="1016"/>
                    <a:pt x="8706" y="1450"/>
                  </a:cubicBezTo>
                  <a:lnTo>
                    <a:pt x="7372" y="2051"/>
                  </a:lnTo>
                  <a:lnTo>
                    <a:pt x="6004" y="2684"/>
                  </a:lnTo>
                  <a:cubicBezTo>
                    <a:pt x="4170" y="3518"/>
                    <a:pt x="2335" y="4319"/>
                    <a:pt x="500" y="5053"/>
                  </a:cubicBezTo>
                  <a:cubicBezTo>
                    <a:pt x="134" y="5220"/>
                    <a:pt x="0" y="5653"/>
                    <a:pt x="200" y="5987"/>
                  </a:cubicBezTo>
                  <a:cubicBezTo>
                    <a:pt x="298" y="6231"/>
                    <a:pt x="539" y="6386"/>
                    <a:pt x="791" y="6386"/>
                  </a:cubicBezTo>
                  <a:cubicBezTo>
                    <a:pt x="884" y="6386"/>
                    <a:pt x="978" y="6365"/>
                    <a:pt x="1068" y="6320"/>
                  </a:cubicBezTo>
                  <a:cubicBezTo>
                    <a:pt x="2869" y="5420"/>
                    <a:pt x="4703" y="4652"/>
                    <a:pt x="6538" y="3852"/>
                  </a:cubicBezTo>
                  <a:lnTo>
                    <a:pt x="7906" y="3251"/>
                  </a:lnTo>
                  <a:lnTo>
                    <a:pt x="9307" y="2684"/>
                  </a:lnTo>
                  <a:cubicBezTo>
                    <a:pt x="10207" y="2317"/>
                    <a:pt x="11141" y="1984"/>
                    <a:pt x="12075" y="1650"/>
                  </a:cubicBezTo>
                  <a:cubicBezTo>
                    <a:pt x="12142" y="1650"/>
                    <a:pt x="12175" y="1650"/>
                    <a:pt x="12209" y="1584"/>
                  </a:cubicBezTo>
                  <a:cubicBezTo>
                    <a:pt x="12642" y="1350"/>
                    <a:pt x="12743" y="850"/>
                    <a:pt x="12542" y="416"/>
                  </a:cubicBezTo>
                  <a:cubicBezTo>
                    <a:pt x="12387" y="149"/>
                    <a:pt x="12112" y="1"/>
                    <a:pt x="11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1"/>
            <p:cNvSpPr/>
            <p:nvPr/>
          </p:nvSpPr>
          <p:spPr>
            <a:xfrm>
              <a:off x="9367725" y="8630900"/>
              <a:ext cx="279375" cy="143325"/>
            </a:xfrm>
            <a:custGeom>
              <a:avLst/>
              <a:gdLst/>
              <a:ahLst/>
              <a:cxnLst/>
              <a:rect l="l" t="t" r="r" b="b"/>
              <a:pathLst>
                <a:path w="11175" h="5733" extrusionOk="0">
                  <a:moveTo>
                    <a:pt x="10189" y="1"/>
                  </a:moveTo>
                  <a:cubicBezTo>
                    <a:pt x="10048" y="1"/>
                    <a:pt x="9905" y="42"/>
                    <a:pt x="9774" y="129"/>
                  </a:cubicBezTo>
                  <a:cubicBezTo>
                    <a:pt x="9007" y="530"/>
                    <a:pt x="8273" y="897"/>
                    <a:pt x="7506" y="1297"/>
                  </a:cubicBezTo>
                  <a:cubicBezTo>
                    <a:pt x="6772" y="1664"/>
                    <a:pt x="6004" y="2031"/>
                    <a:pt x="5204" y="2364"/>
                  </a:cubicBezTo>
                  <a:cubicBezTo>
                    <a:pt x="3669" y="3065"/>
                    <a:pt x="2135" y="3799"/>
                    <a:pt x="534" y="4399"/>
                  </a:cubicBezTo>
                  <a:cubicBezTo>
                    <a:pt x="167" y="4566"/>
                    <a:pt x="0" y="5000"/>
                    <a:pt x="167" y="5333"/>
                  </a:cubicBezTo>
                  <a:cubicBezTo>
                    <a:pt x="265" y="5577"/>
                    <a:pt x="505" y="5732"/>
                    <a:pt x="758" y="5732"/>
                  </a:cubicBezTo>
                  <a:cubicBezTo>
                    <a:pt x="851" y="5732"/>
                    <a:pt x="945" y="5711"/>
                    <a:pt x="1034" y="5667"/>
                  </a:cubicBezTo>
                  <a:cubicBezTo>
                    <a:pt x="2602" y="4899"/>
                    <a:pt x="4136" y="4232"/>
                    <a:pt x="5704" y="3565"/>
                  </a:cubicBezTo>
                  <a:cubicBezTo>
                    <a:pt x="6471" y="3232"/>
                    <a:pt x="7272" y="2865"/>
                    <a:pt x="8039" y="2564"/>
                  </a:cubicBezTo>
                  <a:cubicBezTo>
                    <a:pt x="8806" y="2298"/>
                    <a:pt x="9640" y="1964"/>
                    <a:pt x="10441" y="1697"/>
                  </a:cubicBezTo>
                  <a:cubicBezTo>
                    <a:pt x="10508" y="1664"/>
                    <a:pt x="10541" y="1664"/>
                    <a:pt x="10608" y="1630"/>
                  </a:cubicBezTo>
                  <a:cubicBezTo>
                    <a:pt x="11008" y="1364"/>
                    <a:pt x="11175" y="863"/>
                    <a:pt x="10941" y="463"/>
                  </a:cubicBezTo>
                  <a:cubicBezTo>
                    <a:pt x="10762" y="172"/>
                    <a:pt x="10478" y="1"/>
                    <a:pt x="10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1"/>
            <p:cNvSpPr/>
            <p:nvPr/>
          </p:nvSpPr>
          <p:spPr>
            <a:xfrm>
              <a:off x="9941450" y="9410300"/>
              <a:ext cx="580450" cy="426375"/>
            </a:xfrm>
            <a:custGeom>
              <a:avLst/>
              <a:gdLst/>
              <a:ahLst/>
              <a:cxnLst/>
              <a:rect l="l" t="t" r="r" b="b"/>
              <a:pathLst>
                <a:path w="23218" h="17055" extrusionOk="0">
                  <a:moveTo>
                    <a:pt x="17454" y="0"/>
                  </a:moveTo>
                  <a:cubicBezTo>
                    <a:pt x="17330" y="0"/>
                    <a:pt x="17202" y="24"/>
                    <a:pt x="17080" y="76"/>
                  </a:cubicBezTo>
                  <a:cubicBezTo>
                    <a:pt x="16213" y="443"/>
                    <a:pt x="14344" y="1277"/>
                    <a:pt x="13044" y="1877"/>
                  </a:cubicBezTo>
                  <a:cubicBezTo>
                    <a:pt x="12890" y="1944"/>
                    <a:pt x="12750" y="1972"/>
                    <a:pt x="12616" y="1972"/>
                  </a:cubicBezTo>
                  <a:cubicBezTo>
                    <a:pt x="11861" y="1972"/>
                    <a:pt x="11343" y="1063"/>
                    <a:pt x="10131" y="1063"/>
                  </a:cubicBezTo>
                  <a:cubicBezTo>
                    <a:pt x="9740" y="1063"/>
                    <a:pt x="9275" y="1158"/>
                    <a:pt x="8707" y="1410"/>
                  </a:cubicBezTo>
                  <a:cubicBezTo>
                    <a:pt x="7039" y="2110"/>
                    <a:pt x="2870" y="4012"/>
                    <a:pt x="1" y="5246"/>
                  </a:cubicBezTo>
                  <a:lnTo>
                    <a:pt x="5371" y="17055"/>
                  </a:lnTo>
                  <a:cubicBezTo>
                    <a:pt x="6606" y="16521"/>
                    <a:pt x="8073" y="15887"/>
                    <a:pt x="9274" y="15353"/>
                  </a:cubicBezTo>
                  <a:cubicBezTo>
                    <a:pt x="12376" y="13986"/>
                    <a:pt x="10942" y="12018"/>
                    <a:pt x="12376" y="11384"/>
                  </a:cubicBezTo>
                  <a:cubicBezTo>
                    <a:pt x="13777" y="10750"/>
                    <a:pt x="17113" y="9316"/>
                    <a:pt x="18447" y="8715"/>
                  </a:cubicBezTo>
                  <a:cubicBezTo>
                    <a:pt x="19598" y="8226"/>
                    <a:pt x="19359" y="7414"/>
                    <a:pt x="18737" y="7414"/>
                  </a:cubicBezTo>
                  <a:cubicBezTo>
                    <a:pt x="18638" y="7414"/>
                    <a:pt x="18529" y="7435"/>
                    <a:pt x="18414" y="7481"/>
                  </a:cubicBezTo>
                  <a:cubicBezTo>
                    <a:pt x="17580" y="7848"/>
                    <a:pt x="15879" y="8582"/>
                    <a:pt x="14845" y="9049"/>
                  </a:cubicBezTo>
                  <a:cubicBezTo>
                    <a:pt x="14709" y="9108"/>
                    <a:pt x="14583" y="9135"/>
                    <a:pt x="14468" y="9135"/>
                  </a:cubicBezTo>
                  <a:cubicBezTo>
                    <a:pt x="13683" y="9135"/>
                    <a:pt x="13446" y="7893"/>
                    <a:pt x="14378" y="7514"/>
                  </a:cubicBezTo>
                  <a:cubicBezTo>
                    <a:pt x="15412" y="7047"/>
                    <a:pt x="19048" y="5446"/>
                    <a:pt x="21116" y="4546"/>
                  </a:cubicBezTo>
                  <a:cubicBezTo>
                    <a:pt x="23184" y="3612"/>
                    <a:pt x="23218" y="2611"/>
                    <a:pt x="23017" y="2177"/>
                  </a:cubicBezTo>
                  <a:cubicBezTo>
                    <a:pt x="22865" y="1850"/>
                    <a:pt x="22485" y="1339"/>
                    <a:pt x="21543" y="1339"/>
                  </a:cubicBezTo>
                  <a:cubicBezTo>
                    <a:pt x="21042" y="1339"/>
                    <a:pt x="20383" y="1483"/>
                    <a:pt x="19515" y="1877"/>
                  </a:cubicBezTo>
                  <a:cubicBezTo>
                    <a:pt x="17448" y="2759"/>
                    <a:pt x="15609" y="3754"/>
                    <a:pt x="14882" y="3754"/>
                  </a:cubicBezTo>
                  <a:cubicBezTo>
                    <a:pt x="14728" y="3754"/>
                    <a:pt x="14624" y="3710"/>
                    <a:pt x="14578" y="3612"/>
                  </a:cubicBezTo>
                  <a:cubicBezTo>
                    <a:pt x="14344" y="3078"/>
                    <a:pt x="14445" y="2844"/>
                    <a:pt x="16780" y="1777"/>
                  </a:cubicBezTo>
                  <a:cubicBezTo>
                    <a:pt x="18786" y="889"/>
                    <a:pt x="18207" y="0"/>
                    <a:pt x="17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1"/>
            <p:cNvSpPr/>
            <p:nvPr/>
          </p:nvSpPr>
          <p:spPr>
            <a:xfrm>
              <a:off x="8623025" y="8696250"/>
              <a:ext cx="1059100" cy="964875"/>
            </a:xfrm>
            <a:custGeom>
              <a:avLst/>
              <a:gdLst/>
              <a:ahLst/>
              <a:cxnLst/>
              <a:rect l="l" t="t" r="r" b="b"/>
              <a:pathLst>
                <a:path w="42364" h="38595" extrusionOk="0">
                  <a:moveTo>
                    <a:pt x="21182" y="1"/>
                  </a:moveTo>
                  <a:cubicBezTo>
                    <a:pt x="16245" y="1"/>
                    <a:pt x="11308" y="1885"/>
                    <a:pt x="7539" y="5655"/>
                  </a:cubicBezTo>
                  <a:cubicBezTo>
                    <a:pt x="0" y="13193"/>
                    <a:pt x="0" y="25402"/>
                    <a:pt x="7539" y="32941"/>
                  </a:cubicBezTo>
                  <a:cubicBezTo>
                    <a:pt x="11308" y="36710"/>
                    <a:pt x="16245" y="38595"/>
                    <a:pt x="21182" y="38595"/>
                  </a:cubicBezTo>
                  <a:cubicBezTo>
                    <a:pt x="26119" y="38595"/>
                    <a:pt x="31056" y="36710"/>
                    <a:pt x="34825" y="32941"/>
                  </a:cubicBezTo>
                  <a:cubicBezTo>
                    <a:pt x="42364" y="25402"/>
                    <a:pt x="42364" y="13193"/>
                    <a:pt x="34825" y="5655"/>
                  </a:cubicBezTo>
                  <a:cubicBezTo>
                    <a:pt x="31056" y="1885"/>
                    <a:pt x="26119" y="1"/>
                    <a:pt x="2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1"/>
            <p:cNvSpPr/>
            <p:nvPr/>
          </p:nvSpPr>
          <p:spPr>
            <a:xfrm>
              <a:off x="9355200" y="9174950"/>
              <a:ext cx="34225" cy="26050"/>
            </a:xfrm>
            <a:custGeom>
              <a:avLst/>
              <a:gdLst/>
              <a:ahLst/>
              <a:cxnLst/>
              <a:rect l="l" t="t" r="r" b="b"/>
              <a:pathLst>
                <a:path w="1369" h="1042" extrusionOk="0">
                  <a:moveTo>
                    <a:pt x="1018" y="1"/>
                  </a:moveTo>
                  <a:cubicBezTo>
                    <a:pt x="946" y="1"/>
                    <a:pt x="871" y="27"/>
                    <a:pt x="801" y="83"/>
                  </a:cubicBezTo>
                  <a:cubicBezTo>
                    <a:pt x="601" y="216"/>
                    <a:pt x="368" y="316"/>
                    <a:pt x="201" y="450"/>
                  </a:cubicBezTo>
                  <a:cubicBezTo>
                    <a:pt x="34" y="550"/>
                    <a:pt x="1" y="750"/>
                    <a:pt x="101" y="917"/>
                  </a:cubicBezTo>
                  <a:cubicBezTo>
                    <a:pt x="161" y="998"/>
                    <a:pt x="271" y="1042"/>
                    <a:pt x="385" y="1042"/>
                  </a:cubicBezTo>
                  <a:cubicBezTo>
                    <a:pt x="459" y="1042"/>
                    <a:pt x="535" y="1023"/>
                    <a:pt x="601" y="984"/>
                  </a:cubicBezTo>
                  <a:cubicBezTo>
                    <a:pt x="801" y="884"/>
                    <a:pt x="1001" y="750"/>
                    <a:pt x="1168" y="617"/>
                  </a:cubicBezTo>
                  <a:cubicBezTo>
                    <a:pt x="1335" y="550"/>
                    <a:pt x="1368" y="316"/>
                    <a:pt x="1268" y="150"/>
                  </a:cubicBezTo>
                  <a:cubicBezTo>
                    <a:pt x="1210" y="53"/>
                    <a:pt x="1118" y="1"/>
                    <a:pt x="101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1"/>
            <p:cNvSpPr/>
            <p:nvPr/>
          </p:nvSpPr>
          <p:spPr>
            <a:xfrm>
              <a:off x="9501975" y="9001675"/>
              <a:ext cx="111775" cy="96125"/>
            </a:xfrm>
            <a:custGeom>
              <a:avLst/>
              <a:gdLst/>
              <a:ahLst/>
              <a:cxnLst/>
              <a:rect l="l" t="t" r="r" b="b"/>
              <a:pathLst>
                <a:path w="4471" h="3845" extrusionOk="0">
                  <a:moveTo>
                    <a:pt x="4070" y="1"/>
                  </a:moveTo>
                  <a:cubicBezTo>
                    <a:pt x="3987" y="1"/>
                    <a:pt x="3903" y="26"/>
                    <a:pt x="3837" y="76"/>
                  </a:cubicBezTo>
                  <a:cubicBezTo>
                    <a:pt x="3303" y="676"/>
                    <a:pt x="2703" y="1243"/>
                    <a:pt x="2102" y="1744"/>
                  </a:cubicBezTo>
                  <a:cubicBezTo>
                    <a:pt x="1502" y="2311"/>
                    <a:pt x="868" y="2811"/>
                    <a:pt x="167" y="3245"/>
                  </a:cubicBezTo>
                  <a:lnTo>
                    <a:pt x="134" y="3311"/>
                  </a:lnTo>
                  <a:cubicBezTo>
                    <a:pt x="1" y="3411"/>
                    <a:pt x="1" y="3645"/>
                    <a:pt x="134" y="3745"/>
                  </a:cubicBezTo>
                  <a:cubicBezTo>
                    <a:pt x="201" y="3812"/>
                    <a:pt x="284" y="3845"/>
                    <a:pt x="368" y="3845"/>
                  </a:cubicBezTo>
                  <a:cubicBezTo>
                    <a:pt x="451" y="3845"/>
                    <a:pt x="534" y="3812"/>
                    <a:pt x="601" y="3745"/>
                  </a:cubicBezTo>
                  <a:cubicBezTo>
                    <a:pt x="1168" y="3178"/>
                    <a:pt x="1802" y="2678"/>
                    <a:pt x="2436" y="2144"/>
                  </a:cubicBezTo>
                  <a:lnTo>
                    <a:pt x="4304" y="509"/>
                  </a:lnTo>
                  <a:lnTo>
                    <a:pt x="4337" y="476"/>
                  </a:lnTo>
                  <a:cubicBezTo>
                    <a:pt x="4471" y="409"/>
                    <a:pt x="4471" y="209"/>
                    <a:pt x="4304" y="76"/>
                  </a:cubicBezTo>
                  <a:cubicBezTo>
                    <a:pt x="4237" y="26"/>
                    <a:pt x="4154" y="1"/>
                    <a:pt x="40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9149225" y="8727725"/>
              <a:ext cx="204350" cy="175300"/>
            </a:xfrm>
            <a:custGeom>
              <a:avLst/>
              <a:gdLst/>
              <a:ahLst/>
              <a:cxnLst/>
              <a:rect l="l" t="t" r="r" b="b"/>
              <a:pathLst>
                <a:path w="8174" h="7012" extrusionOk="0">
                  <a:moveTo>
                    <a:pt x="7800" y="0"/>
                  </a:moveTo>
                  <a:cubicBezTo>
                    <a:pt x="7759" y="0"/>
                    <a:pt x="7716" y="9"/>
                    <a:pt x="7673" y="26"/>
                  </a:cubicBezTo>
                  <a:cubicBezTo>
                    <a:pt x="6872" y="359"/>
                    <a:pt x="6172" y="760"/>
                    <a:pt x="5438" y="1193"/>
                  </a:cubicBezTo>
                  <a:cubicBezTo>
                    <a:pt x="4737" y="1660"/>
                    <a:pt x="4070" y="2161"/>
                    <a:pt x="3503" y="2694"/>
                  </a:cubicBezTo>
                  <a:cubicBezTo>
                    <a:pt x="2869" y="3261"/>
                    <a:pt x="2269" y="3862"/>
                    <a:pt x="1735" y="4496"/>
                  </a:cubicBezTo>
                  <a:cubicBezTo>
                    <a:pt x="1201" y="5129"/>
                    <a:pt x="701" y="5763"/>
                    <a:pt x="167" y="6364"/>
                  </a:cubicBezTo>
                  <a:lnTo>
                    <a:pt x="101" y="6430"/>
                  </a:lnTo>
                  <a:cubicBezTo>
                    <a:pt x="1" y="6597"/>
                    <a:pt x="67" y="6831"/>
                    <a:pt x="234" y="6964"/>
                  </a:cubicBezTo>
                  <a:cubicBezTo>
                    <a:pt x="288" y="6996"/>
                    <a:pt x="351" y="7011"/>
                    <a:pt x="416" y="7011"/>
                  </a:cubicBezTo>
                  <a:cubicBezTo>
                    <a:pt x="555" y="7011"/>
                    <a:pt x="700" y="6944"/>
                    <a:pt x="768" y="6831"/>
                  </a:cubicBezTo>
                  <a:cubicBezTo>
                    <a:pt x="1201" y="6164"/>
                    <a:pt x="1702" y="5496"/>
                    <a:pt x="2235" y="4929"/>
                  </a:cubicBezTo>
                  <a:cubicBezTo>
                    <a:pt x="2769" y="4296"/>
                    <a:pt x="3303" y="3762"/>
                    <a:pt x="3903" y="3195"/>
                  </a:cubicBezTo>
                  <a:cubicBezTo>
                    <a:pt x="4470" y="2661"/>
                    <a:pt x="5104" y="2161"/>
                    <a:pt x="5771" y="1727"/>
                  </a:cubicBezTo>
                  <a:cubicBezTo>
                    <a:pt x="6438" y="1327"/>
                    <a:pt x="7139" y="960"/>
                    <a:pt x="7906" y="660"/>
                  </a:cubicBezTo>
                  <a:cubicBezTo>
                    <a:pt x="8073" y="593"/>
                    <a:pt x="8173" y="359"/>
                    <a:pt x="8073" y="193"/>
                  </a:cubicBezTo>
                  <a:cubicBezTo>
                    <a:pt x="8024" y="69"/>
                    <a:pt x="7919" y="0"/>
                    <a:pt x="780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1"/>
            <p:cNvSpPr/>
            <p:nvPr/>
          </p:nvSpPr>
          <p:spPr>
            <a:xfrm>
              <a:off x="9100850" y="8956025"/>
              <a:ext cx="21725" cy="22050"/>
            </a:xfrm>
            <a:custGeom>
              <a:avLst/>
              <a:gdLst/>
              <a:ahLst/>
              <a:cxnLst/>
              <a:rect l="l" t="t" r="r" b="b"/>
              <a:pathLst>
                <a:path w="869" h="882" extrusionOk="0">
                  <a:moveTo>
                    <a:pt x="528" y="0"/>
                  </a:moveTo>
                  <a:cubicBezTo>
                    <a:pt x="412" y="0"/>
                    <a:pt x="301" y="45"/>
                    <a:pt x="234" y="134"/>
                  </a:cubicBezTo>
                  <a:lnTo>
                    <a:pt x="101" y="367"/>
                  </a:lnTo>
                  <a:cubicBezTo>
                    <a:pt x="1" y="534"/>
                    <a:pt x="34" y="734"/>
                    <a:pt x="201" y="834"/>
                  </a:cubicBezTo>
                  <a:cubicBezTo>
                    <a:pt x="248" y="858"/>
                    <a:pt x="312" y="881"/>
                    <a:pt x="381" y="881"/>
                  </a:cubicBezTo>
                  <a:cubicBezTo>
                    <a:pt x="409" y="881"/>
                    <a:pt x="439" y="877"/>
                    <a:pt x="468" y="868"/>
                  </a:cubicBezTo>
                  <a:cubicBezTo>
                    <a:pt x="501" y="834"/>
                    <a:pt x="601" y="801"/>
                    <a:pt x="635" y="734"/>
                  </a:cubicBezTo>
                  <a:lnTo>
                    <a:pt x="801" y="501"/>
                  </a:lnTo>
                  <a:cubicBezTo>
                    <a:pt x="868" y="334"/>
                    <a:pt x="835" y="134"/>
                    <a:pt x="701" y="34"/>
                  </a:cubicBezTo>
                  <a:cubicBezTo>
                    <a:pt x="646" y="11"/>
                    <a:pt x="586" y="0"/>
                    <a:pt x="528" y="0"/>
                  </a:cubicBezTo>
                  <a:close/>
                </a:path>
              </a:pathLst>
            </a:custGeom>
            <a:solidFill>
              <a:srgbClr val="FF781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1"/>
            <p:cNvSpPr/>
            <p:nvPr/>
          </p:nvSpPr>
          <p:spPr>
            <a:xfrm>
              <a:off x="8661375" y="8803325"/>
              <a:ext cx="902350" cy="867200"/>
            </a:xfrm>
            <a:custGeom>
              <a:avLst/>
              <a:gdLst/>
              <a:ahLst/>
              <a:cxnLst/>
              <a:rect l="l" t="t" r="r" b="b"/>
              <a:pathLst>
                <a:path w="36094" h="34688" extrusionOk="0">
                  <a:moveTo>
                    <a:pt x="7054" y="0"/>
                  </a:moveTo>
                  <a:cubicBezTo>
                    <a:pt x="6834" y="0"/>
                    <a:pt x="6600" y="190"/>
                    <a:pt x="6539" y="438"/>
                  </a:cubicBezTo>
                  <a:cubicBezTo>
                    <a:pt x="6072" y="2105"/>
                    <a:pt x="5705" y="3773"/>
                    <a:pt x="5404" y="5441"/>
                  </a:cubicBezTo>
                  <a:cubicBezTo>
                    <a:pt x="5171" y="7142"/>
                    <a:pt x="5038" y="8844"/>
                    <a:pt x="5104" y="10545"/>
                  </a:cubicBezTo>
                  <a:cubicBezTo>
                    <a:pt x="5204" y="13213"/>
                    <a:pt x="5738" y="15849"/>
                    <a:pt x="6572" y="18350"/>
                  </a:cubicBezTo>
                  <a:cubicBezTo>
                    <a:pt x="6605" y="18517"/>
                    <a:pt x="6505" y="18717"/>
                    <a:pt x="6338" y="18717"/>
                  </a:cubicBezTo>
                  <a:lnTo>
                    <a:pt x="5671" y="18717"/>
                  </a:lnTo>
                  <a:cubicBezTo>
                    <a:pt x="5538" y="18717"/>
                    <a:pt x="5404" y="18717"/>
                    <a:pt x="5271" y="18684"/>
                  </a:cubicBezTo>
                  <a:cubicBezTo>
                    <a:pt x="4837" y="18617"/>
                    <a:pt x="4404" y="18384"/>
                    <a:pt x="4003" y="18184"/>
                  </a:cubicBezTo>
                  <a:cubicBezTo>
                    <a:pt x="3203" y="17650"/>
                    <a:pt x="2569" y="16883"/>
                    <a:pt x="2069" y="16015"/>
                  </a:cubicBezTo>
                  <a:cubicBezTo>
                    <a:pt x="1535" y="15181"/>
                    <a:pt x="1101" y="14281"/>
                    <a:pt x="701" y="13347"/>
                  </a:cubicBezTo>
                  <a:cubicBezTo>
                    <a:pt x="627" y="13223"/>
                    <a:pt x="498" y="13154"/>
                    <a:pt x="368" y="13154"/>
                  </a:cubicBezTo>
                  <a:cubicBezTo>
                    <a:pt x="322" y="13154"/>
                    <a:pt x="277" y="13163"/>
                    <a:pt x="234" y="13180"/>
                  </a:cubicBezTo>
                  <a:cubicBezTo>
                    <a:pt x="67" y="13280"/>
                    <a:pt x="1" y="13480"/>
                    <a:pt x="67" y="13647"/>
                  </a:cubicBezTo>
                  <a:cubicBezTo>
                    <a:pt x="534" y="14548"/>
                    <a:pt x="1001" y="15482"/>
                    <a:pt x="1535" y="16349"/>
                  </a:cubicBezTo>
                  <a:cubicBezTo>
                    <a:pt x="2069" y="17216"/>
                    <a:pt x="2769" y="18050"/>
                    <a:pt x="3670" y="18651"/>
                  </a:cubicBezTo>
                  <a:cubicBezTo>
                    <a:pt x="4104" y="18951"/>
                    <a:pt x="4604" y="19151"/>
                    <a:pt x="5171" y="19218"/>
                  </a:cubicBezTo>
                  <a:cubicBezTo>
                    <a:pt x="5271" y="19284"/>
                    <a:pt x="5404" y="19284"/>
                    <a:pt x="5571" y="19284"/>
                  </a:cubicBezTo>
                  <a:cubicBezTo>
                    <a:pt x="5705" y="19284"/>
                    <a:pt x="5838" y="19318"/>
                    <a:pt x="6005" y="19318"/>
                  </a:cubicBezTo>
                  <a:cubicBezTo>
                    <a:pt x="6238" y="19318"/>
                    <a:pt x="6439" y="19284"/>
                    <a:pt x="6705" y="19284"/>
                  </a:cubicBezTo>
                  <a:cubicBezTo>
                    <a:pt x="6839" y="19284"/>
                    <a:pt x="6939" y="19318"/>
                    <a:pt x="7006" y="19451"/>
                  </a:cubicBezTo>
                  <a:cubicBezTo>
                    <a:pt x="7106" y="19818"/>
                    <a:pt x="7272" y="20152"/>
                    <a:pt x="7439" y="20519"/>
                  </a:cubicBezTo>
                  <a:cubicBezTo>
                    <a:pt x="7873" y="21453"/>
                    <a:pt x="8273" y="22320"/>
                    <a:pt x="8774" y="23154"/>
                  </a:cubicBezTo>
                  <a:cubicBezTo>
                    <a:pt x="8840" y="23221"/>
                    <a:pt x="8774" y="23354"/>
                    <a:pt x="8707" y="23354"/>
                  </a:cubicBezTo>
                  <a:cubicBezTo>
                    <a:pt x="6739" y="23821"/>
                    <a:pt x="4737" y="24155"/>
                    <a:pt x="2703" y="24388"/>
                  </a:cubicBezTo>
                  <a:cubicBezTo>
                    <a:pt x="2536" y="24455"/>
                    <a:pt x="2402" y="24555"/>
                    <a:pt x="2402" y="24788"/>
                  </a:cubicBezTo>
                  <a:cubicBezTo>
                    <a:pt x="2436" y="24955"/>
                    <a:pt x="2569" y="25055"/>
                    <a:pt x="2769" y="25055"/>
                  </a:cubicBezTo>
                  <a:cubicBezTo>
                    <a:pt x="4871" y="24822"/>
                    <a:pt x="6906" y="24455"/>
                    <a:pt x="8940" y="23954"/>
                  </a:cubicBezTo>
                  <a:cubicBezTo>
                    <a:pt x="8977" y="23940"/>
                    <a:pt x="9012" y="23933"/>
                    <a:pt x="9045" y="23933"/>
                  </a:cubicBezTo>
                  <a:cubicBezTo>
                    <a:pt x="9164" y="23933"/>
                    <a:pt x="9262" y="24017"/>
                    <a:pt x="9341" y="24121"/>
                  </a:cubicBezTo>
                  <a:cubicBezTo>
                    <a:pt x="10241" y="25522"/>
                    <a:pt x="11275" y="26890"/>
                    <a:pt x="12443" y="28124"/>
                  </a:cubicBezTo>
                  <a:cubicBezTo>
                    <a:pt x="12510" y="28191"/>
                    <a:pt x="12510" y="28291"/>
                    <a:pt x="12409" y="28324"/>
                  </a:cubicBezTo>
                  <a:cubicBezTo>
                    <a:pt x="12109" y="28458"/>
                    <a:pt x="11842" y="28558"/>
                    <a:pt x="11542" y="28724"/>
                  </a:cubicBezTo>
                  <a:cubicBezTo>
                    <a:pt x="11008" y="29025"/>
                    <a:pt x="10508" y="29358"/>
                    <a:pt x="10041" y="29792"/>
                  </a:cubicBezTo>
                  <a:cubicBezTo>
                    <a:pt x="9574" y="30192"/>
                    <a:pt x="9174" y="30659"/>
                    <a:pt x="8874" y="31193"/>
                  </a:cubicBezTo>
                  <a:cubicBezTo>
                    <a:pt x="8774" y="31360"/>
                    <a:pt x="8840" y="31560"/>
                    <a:pt x="9007" y="31660"/>
                  </a:cubicBezTo>
                  <a:cubicBezTo>
                    <a:pt x="9060" y="31681"/>
                    <a:pt x="9116" y="31692"/>
                    <a:pt x="9170" y="31692"/>
                  </a:cubicBezTo>
                  <a:cubicBezTo>
                    <a:pt x="9287" y="31692"/>
                    <a:pt x="9395" y="31640"/>
                    <a:pt x="9441" y="31526"/>
                  </a:cubicBezTo>
                  <a:cubicBezTo>
                    <a:pt x="9741" y="31059"/>
                    <a:pt x="10108" y="30659"/>
                    <a:pt x="10508" y="30292"/>
                  </a:cubicBezTo>
                  <a:cubicBezTo>
                    <a:pt x="10908" y="29892"/>
                    <a:pt x="11375" y="29625"/>
                    <a:pt x="11876" y="29358"/>
                  </a:cubicBezTo>
                  <a:cubicBezTo>
                    <a:pt x="12209" y="29191"/>
                    <a:pt x="12510" y="29058"/>
                    <a:pt x="12843" y="28958"/>
                  </a:cubicBezTo>
                  <a:cubicBezTo>
                    <a:pt x="12892" y="28929"/>
                    <a:pt x="12944" y="28917"/>
                    <a:pt x="12997" y="28917"/>
                  </a:cubicBezTo>
                  <a:cubicBezTo>
                    <a:pt x="13124" y="28917"/>
                    <a:pt x="13259" y="28987"/>
                    <a:pt x="13377" y="29058"/>
                  </a:cubicBezTo>
                  <a:cubicBezTo>
                    <a:pt x="15779" y="31460"/>
                    <a:pt x="18681" y="33328"/>
                    <a:pt x="21783" y="34662"/>
                  </a:cubicBezTo>
                  <a:cubicBezTo>
                    <a:pt x="21826" y="34679"/>
                    <a:pt x="21873" y="34688"/>
                    <a:pt x="21921" y="34688"/>
                  </a:cubicBezTo>
                  <a:cubicBezTo>
                    <a:pt x="22059" y="34688"/>
                    <a:pt x="22200" y="34619"/>
                    <a:pt x="22250" y="34495"/>
                  </a:cubicBezTo>
                  <a:cubicBezTo>
                    <a:pt x="22350" y="34329"/>
                    <a:pt x="22250" y="34128"/>
                    <a:pt x="22083" y="34028"/>
                  </a:cubicBezTo>
                  <a:cubicBezTo>
                    <a:pt x="19114" y="32794"/>
                    <a:pt x="16379" y="31026"/>
                    <a:pt x="14044" y="28825"/>
                  </a:cubicBezTo>
                  <a:cubicBezTo>
                    <a:pt x="13944" y="28724"/>
                    <a:pt x="14011" y="28624"/>
                    <a:pt x="14077" y="28624"/>
                  </a:cubicBezTo>
                  <a:cubicBezTo>
                    <a:pt x="14411" y="28524"/>
                    <a:pt x="14744" y="28458"/>
                    <a:pt x="15078" y="28391"/>
                  </a:cubicBezTo>
                  <a:cubicBezTo>
                    <a:pt x="15739" y="28294"/>
                    <a:pt x="16399" y="28242"/>
                    <a:pt x="17054" y="28242"/>
                  </a:cubicBezTo>
                  <a:cubicBezTo>
                    <a:pt x="17522" y="28242"/>
                    <a:pt x="17988" y="28269"/>
                    <a:pt x="18447" y="28324"/>
                  </a:cubicBezTo>
                  <a:cubicBezTo>
                    <a:pt x="19581" y="28458"/>
                    <a:pt x="20749" y="28624"/>
                    <a:pt x="21916" y="28724"/>
                  </a:cubicBezTo>
                  <a:cubicBezTo>
                    <a:pt x="23084" y="28841"/>
                    <a:pt x="24260" y="28908"/>
                    <a:pt x="25435" y="28908"/>
                  </a:cubicBezTo>
                  <a:cubicBezTo>
                    <a:pt x="26611" y="28908"/>
                    <a:pt x="27787" y="28841"/>
                    <a:pt x="28955" y="28691"/>
                  </a:cubicBezTo>
                  <a:cubicBezTo>
                    <a:pt x="30122" y="28524"/>
                    <a:pt x="31290" y="28291"/>
                    <a:pt x="32457" y="27957"/>
                  </a:cubicBezTo>
                  <a:cubicBezTo>
                    <a:pt x="33591" y="27557"/>
                    <a:pt x="34725" y="27123"/>
                    <a:pt x="35760" y="26523"/>
                  </a:cubicBezTo>
                  <a:cubicBezTo>
                    <a:pt x="36026" y="26389"/>
                    <a:pt x="36093" y="26056"/>
                    <a:pt x="35960" y="25856"/>
                  </a:cubicBezTo>
                  <a:cubicBezTo>
                    <a:pt x="35911" y="25539"/>
                    <a:pt x="35738" y="25400"/>
                    <a:pt x="35557" y="25400"/>
                  </a:cubicBezTo>
                  <a:cubicBezTo>
                    <a:pt x="35490" y="25400"/>
                    <a:pt x="35422" y="25419"/>
                    <a:pt x="35359" y="25455"/>
                  </a:cubicBezTo>
                  <a:cubicBezTo>
                    <a:pt x="34359" y="25989"/>
                    <a:pt x="33291" y="26490"/>
                    <a:pt x="32224" y="26856"/>
                  </a:cubicBezTo>
                  <a:cubicBezTo>
                    <a:pt x="31123" y="27190"/>
                    <a:pt x="30022" y="27490"/>
                    <a:pt x="28888" y="27657"/>
                  </a:cubicBezTo>
                  <a:cubicBezTo>
                    <a:pt x="27610" y="27845"/>
                    <a:pt x="26310" y="27927"/>
                    <a:pt x="25014" y="27927"/>
                  </a:cubicBezTo>
                  <a:cubicBezTo>
                    <a:pt x="24009" y="27927"/>
                    <a:pt x="23006" y="27878"/>
                    <a:pt x="22016" y="27790"/>
                  </a:cubicBezTo>
                  <a:cubicBezTo>
                    <a:pt x="20849" y="27690"/>
                    <a:pt x="19715" y="27524"/>
                    <a:pt x="18547" y="27424"/>
                  </a:cubicBezTo>
                  <a:cubicBezTo>
                    <a:pt x="18067" y="27370"/>
                    <a:pt x="17592" y="27344"/>
                    <a:pt x="17116" y="27344"/>
                  </a:cubicBezTo>
                  <a:cubicBezTo>
                    <a:pt x="16402" y="27344"/>
                    <a:pt x="15685" y="27404"/>
                    <a:pt x="14945" y="27524"/>
                  </a:cubicBezTo>
                  <a:cubicBezTo>
                    <a:pt x="14511" y="27624"/>
                    <a:pt x="14044" y="27690"/>
                    <a:pt x="13577" y="27857"/>
                  </a:cubicBezTo>
                  <a:cubicBezTo>
                    <a:pt x="13535" y="27866"/>
                    <a:pt x="13491" y="27870"/>
                    <a:pt x="13447" y="27870"/>
                  </a:cubicBezTo>
                  <a:cubicBezTo>
                    <a:pt x="13314" y="27870"/>
                    <a:pt x="13177" y="27832"/>
                    <a:pt x="13077" y="27757"/>
                  </a:cubicBezTo>
                  <a:cubicBezTo>
                    <a:pt x="12009" y="26623"/>
                    <a:pt x="11042" y="25389"/>
                    <a:pt x="10208" y="24121"/>
                  </a:cubicBezTo>
                  <a:cubicBezTo>
                    <a:pt x="10074" y="23888"/>
                    <a:pt x="10175" y="23621"/>
                    <a:pt x="10408" y="23587"/>
                  </a:cubicBezTo>
                  <a:cubicBezTo>
                    <a:pt x="11942" y="23187"/>
                    <a:pt x="13444" y="22754"/>
                    <a:pt x="14945" y="22220"/>
                  </a:cubicBezTo>
                  <a:cubicBezTo>
                    <a:pt x="16913" y="21553"/>
                    <a:pt x="18881" y="20819"/>
                    <a:pt x="20749" y="19952"/>
                  </a:cubicBezTo>
                  <a:cubicBezTo>
                    <a:pt x="21716" y="19518"/>
                    <a:pt x="22617" y="19051"/>
                    <a:pt x="23584" y="18617"/>
                  </a:cubicBezTo>
                  <a:lnTo>
                    <a:pt x="26386" y="17183"/>
                  </a:lnTo>
                  <a:lnTo>
                    <a:pt x="26419" y="17183"/>
                  </a:lnTo>
                  <a:cubicBezTo>
                    <a:pt x="26586" y="17049"/>
                    <a:pt x="26620" y="16849"/>
                    <a:pt x="26553" y="16683"/>
                  </a:cubicBezTo>
                  <a:cubicBezTo>
                    <a:pt x="26462" y="16569"/>
                    <a:pt x="26339" y="16517"/>
                    <a:pt x="26218" y="16517"/>
                  </a:cubicBezTo>
                  <a:cubicBezTo>
                    <a:pt x="26162" y="16517"/>
                    <a:pt x="26105" y="16528"/>
                    <a:pt x="26053" y="16549"/>
                  </a:cubicBezTo>
                  <a:cubicBezTo>
                    <a:pt x="25185" y="17116"/>
                    <a:pt x="24251" y="17617"/>
                    <a:pt x="23351" y="18050"/>
                  </a:cubicBezTo>
                  <a:cubicBezTo>
                    <a:pt x="22417" y="18517"/>
                    <a:pt x="21516" y="18984"/>
                    <a:pt x="20549" y="19418"/>
                  </a:cubicBezTo>
                  <a:cubicBezTo>
                    <a:pt x="18647" y="20252"/>
                    <a:pt x="16746" y="20986"/>
                    <a:pt x="14778" y="21653"/>
                  </a:cubicBezTo>
                  <a:cubicBezTo>
                    <a:pt x="13177" y="22186"/>
                    <a:pt x="11542" y="22687"/>
                    <a:pt x="9874" y="23120"/>
                  </a:cubicBezTo>
                  <a:cubicBezTo>
                    <a:pt x="9852" y="23125"/>
                    <a:pt x="9830" y="23127"/>
                    <a:pt x="9807" y="23127"/>
                  </a:cubicBezTo>
                  <a:cubicBezTo>
                    <a:pt x="9664" y="23127"/>
                    <a:pt x="9527" y="23040"/>
                    <a:pt x="9441" y="22954"/>
                  </a:cubicBezTo>
                  <a:cubicBezTo>
                    <a:pt x="8940" y="22053"/>
                    <a:pt x="8507" y="21186"/>
                    <a:pt x="8073" y="20285"/>
                  </a:cubicBezTo>
                  <a:lnTo>
                    <a:pt x="7706" y="19418"/>
                  </a:lnTo>
                  <a:cubicBezTo>
                    <a:pt x="7673" y="19251"/>
                    <a:pt x="7739" y="19084"/>
                    <a:pt x="7873" y="19018"/>
                  </a:cubicBezTo>
                  <a:cubicBezTo>
                    <a:pt x="8540" y="18817"/>
                    <a:pt x="9174" y="18517"/>
                    <a:pt x="9741" y="18150"/>
                  </a:cubicBezTo>
                  <a:cubicBezTo>
                    <a:pt x="10608" y="17583"/>
                    <a:pt x="11409" y="16849"/>
                    <a:pt x="12076" y="16115"/>
                  </a:cubicBezTo>
                  <a:cubicBezTo>
                    <a:pt x="12776" y="15348"/>
                    <a:pt x="13410" y="14514"/>
                    <a:pt x="13944" y="13680"/>
                  </a:cubicBezTo>
                  <a:cubicBezTo>
                    <a:pt x="14544" y="12846"/>
                    <a:pt x="15078" y="11979"/>
                    <a:pt x="15612" y="11112"/>
                  </a:cubicBezTo>
                  <a:cubicBezTo>
                    <a:pt x="16179" y="10245"/>
                    <a:pt x="16713" y="9411"/>
                    <a:pt x="17346" y="8577"/>
                  </a:cubicBezTo>
                  <a:cubicBezTo>
                    <a:pt x="17380" y="8510"/>
                    <a:pt x="17380" y="8510"/>
                    <a:pt x="17380" y="8477"/>
                  </a:cubicBezTo>
                  <a:cubicBezTo>
                    <a:pt x="17446" y="8277"/>
                    <a:pt x="17380" y="7976"/>
                    <a:pt x="17180" y="7876"/>
                  </a:cubicBezTo>
                  <a:cubicBezTo>
                    <a:pt x="17123" y="7860"/>
                    <a:pt x="17064" y="7852"/>
                    <a:pt x="17007" y="7852"/>
                  </a:cubicBezTo>
                  <a:cubicBezTo>
                    <a:pt x="16826" y="7852"/>
                    <a:pt x="16655" y="7933"/>
                    <a:pt x="16579" y="8110"/>
                  </a:cubicBezTo>
                  <a:cubicBezTo>
                    <a:pt x="16179" y="9010"/>
                    <a:pt x="15678" y="9878"/>
                    <a:pt x="15111" y="10778"/>
                  </a:cubicBezTo>
                  <a:cubicBezTo>
                    <a:pt x="14578" y="11646"/>
                    <a:pt x="14044" y="12480"/>
                    <a:pt x="13510" y="13313"/>
                  </a:cubicBezTo>
                  <a:cubicBezTo>
                    <a:pt x="12910" y="14147"/>
                    <a:pt x="12343" y="14948"/>
                    <a:pt x="11676" y="15682"/>
                  </a:cubicBezTo>
                  <a:cubicBezTo>
                    <a:pt x="11008" y="16449"/>
                    <a:pt x="10275" y="17116"/>
                    <a:pt x="9441" y="17650"/>
                  </a:cubicBezTo>
                  <a:cubicBezTo>
                    <a:pt x="8907" y="18017"/>
                    <a:pt x="8273" y="18284"/>
                    <a:pt x="7673" y="18484"/>
                  </a:cubicBezTo>
                  <a:cubicBezTo>
                    <a:pt x="7650" y="18490"/>
                    <a:pt x="7626" y="18492"/>
                    <a:pt x="7602" y="18492"/>
                  </a:cubicBezTo>
                  <a:cubicBezTo>
                    <a:pt x="7486" y="18492"/>
                    <a:pt x="7367" y="18428"/>
                    <a:pt x="7339" y="18317"/>
                  </a:cubicBezTo>
                  <a:cubicBezTo>
                    <a:pt x="6439" y="15815"/>
                    <a:pt x="5938" y="13180"/>
                    <a:pt x="5871" y="10578"/>
                  </a:cubicBezTo>
                  <a:cubicBezTo>
                    <a:pt x="5838" y="8910"/>
                    <a:pt x="5905" y="7242"/>
                    <a:pt x="6172" y="5575"/>
                  </a:cubicBezTo>
                  <a:cubicBezTo>
                    <a:pt x="6405" y="3907"/>
                    <a:pt x="6872" y="2272"/>
                    <a:pt x="7539" y="771"/>
                  </a:cubicBezTo>
                  <a:cubicBezTo>
                    <a:pt x="7539" y="738"/>
                    <a:pt x="7573" y="738"/>
                    <a:pt x="7573" y="671"/>
                  </a:cubicBezTo>
                  <a:cubicBezTo>
                    <a:pt x="7673" y="371"/>
                    <a:pt x="7439" y="71"/>
                    <a:pt x="7106" y="4"/>
                  </a:cubicBezTo>
                  <a:cubicBezTo>
                    <a:pt x="7089" y="1"/>
                    <a:pt x="7071" y="0"/>
                    <a:pt x="705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1"/>
            <p:cNvSpPr/>
            <p:nvPr/>
          </p:nvSpPr>
          <p:spPr>
            <a:xfrm>
              <a:off x="8623025" y="8649125"/>
              <a:ext cx="1059100" cy="1059125"/>
            </a:xfrm>
            <a:custGeom>
              <a:avLst/>
              <a:gdLst/>
              <a:ahLst/>
              <a:cxnLst/>
              <a:rect l="l" t="t" r="r" b="b"/>
              <a:pathLst>
                <a:path w="42364" h="42365" fill="none" extrusionOk="0">
                  <a:moveTo>
                    <a:pt x="34825" y="7540"/>
                  </a:moveTo>
                  <a:cubicBezTo>
                    <a:pt x="42364" y="15078"/>
                    <a:pt x="42364" y="27287"/>
                    <a:pt x="34825" y="34826"/>
                  </a:cubicBezTo>
                  <a:cubicBezTo>
                    <a:pt x="27286" y="42365"/>
                    <a:pt x="15078" y="42365"/>
                    <a:pt x="7539" y="34826"/>
                  </a:cubicBezTo>
                  <a:cubicBezTo>
                    <a:pt x="0" y="27287"/>
                    <a:pt x="0" y="15078"/>
                    <a:pt x="7539" y="7540"/>
                  </a:cubicBezTo>
                  <a:cubicBezTo>
                    <a:pt x="15078" y="1"/>
                    <a:pt x="27286" y="1"/>
                    <a:pt x="34825" y="754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9833875" y="9527100"/>
              <a:ext cx="348625" cy="325575"/>
            </a:xfrm>
            <a:custGeom>
              <a:avLst/>
              <a:gdLst/>
              <a:ahLst/>
              <a:cxnLst/>
              <a:rect l="l" t="t" r="r" b="b"/>
              <a:pathLst>
                <a:path w="13945" h="13023" extrusionOk="0">
                  <a:moveTo>
                    <a:pt x="6991" y="0"/>
                  </a:moveTo>
                  <a:cubicBezTo>
                    <a:pt x="3816" y="0"/>
                    <a:pt x="1049" y="2305"/>
                    <a:pt x="535" y="5544"/>
                  </a:cubicBezTo>
                  <a:cubicBezTo>
                    <a:pt x="1" y="9080"/>
                    <a:pt x="2436" y="12416"/>
                    <a:pt x="6005" y="12950"/>
                  </a:cubicBezTo>
                  <a:cubicBezTo>
                    <a:pt x="6332" y="12999"/>
                    <a:pt x="6658" y="13023"/>
                    <a:pt x="6980" y="13023"/>
                  </a:cubicBezTo>
                  <a:cubicBezTo>
                    <a:pt x="10135" y="13023"/>
                    <a:pt x="12926" y="10721"/>
                    <a:pt x="13410" y="7512"/>
                  </a:cubicBezTo>
                  <a:cubicBezTo>
                    <a:pt x="13944" y="3943"/>
                    <a:pt x="11509" y="641"/>
                    <a:pt x="7973" y="74"/>
                  </a:cubicBezTo>
                  <a:cubicBezTo>
                    <a:pt x="7643" y="24"/>
                    <a:pt x="7315" y="0"/>
                    <a:pt x="6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9833875" y="9515575"/>
              <a:ext cx="348625" cy="348625"/>
            </a:xfrm>
            <a:custGeom>
              <a:avLst/>
              <a:gdLst/>
              <a:ahLst/>
              <a:cxnLst/>
              <a:rect l="l" t="t" r="r" b="b"/>
              <a:pathLst>
                <a:path w="13945" h="13945" fill="none" extrusionOk="0">
                  <a:moveTo>
                    <a:pt x="7973" y="535"/>
                  </a:moveTo>
                  <a:cubicBezTo>
                    <a:pt x="11509" y="1102"/>
                    <a:pt x="13944" y="4404"/>
                    <a:pt x="13410" y="7973"/>
                  </a:cubicBezTo>
                  <a:cubicBezTo>
                    <a:pt x="12877" y="11509"/>
                    <a:pt x="9541" y="13944"/>
                    <a:pt x="6005" y="13411"/>
                  </a:cubicBezTo>
                  <a:cubicBezTo>
                    <a:pt x="2436" y="12877"/>
                    <a:pt x="1" y="9541"/>
                    <a:pt x="535" y="6005"/>
                  </a:cubicBezTo>
                  <a:cubicBezTo>
                    <a:pt x="1102" y="2436"/>
                    <a:pt x="4404" y="1"/>
                    <a:pt x="7973" y="53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8740600" y="9137550"/>
              <a:ext cx="180150" cy="270750"/>
            </a:xfrm>
            <a:custGeom>
              <a:avLst/>
              <a:gdLst/>
              <a:ahLst/>
              <a:cxnLst/>
              <a:rect l="l" t="t" r="r" b="b"/>
              <a:pathLst>
                <a:path w="7206" h="10830" extrusionOk="0">
                  <a:moveTo>
                    <a:pt x="2160" y="0"/>
                  </a:moveTo>
                  <a:cubicBezTo>
                    <a:pt x="2002" y="0"/>
                    <a:pt x="1848" y="26"/>
                    <a:pt x="1702" y="78"/>
                  </a:cubicBezTo>
                  <a:cubicBezTo>
                    <a:pt x="267" y="578"/>
                    <a:pt x="1" y="3380"/>
                    <a:pt x="1035" y="6316"/>
                  </a:cubicBezTo>
                  <a:cubicBezTo>
                    <a:pt x="1960" y="8974"/>
                    <a:pt x="3662" y="10830"/>
                    <a:pt x="5037" y="10830"/>
                  </a:cubicBezTo>
                  <a:cubicBezTo>
                    <a:pt x="5198" y="10830"/>
                    <a:pt x="5354" y="10805"/>
                    <a:pt x="5504" y="10752"/>
                  </a:cubicBezTo>
                  <a:cubicBezTo>
                    <a:pt x="6905" y="10252"/>
                    <a:pt x="7206" y="7450"/>
                    <a:pt x="6172" y="4481"/>
                  </a:cubicBezTo>
                  <a:cubicBezTo>
                    <a:pt x="5216" y="1853"/>
                    <a:pt x="3512" y="0"/>
                    <a:pt x="2160" y="0"/>
                  </a:cubicBezTo>
                  <a:close/>
                </a:path>
              </a:pathLst>
            </a:custGeom>
            <a:solidFill>
              <a:srgbClr val="FCEDDE"/>
            </a:solidFill>
            <a:ln w="22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8746450" y="9182900"/>
              <a:ext cx="129275" cy="183300"/>
            </a:xfrm>
            <a:custGeom>
              <a:avLst/>
              <a:gdLst/>
              <a:ahLst/>
              <a:cxnLst/>
              <a:rect l="l" t="t" r="r" b="b"/>
              <a:pathLst>
                <a:path w="5171" h="7332" extrusionOk="0">
                  <a:moveTo>
                    <a:pt x="1677" y="1"/>
                  </a:moveTo>
                  <a:cubicBezTo>
                    <a:pt x="1548" y="1"/>
                    <a:pt x="1422" y="22"/>
                    <a:pt x="1301" y="65"/>
                  </a:cubicBezTo>
                  <a:cubicBezTo>
                    <a:pt x="267" y="432"/>
                    <a:pt x="0" y="2333"/>
                    <a:pt x="701" y="4302"/>
                  </a:cubicBezTo>
                  <a:cubicBezTo>
                    <a:pt x="1352" y="6080"/>
                    <a:pt x="2531" y="7331"/>
                    <a:pt x="3511" y="7331"/>
                  </a:cubicBezTo>
                  <a:cubicBezTo>
                    <a:pt x="3634" y="7331"/>
                    <a:pt x="3754" y="7311"/>
                    <a:pt x="3869" y="7270"/>
                  </a:cubicBezTo>
                  <a:cubicBezTo>
                    <a:pt x="4937" y="6937"/>
                    <a:pt x="5170" y="5002"/>
                    <a:pt x="4470" y="3001"/>
                  </a:cubicBezTo>
                  <a:cubicBezTo>
                    <a:pt x="4270" y="2467"/>
                    <a:pt x="4036" y="1967"/>
                    <a:pt x="3769" y="1566"/>
                  </a:cubicBezTo>
                  <a:lnTo>
                    <a:pt x="2835" y="2634"/>
                  </a:lnTo>
                  <a:lnTo>
                    <a:pt x="2802" y="465"/>
                  </a:lnTo>
                  <a:cubicBezTo>
                    <a:pt x="2432" y="169"/>
                    <a:pt x="2043" y="1"/>
                    <a:pt x="1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8983275" y="9041650"/>
              <a:ext cx="180150" cy="270750"/>
            </a:xfrm>
            <a:custGeom>
              <a:avLst/>
              <a:gdLst/>
              <a:ahLst/>
              <a:cxnLst/>
              <a:rect l="l" t="t" r="r" b="b"/>
              <a:pathLst>
                <a:path w="7206" h="10830" extrusionOk="0">
                  <a:moveTo>
                    <a:pt x="2160" y="0"/>
                  </a:moveTo>
                  <a:cubicBezTo>
                    <a:pt x="2002" y="0"/>
                    <a:pt x="1848" y="25"/>
                    <a:pt x="1702" y="78"/>
                  </a:cubicBezTo>
                  <a:cubicBezTo>
                    <a:pt x="267" y="578"/>
                    <a:pt x="0" y="3380"/>
                    <a:pt x="1068" y="6316"/>
                  </a:cubicBezTo>
                  <a:cubicBezTo>
                    <a:pt x="1994" y="8974"/>
                    <a:pt x="3695" y="10830"/>
                    <a:pt x="5071" y="10830"/>
                  </a:cubicBezTo>
                  <a:cubicBezTo>
                    <a:pt x="5231" y="10830"/>
                    <a:pt x="5388" y="10804"/>
                    <a:pt x="5538" y="10752"/>
                  </a:cubicBezTo>
                  <a:cubicBezTo>
                    <a:pt x="6939" y="10252"/>
                    <a:pt x="7206" y="7450"/>
                    <a:pt x="6172" y="4481"/>
                  </a:cubicBezTo>
                  <a:cubicBezTo>
                    <a:pt x="5216" y="1853"/>
                    <a:pt x="3511" y="0"/>
                    <a:pt x="2160" y="0"/>
                  </a:cubicBezTo>
                  <a:close/>
                </a:path>
              </a:pathLst>
            </a:custGeom>
            <a:solidFill>
              <a:srgbClr val="FCEDDE"/>
            </a:solidFill>
            <a:ln w="22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8989100" y="9087000"/>
              <a:ext cx="129300" cy="183275"/>
            </a:xfrm>
            <a:custGeom>
              <a:avLst/>
              <a:gdLst/>
              <a:ahLst/>
              <a:cxnLst/>
              <a:rect l="l" t="t" r="r" b="b"/>
              <a:pathLst>
                <a:path w="5172" h="7331" extrusionOk="0">
                  <a:moveTo>
                    <a:pt x="1678" y="1"/>
                  </a:moveTo>
                  <a:cubicBezTo>
                    <a:pt x="1549" y="1"/>
                    <a:pt x="1423" y="22"/>
                    <a:pt x="1302" y="65"/>
                  </a:cubicBezTo>
                  <a:cubicBezTo>
                    <a:pt x="268" y="432"/>
                    <a:pt x="1" y="2300"/>
                    <a:pt x="735" y="4301"/>
                  </a:cubicBezTo>
                  <a:cubicBezTo>
                    <a:pt x="1357" y="6079"/>
                    <a:pt x="2532" y="7331"/>
                    <a:pt x="3535" y="7331"/>
                  </a:cubicBezTo>
                  <a:cubicBezTo>
                    <a:pt x="3661" y="7331"/>
                    <a:pt x="3785" y="7311"/>
                    <a:pt x="3904" y="7270"/>
                  </a:cubicBezTo>
                  <a:cubicBezTo>
                    <a:pt x="4938" y="6937"/>
                    <a:pt x="5171" y="5002"/>
                    <a:pt x="4471" y="3001"/>
                  </a:cubicBezTo>
                  <a:cubicBezTo>
                    <a:pt x="4271" y="2467"/>
                    <a:pt x="4071" y="1966"/>
                    <a:pt x="3770" y="1566"/>
                  </a:cubicBezTo>
                  <a:lnTo>
                    <a:pt x="2836" y="2634"/>
                  </a:lnTo>
                  <a:lnTo>
                    <a:pt x="2803" y="465"/>
                  </a:lnTo>
                  <a:cubicBezTo>
                    <a:pt x="2433" y="169"/>
                    <a:pt x="2044" y="1"/>
                    <a:pt x="1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1"/>
            <p:cNvSpPr/>
            <p:nvPr/>
          </p:nvSpPr>
          <p:spPr>
            <a:xfrm>
              <a:off x="8949075" y="9361325"/>
              <a:ext cx="235200" cy="214025"/>
            </a:xfrm>
            <a:custGeom>
              <a:avLst/>
              <a:gdLst/>
              <a:ahLst/>
              <a:cxnLst/>
              <a:rect l="l" t="t" r="r" b="b"/>
              <a:pathLst>
                <a:path w="9408" h="8561" extrusionOk="0">
                  <a:moveTo>
                    <a:pt x="2792" y="0"/>
                  </a:moveTo>
                  <a:cubicBezTo>
                    <a:pt x="2192" y="0"/>
                    <a:pt x="1662" y="172"/>
                    <a:pt x="1268" y="534"/>
                  </a:cubicBezTo>
                  <a:cubicBezTo>
                    <a:pt x="1" y="1701"/>
                    <a:pt x="535" y="4303"/>
                    <a:pt x="2436" y="6371"/>
                  </a:cubicBezTo>
                  <a:cubicBezTo>
                    <a:pt x="3747" y="7772"/>
                    <a:pt x="5333" y="8561"/>
                    <a:pt x="6614" y="8561"/>
                  </a:cubicBezTo>
                  <a:cubicBezTo>
                    <a:pt x="7224" y="8561"/>
                    <a:pt x="7765" y="8382"/>
                    <a:pt x="8173" y="8006"/>
                  </a:cubicBezTo>
                  <a:cubicBezTo>
                    <a:pt x="9408" y="6838"/>
                    <a:pt x="8874" y="4236"/>
                    <a:pt x="6972" y="2168"/>
                  </a:cubicBezTo>
                  <a:cubicBezTo>
                    <a:pt x="5678" y="782"/>
                    <a:pt x="4074" y="0"/>
                    <a:pt x="2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1"/>
            <p:cNvSpPr/>
            <p:nvPr/>
          </p:nvSpPr>
          <p:spPr>
            <a:xfrm>
              <a:off x="8928325" y="8884150"/>
              <a:ext cx="142525" cy="196500"/>
            </a:xfrm>
            <a:custGeom>
              <a:avLst/>
              <a:gdLst/>
              <a:ahLst/>
              <a:cxnLst/>
              <a:rect l="l" t="t" r="r" b="b"/>
              <a:pathLst>
                <a:path w="5701" h="7860" extrusionOk="0">
                  <a:moveTo>
                    <a:pt x="4818" y="1"/>
                  </a:moveTo>
                  <a:cubicBezTo>
                    <a:pt x="4606" y="1"/>
                    <a:pt x="4395" y="94"/>
                    <a:pt x="4233" y="273"/>
                  </a:cubicBezTo>
                  <a:cubicBezTo>
                    <a:pt x="2499" y="2275"/>
                    <a:pt x="1198" y="4543"/>
                    <a:pt x="197" y="7012"/>
                  </a:cubicBezTo>
                  <a:cubicBezTo>
                    <a:pt x="1" y="7522"/>
                    <a:pt x="394" y="7860"/>
                    <a:pt x="785" y="7860"/>
                  </a:cubicBezTo>
                  <a:cubicBezTo>
                    <a:pt x="1058" y="7860"/>
                    <a:pt x="1329" y="7696"/>
                    <a:pt x="1398" y="7312"/>
                  </a:cubicBezTo>
                  <a:cubicBezTo>
                    <a:pt x="1598" y="6178"/>
                    <a:pt x="2165" y="4977"/>
                    <a:pt x="2832" y="4043"/>
                  </a:cubicBezTo>
                  <a:cubicBezTo>
                    <a:pt x="3499" y="3042"/>
                    <a:pt x="4333" y="2108"/>
                    <a:pt x="5267" y="1408"/>
                  </a:cubicBezTo>
                  <a:cubicBezTo>
                    <a:pt x="5701" y="1107"/>
                    <a:pt x="5701" y="540"/>
                    <a:pt x="5334" y="207"/>
                  </a:cubicBezTo>
                  <a:cubicBezTo>
                    <a:pt x="5180" y="68"/>
                    <a:pt x="4998" y="1"/>
                    <a:pt x="4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8661375" y="9046925"/>
              <a:ext cx="212225" cy="90200"/>
            </a:xfrm>
            <a:custGeom>
              <a:avLst/>
              <a:gdLst/>
              <a:ahLst/>
              <a:cxnLst/>
              <a:rect l="l" t="t" r="r" b="b"/>
              <a:pathLst>
                <a:path w="8489" h="3608" extrusionOk="0">
                  <a:moveTo>
                    <a:pt x="701" y="0"/>
                  </a:moveTo>
                  <a:cubicBezTo>
                    <a:pt x="267" y="67"/>
                    <a:pt x="1" y="434"/>
                    <a:pt x="34" y="868"/>
                  </a:cubicBezTo>
                  <a:cubicBezTo>
                    <a:pt x="64" y="1233"/>
                    <a:pt x="429" y="1543"/>
                    <a:pt x="797" y="1543"/>
                  </a:cubicBezTo>
                  <a:cubicBezTo>
                    <a:pt x="832" y="1543"/>
                    <a:pt x="867" y="1540"/>
                    <a:pt x="901" y="1535"/>
                  </a:cubicBezTo>
                  <a:cubicBezTo>
                    <a:pt x="1269" y="1512"/>
                    <a:pt x="1669" y="1473"/>
                    <a:pt x="2057" y="1473"/>
                  </a:cubicBezTo>
                  <a:cubicBezTo>
                    <a:pt x="2232" y="1473"/>
                    <a:pt x="2404" y="1481"/>
                    <a:pt x="2569" y="1501"/>
                  </a:cubicBezTo>
                  <a:cubicBezTo>
                    <a:pt x="4204" y="1601"/>
                    <a:pt x="5905" y="2168"/>
                    <a:pt x="7039" y="3369"/>
                  </a:cubicBezTo>
                  <a:cubicBezTo>
                    <a:pt x="7191" y="3538"/>
                    <a:pt x="7365" y="3608"/>
                    <a:pt x="7530" y="3608"/>
                  </a:cubicBezTo>
                  <a:cubicBezTo>
                    <a:pt x="8052" y="3608"/>
                    <a:pt x="8489" y="2909"/>
                    <a:pt x="7906" y="2402"/>
                  </a:cubicBezTo>
                  <a:cubicBezTo>
                    <a:pt x="6372" y="1335"/>
                    <a:pt x="4604" y="601"/>
                    <a:pt x="2736" y="234"/>
                  </a:cubicBezTo>
                  <a:cubicBezTo>
                    <a:pt x="2069" y="100"/>
                    <a:pt x="1368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8355325" y="9423150"/>
              <a:ext cx="220175" cy="119500"/>
            </a:xfrm>
            <a:custGeom>
              <a:avLst/>
              <a:gdLst/>
              <a:ahLst/>
              <a:cxnLst/>
              <a:rect l="l" t="t" r="r" b="b"/>
              <a:pathLst>
                <a:path w="8807" h="4780" extrusionOk="0">
                  <a:moveTo>
                    <a:pt x="7827" y="0"/>
                  </a:moveTo>
                  <a:cubicBezTo>
                    <a:pt x="7683" y="0"/>
                    <a:pt x="7537" y="41"/>
                    <a:pt x="7406" y="129"/>
                  </a:cubicBezTo>
                  <a:cubicBezTo>
                    <a:pt x="6905" y="396"/>
                    <a:pt x="6338" y="696"/>
                    <a:pt x="5805" y="963"/>
                  </a:cubicBezTo>
                  <a:cubicBezTo>
                    <a:pt x="5271" y="1196"/>
                    <a:pt x="4737" y="1463"/>
                    <a:pt x="4170" y="1663"/>
                  </a:cubicBezTo>
                  <a:cubicBezTo>
                    <a:pt x="3103" y="2130"/>
                    <a:pt x="1969" y="2530"/>
                    <a:pt x="834" y="2897"/>
                  </a:cubicBezTo>
                  <a:cubicBezTo>
                    <a:pt x="768" y="2897"/>
                    <a:pt x="734" y="2964"/>
                    <a:pt x="601" y="2997"/>
                  </a:cubicBezTo>
                  <a:cubicBezTo>
                    <a:pt x="134" y="3298"/>
                    <a:pt x="0" y="3865"/>
                    <a:pt x="267" y="4332"/>
                  </a:cubicBezTo>
                  <a:cubicBezTo>
                    <a:pt x="469" y="4623"/>
                    <a:pt x="791" y="4779"/>
                    <a:pt x="1123" y="4779"/>
                  </a:cubicBezTo>
                  <a:cubicBezTo>
                    <a:pt x="1285" y="4779"/>
                    <a:pt x="1448" y="4742"/>
                    <a:pt x="1602" y="4665"/>
                  </a:cubicBezTo>
                  <a:cubicBezTo>
                    <a:pt x="2636" y="4065"/>
                    <a:pt x="3670" y="3531"/>
                    <a:pt x="4771" y="3031"/>
                  </a:cubicBezTo>
                  <a:cubicBezTo>
                    <a:pt x="5304" y="2797"/>
                    <a:pt x="5838" y="2530"/>
                    <a:pt x="6405" y="2330"/>
                  </a:cubicBezTo>
                  <a:cubicBezTo>
                    <a:pt x="6939" y="2063"/>
                    <a:pt x="7473" y="1863"/>
                    <a:pt x="8073" y="1697"/>
                  </a:cubicBezTo>
                  <a:cubicBezTo>
                    <a:pt x="8106" y="1663"/>
                    <a:pt x="8173" y="1663"/>
                    <a:pt x="8240" y="1596"/>
                  </a:cubicBezTo>
                  <a:cubicBezTo>
                    <a:pt x="8640" y="1396"/>
                    <a:pt x="8807" y="863"/>
                    <a:pt x="8540" y="462"/>
                  </a:cubicBezTo>
                  <a:cubicBezTo>
                    <a:pt x="8406" y="171"/>
                    <a:pt x="8121" y="0"/>
                    <a:pt x="7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8517950" y="9608925"/>
              <a:ext cx="183475" cy="172550"/>
            </a:xfrm>
            <a:custGeom>
              <a:avLst/>
              <a:gdLst/>
              <a:ahLst/>
              <a:cxnLst/>
              <a:rect l="l" t="t" r="r" b="b"/>
              <a:pathLst>
                <a:path w="7339" h="6902" extrusionOk="0">
                  <a:moveTo>
                    <a:pt x="6367" y="0"/>
                  </a:moveTo>
                  <a:cubicBezTo>
                    <a:pt x="6122" y="0"/>
                    <a:pt x="5884" y="101"/>
                    <a:pt x="5738" y="303"/>
                  </a:cubicBezTo>
                  <a:cubicBezTo>
                    <a:pt x="5337" y="770"/>
                    <a:pt x="4937" y="1237"/>
                    <a:pt x="4503" y="1637"/>
                  </a:cubicBezTo>
                  <a:cubicBezTo>
                    <a:pt x="4103" y="2071"/>
                    <a:pt x="3669" y="2471"/>
                    <a:pt x="3236" y="2905"/>
                  </a:cubicBezTo>
                  <a:cubicBezTo>
                    <a:pt x="2335" y="3739"/>
                    <a:pt x="1468" y="4540"/>
                    <a:pt x="500" y="5240"/>
                  </a:cubicBezTo>
                  <a:cubicBezTo>
                    <a:pt x="467" y="5273"/>
                    <a:pt x="400" y="5307"/>
                    <a:pt x="334" y="5307"/>
                  </a:cubicBezTo>
                  <a:cubicBezTo>
                    <a:pt x="0" y="5740"/>
                    <a:pt x="67" y="6341"/>
                    <a:pt x="467" y="6674"/>
                  </a:cubicBezTo>
                  <a:cubicBezTo>
                    <a:pt x="664" y="6826"/>
                    <a:pt x="896" y="6902"/>
                    <a:pt x="1121" y="6902"/>
                  </a:cubicBezTo>
                  <a:cubicBezTo>
                    <a:pt x="1391" y="6902"/>
                    <a:pt x="1653" y="6793"/>
                    <a:pt x="1835" y="6574"/>
                  </a:cubicBezTo>
                  <a:cubicBezTo>
                    <a:pt x="2602" y="5640"/>
                    <a:pt x="3436" y="4773"/>
                    <a:pt x="4270" y="3939"/>
                  </a:cubicBezTo>
                  <a:cubicBezTo>
                    <a:pt x="4670" y="3472"/>
                    <a:pt x="5104" y="3105"/>
                    <a:pt x="5571" y="2672"/>
                  </a:cubicBezTo>
                  <a:cubicBezTo>
                    <a:pt x="6004" y="2271"/>
                    <a:pt x="6471" y="1904"/>
                    <a:pt x="6938" y="1504"/>
                  </a:cubicBezTo>
                  <a:lnTo>
                    <a:pt x="7039" y="1404"/>
                  </a:lnTo>
                  <a:cubicBezTo>
                    <a:pt x="7339" y="1037"/>
                    <a:pt x="7305" y="470"/>
                    <a:pt x="6938" y="203"/>
                  </a:cubicBezTo>
                  <a:cubicBezTo>
                    <a:pt x="6773" y="68"/>
                    <a:pt x="6568" y="0"/>
                    <a:pt x="6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1"/>
            <p:cNvSpPr/>
            <p:nvPr/>
          </p:nvSpPr>
          <p:spPr>
            <a:xfrm>
              <a:off x="8750600" y="9742625"/>
              <a:ext cx="132625" cy="208800"/>
            </a:xfrm>
            <a:custGeom>
              <a:avLst/>
              <a:gdLst/>
              <a:ahLst/>
              <a:cxnLst/>
              <a:rect l="l" t="t" r="r" b="b"/>
              <a:pathLst>
                <a:path w="5305" h="8352" extrusionOk="0">
                  <a:moveTo>
                    <a:pt x="4326" y="1"/>
                  </a:moveTo>
                  <a:cubicBezTo>
                    <a:pt x="3987" y="1"/>
                    <a:pt x="3664" y="202"/>
                    <a:pt x="3537" y="559"/>
                  </a:cubicBezTo>
                  <a:cubicBezTo>
                    <a:pt x="3337" y="1126"/>
                    <a:pt x="3136" y="1693"/>
                    <a:pt x="2870" y="2227"/>
                  </a:cubicBezTo>
                  <a:cubicBezTo>
                    <a:pt x="2636" y="2761"/>
                    <a:pt x="2369" y="3261"/>
                    <a:pt x="2102" y="3795"/>
                  </a:cubicBezTo>
                  <a:cubicBezTo>
                    <a:pt x="1535" y="4896"/>
                    <a:pt x="1002" y="5930"/>
                    <a:pt x="334" y="6930"/>
                  </a:cubicBezTo>
                  <a:cubicBezTo>
                    <a:pt x="301" y="6964"/>
                    <a:pt x="301" y="7064"/>
                    <a:pt x="168" y="7064"/>
                  </a:cubicBezTo>
                  <a:cubicBezTo>
                    <a:pt x="1" y="7564"/>
                    <a:pt x="268" y="8131"/>
                    <a:pt x="768" y="8298"/>
                  </a:cubicBezTo>
                  <a:cubicBezTo>
                    <a:pt x="876" y="8334"/>
                    <a:pt x="987" y="8351"/>
                    <a:pt x="1097" y="8351"/>
                  </a:cubicBezTo>
                  <a:cubicBezTo>
                    <a:pt x="1495" y="8351"/>
                    <a:pt x="1871" y="8123"/>
                    <a:pt x="2002" y="7731"/>
                  </a:cubicBezTo>
                  <a:cubicBezTo>
                    <a:pt x="2436" y="6597"/>
                    <a:pt x="2870" y="5529"/>
                    <a:pt x="3370" y="4429"/>
                  </a:cubicBezTo>
                  <a:cubicBezTo>
                    <a:pt x="3637" y="3895"/>
                    <a:pt x="3870" y="3395"/>
                    <a:pt x="4170" y="2861"/>
                  </a:cubicBezTo>
                  <a:cubicBezTo>
                    <a:pt x="4437" y="2361"/>
                    <a:pt x="4704" y="1793"/>
                    <a:pt x="5038" y="1293"/>
                  </a:cubicBezTo>
                  <a:cubicBezTo>
                    <a:pt x="5104" y="1260"/>
                    <a:pt x="5104" y="1193"/>
                    <a:pt x="5138" y="1126"/>
                  </a:cubicBezTo>
                  <a:cubicBezTo>
                    <a:pt x="5305" y="726"/>
                    <a:pt x="5104" y="226"/>
                    <a:pt x="4637" y="59"/>
                  </a:cubicBezTo>
                  <a:cubicBezTo>
                    <a:pt x="4536" y="20"/>
                    <a:pt x="4430" y="1"/>
                    <a:pt x="4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1"/>
            <p:cNvSpPr/>
            <p:nvPr/>
          </p:nvSpPr>
          <p:spPr>
            <a:xfrm>
              <a:off x="9034150" y="9803300"/>
              <a:ext cx="65900" cy="229350"/>
            </a:xfrm>
            <a:custGeom>
              <a:avLst/>
              <a:gdLst/>
              <a:ahLst/>
              <a:cxnLst/>
              <a:rect l="l" t="t" r="r" b="b"/>
              <a:pathLst>
                <a:path w="2636" h="9174" extrusionOk="0">
                  <a:moveTo>
                    <a:pt x="1768" y="0"/>
                  </a:moveTo>
                  <a:cubicBezTo>
                    <a:pt x="1268" y="0"/>
                    <a:pt x="868" y="434"/>
                    <a:pt x="868" y="868"/>
                  </a:cubicBezTo>
                  <a:cubicBezTo>
                    <a:pt x="868" y="1468"/>
                    <a:pt x="834" y="2102"/>
                    <a:pt x="801" y="2669"/>
                  </a:cubicBezTo>
                  <a:cubicBezTo>
                    <a:pt x="701" y="3303"/>
                    <a:pt x="667" y="3870"/>
                    <a:pt x="601" y="4470"/>
                  </a:cubicBezTo>
                  <a:cubicBezTo>
                    <a:pt x="467" y="5671"/>
                    <a:pt x="267" y="6838"/>
                    <a:pt x="0" y="8006"/>
                  </a:cubicBezTo>
                  <a:cubicBezTo>
                    <a:pt x="0" y="8039"/>
                    <a:pt x="0" y="8139"/>
                    <a:pt x="34" y="8206"/>
                  </a:cubicBezTo>
                  <a:cubicBezTo>
                    <a:pt x="34" y="8773"/>
                    <a:pt x="467" y="9173"/>
                    <a:pt x="1001" y="9173"/>
                  </a:cubicBezTo>
                  <a:cubicBezTo>
                    <a:pt x="1535" y="9173"/>
                    <a:pt x="1968" y="8773"/>
                    <a:pt x="1968" y="8206"/>
                  </a:cubicBezTo>
                  <a:cubicBezTo>
                    <a:pt x="1968" y="7005"/>
                    <a:pt x="2035" y="5804"/>
                    <a:pt x="2135" y="4637"/>
                  </a:cubicBezTo>
                  <a:cubicBezTo>
                    <a:pt x="2202" y="4003"/>
                    <a:pt x="2269" y="3436"/>
                    <a:pt x="2335" y="2836"/>
                  </a:cubicBezTo>
                  <a:cubicBezTo>
                    <a:pt x="2369" y="2269"/>
                    <a:pt x="2502" y="1668"/>
                    <a:pt x="2635" y="1101"/>
                  </a:cubicBezTo>
                  <a:lnTo>
                    <a:pt x="2635" y="868"/>
                  </a:lnTo>
                  <a:cubicBezTo>
                    <a:pt x="2635" y="367"/>
                    <a:pt x="2202" y="0"/>
                    <a:pt x="1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1"/>
            <p:cNvSpPr/>
            <p:nvPr/>
          </p:nvSpPr>
          <p:spPr>
            <a:xfrm>
              <a:off x="8304450" y="8916700"/>
              <a:ext cx="227700" cy="95850"/>
            </a:xfrm>
            <a:custGeom>
              <a:avLst/>
              <a:gdLst/>
              <a:ahLst/>
              <a:cxnLst/>
              <a:rect l="l" t="t" r="r" b="b"/>
              <a:pathLst>
                <a:path w="9108" h="3834" extrusionOk="0">
                  <a:moveTo>
                    <a:pt x="1096" y="0"/>
                  </a:moveTo>
                  <a:cubicBezTo>
                    <a:pt x="713" y="0"/>
                    <a:pt x="352" y="220"/>
                    <a:pt x="201" y="573"/>
                  </a:cubicBezTo>
                  <a:cubicBezTo>
                    <a:pt x="1" y="1073"/>
                    <a:pt x="268" y="1607"/>
                    <a:pt x="701" y="1807"/>
                  </a:cubicBezTo>
                  <a:cubicBezTo>
                    <a:pt x="801" y="1874"/>
                    <a:pt x="868" y="1874"/>
                    <a:pt x="935" y="1874"/>
                  </a:cubicBezTo>
                  <a:cubicBezTo>
                    <a:pt x="2069" y="2074"/>
                    <a:pt x="3270" y="2374"/>
                    <a:pt x="4437" y="2641"/>
                  </a:cubicBezTo>
                  <a:cubicBezTo>
                    <a:pt x="5004" y="2808"/>
                    <a:pt x="5538" y="2974"/>
                    <a:pt x="6138" y="3141"/>
                  </a:cubicBezTo>
                  <a:cubicBezTo>
                    <a:pt x="6705" y="3308"/>
                    <a:pt x="7273" y="3541"/>
                    <a:pt x="7806" y="3775"/>
                  </a:cubicBezTo>
                  <a:cubicBezTo>
                    <a:pt x="7917" y="3814"/>
                    <a:pt x="8028" y="3833"/>
                    <a:pt x="8135" y="3833"/>
                  </a:cubicBezTo>
                  <a:cubicBezTo>
                    <a:pt x="8480" y="3833"/>
                    <a:pt x="8788" y="3639"/>
                    <a:pt x="8940" y="3308"/>
                  </a:cubicBezTo>
                  <a:cubicBezTo>
                    <a:pt x="9107" y="2874"/>
                    <a:pt x="8874" y="2374"/>
                    <a:pt x="8473" y="2207"/>
                  </a:cubicBezTo>
                  <a:cubicBezTo>
                    <a:pt x="8440" y="2140"/>
                    <a:pt x="8340" y="2140"/>
                    <a:pt x="8307" y="2140"/>
                  </a:cubicBezTo>
                  <a:cubicBezTo>
                    <a:pt x="7706" y="2074"/>
                    <a:pt x="7139" y="1907"/>
                    <a:pt x="6539" y="1773"/>
                  </a:cubicBezTo>
                  <a:cubicBezTo>
                    <a:pt x="5972" y="1607"/>
                    <a:pt x="5371" y="1440"/>
                    <a:pt x="4837" y="1273"/>
                  </a:cubicBezTo>
                  <a:cubicBezTo>
                    <a:pt x="3703" y="906"/>
                    <a:pt x="2603" y="539"/>
                    <a:pt x="1468" y="72"/>
                  </a:cubicBezTo>
                  <a:cubicBezTo>
                    <a:pt x="1346" y="23"/>
                    <a:pt x="1220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8273600" y="9197850"/>
              <a:ext cx="231850" cy="58400"/>
            </a:xfrm>
            <a:custGeom>
              <a:avLst/>
              <a:gdLst/>
              <a:ahLst/>
              <a:cxnLst/>
              <a:rect l="l" t="t" r="r" b="b"/>
              <a:pathLst>
                <a:path w="9274" h="2336" extrusionOk="0">
                  <a:moveTo>
                    <a:pt x="8206" y="1"/>
                  </a:moveTo>
                  <a:cubicBezTo>
                    <a:pt x="7606" y="134"/>
                    <a:pt x="7039" y="168"/>
                    <a:pt x="6405" y="234"/>
                  </a:cubicBezTo>
                  <a:cubicBezTo>
                    <a:pt x="5838" y="301"/>
                    <a:pt x="5238" y="334"/>
                    <a:pt x="4604" y="368"/>
                  </a:cubicBezTo>
                  <a:cubicBezTo>
                    <a:pt x="3874" y="388"/>
                    <a:pt x="3157" y="421"/>
                    <a:pt x="2437" y="421"/>
                  </a:cubicBezTo>
                  <a:cubicBezTo>
                    <a:pt x="1972" y="421"/>
                    <a:pt x="1506" y="407"/>
                    <a:pt x="1035" y="368"/>
                  </a:cubicBezTo>
                  <a:cubicBezTo>
                    <a:pt x="1014" y="367"/>
                    <a:pt x="993" y="366"/>
                    <a:pt x="973" y="366"/>
                  </a:cubicBezTo>
                  <a:cubicBezTo>
                    <a:pt x="465" y="366"/>
                    <a:pt x="34" y="757"/>
                    <a:pt x="34" y="1302"/>
                  </a:cubicBezTo>
                  <a:cubicBezTo>
                    <a:pt x="0" y="1836"/>
                    <a:pt x="401" y="2303"/>
                    <a:pt x="934" y="2303"/>
                  </a:cubicBezTo>
                  <a:cubicBezTo>
                    <a:pt x="1035" y="2336"/>
                    <a:pt x="1101" y="2336"/>
                    <a:pt x="1201" y="2336"/>
                  </a:cubicBezTo>
                  <a:cubicBezTo>
                    <a:pt x="2369" y="2136"/>
                    <a:pt x="3570" y="2002"/>
                    <a:pt x="4737" y="1869"/>
                  </a:cubicBezTo>
                  <a:cubicBezTo>
                    <a:pt x="5338" y="1836"/>
                    <a:pt x="5905" y="1802"/>
                    <a:pt x="6538" y="1735"/>
                  </a:cubicBezTo>
                  <a:cubicBezTo>
                    <a:pt x="6822" y="1719"/>
                    <a:pt x="7122" y="1710"/>
                    <a:pt x="7422" y="1710"/>
                  </a:cubicBezTo>
                  <a:cubicBezTo>
                    <a:pt x="7723" y="1710"/>
                    <a:pt x="8023" y="1719"/>
                    <a:pt x="8306" y="1735"/>
                  </a:cubicBezTo>
                  <a:cubicBezTo>
                    <a:pt x="8341" y="1740"/>
                    <a:pt x="8375" y="1743"/>
                    <a:pt x="8409" y="1743"/>
                  </a:cubicBezTo>
                  <a:cubicBezTo>
                    <a:pt x="8835" y="1743"/>
                    <a:pt x="9210" y="1365"/>
                    <a:pt x="9240" y="902"/>
                  </a:cubicBezTo>
                  <a:cubicBezTo>
                    <a:pt x="9274" y="468"/>
                    <a:pt x="8907" y="34"/>
                    <a:pt x="8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41"/>
          <p:cNvGrpSpPr/>
          <p:nvPr/>
        </p:nvGrpSpPr>
        <p:grpSpPr>
          <a:xfrm>
            <a:off x="318084" y="3582234"/>
            <a:ext cx="1914733" cy="1931433"/>
            <a:chOff x="3461825" y="9143650"/>
            <a:chExt cx="1436050" cy="1448575"/>
          </a:xfrm>
        </p:grpSpPr>
        <p:sp>
          <p:nvSpPr>
            <p:cNvPr id="1573" name="Google Shape;1573;p41"/>
            <p:cNvSpPr/>
            <p:nvPr/>
          </p:nvSpPr>
          <p:spPr>
            <a:xfrm>
              <a:off x="3461825" y="9143650"/>
              <a:ext cx="1436050" cy="1448575"/>
            </a:xfrm>
            <a:custGeom>
              <a:avLst/>
              <a:gdLst/>
              <a:ahLst/>
              <a:cxnLst/>
              <a:rect l="l" t="t" r="r" b="b"/>
              <a:pathLst>
                <a:path w="57442" h="57943" extrusionOk="0">
                  <a:moveTo>
                    <a:pt x="16546" y="34325"/>
                  </a:moveTo>
                  <a:cubicBezTo>
                    <a:pt x="16445" y="35159"/>
                    <a:pt x="16279" y="35926"/>
                    <a:pt x="16045" y="36594"/>
                  </a:cubicBezTo>
                  <a:cubicBezTo>
                    <a:pt x="16179" y="35760"/>
                    <a:pt x="16345" y="35026"/>
                    <a:pt x="16546" y="34325"/>
                  </a:cubicBezTo>
                  <a:close/>
                  <a:moveTo>
                    <a:pt x="51771" y="1"/>
                  </a:moveTo>
                  <a:cubicBezTo>
                    <a:pt x="51237" y="1"/>
                    <a:pt x="50470" y="67"/>
                    <a:pt x="47434" y="1302"/>
                  </a:cubicBezTo>
                  <a:cubicBezTo>
                    <a:pt x="45400" y="2069"/>
                    <a:pt x="43865" y="2703"/>
                    <a:pt x="43031" y="3570"/>
                  </a:cubicBezTo>
                  <a:cubicBezTo>
                    <a:pt x="42197" y="3837"/>
                    <a:pt x="41230" y="4170"/>
                    <a:pt x="40096" y="4637"/>
                  </a:cubicBezTo>
                  <a:cubicBezTo>
                    <a:pt x="37294" y="5705"/>
                    <a:pt x="36026" y="6672"/>
                    <a:pt x="35559" y="8040"/>
                  </a:cubicBezTo>
                  <a:lnTo>
                    <a:pt x="35226" y="9074"/>
                  </a:lnTo>
                  <a:cubicBezTo>
                    <a:pt x="34725" y="8373"/>
                    <a:pt x="33891" y="7873"/>
                    <a:pt x="32757" y="7873"/>
                  </a:cubicBezTo>
                  <a:cubicBezTo>
                    <a:pt x="32090" y="7873"/>
                    <a:pt x="31056" y="8006"/>
                    <a:pt x="28454" y="9040"/>
                  </a:cubicBezTo>
                  <a:cubicBezTo>
                    <a:pt x="25452" y="10208"/>
                    <a:pt x="23017" y="11375"/>
                    <a:pt x="23017" y="13710"/>
                  </a:cubicBezTo>
                  <a:lnTo>
                    <a:pt x="23017" y="14211"/>
                  </a:lnTo>
                  <a:cubicBezTo>
                    <a:pt x="21783" y="13677"/>
                    <a:pt x="20515" y="13410"/>
                    <a:pt x="19114" y="13410"/>
                  </a:cubicBezTo>
                  <a:cubicBezTo>
                    <a:pt x="17546" y="13410"/>
                    <a:pt x="15778" y="13811"/>
                    <a:pt x="14010" y="14511"/>
                  </a:cubicBezTo>
                  <a:cubicBezTo>
                    <a:pt x="9841" y="16146"/>
                    <a:pt x="6405" y="19148"/>
                    <a:pt x="3836" y="23384"/>
                  </a:cubicBezTo>
                  <a:cubicBezTo>
                    <a:pt x="1268" y="27554"/>
                    <a:pt x="0" y="32757"/>
                    <a:pt x="0" y="38828"/>
                  </a:cubicBezTo>
                  <a:cubicBezTo>
                    <a:pt x="0" y="44432"/>
                    <a:pt x="1068" y="48502"/>
                    <a:pt x="3236" y="51104"/>
                  </a:cubicBezTo>
                  <a:cubicBezTo>
                    <a:pt x="3937" y="52872"/>
                    <a:pt x="4937" y="54273"/>
                    <a:pt x="6171" y="55374"/>
                  </a:cubicBezTo>
                  <a:cubicBezTo>
                    <a:pt x="8073" y="57075"/>
                    <a:pt x="10408" y="57942"/>
                    <a:pt x="13010" y="57942"/>
                  </a:cubicBezTo>
                  <a:cubicBezTo>
                    <a:pt x="14678" y="57942"/>
                    <a:pt x="16445" y="57575"/>
                    <a:pt x="18280" y="56875"/>
                  </a:cubicBezTo>
                  <a:cubicBezTo>
                    <a:pt x="21349" y="55674"/>
                    <a:pt x="23951" y="53772"/>
                    <a:pt x="26219" y="51271"/>
                  </a:cubicBezTo>
                  <a:cubicBezTo>
                    <a:pt x="26786" y="51671"/>
                    <a:pt x="27520" y="51871"/>
                    <a:pt x="28287" y="51871"/>
                  </a:cubicBezTo>
                  <a:cubicBezTo>
                    <a:pt x="28954" y="51871"/>
                    <a:pt x="29688" y="51738"/>
                    <a:pt x="30756" y="51404"/>
                  </a:cubicBezTo>
                  <a:cubicBezTo>
                    <a:pt x="30789" y="51404"/>
                    <a:pt x="33024" y="50670"/>
                    <a:pt x="33024" y="50670"/>
                  </a:cubicBezTo>
                  <a:cubicBezTo>
                    <a:pt x="33057" y="50670"/>
                    <a:pt x="33124" y="50604"/>
                    <a:pt x="33191" y="50604"/>
                  </a:cubicBezTo>
                  <a:cubicBezTo>
                    <a:pt x="35559" y="49703"/>
                    <a:pt x="38862" y="48402"/>
                    <a:pt x="38862" y="45533"/>
                  </a:cubicBezTo>
                  <a:lnTo>
                    <a:pt x="38862" y="45333"/>
                  </a:lnTo>
                  <a:cubicBezTo>
                    <a:pt x="39796" y="46334"/>
                    <a:pt x="41063" y="46868"/>
                    <a:pt x="42431" y="46868"/>
                  </a:cubicBezTo>
                  <a:lnTo>
                    <a:pt x="42898" y="46868"/>
                  </a:lnTo>
                  <a:cubicBezTo>
                    <a:pt x="43098" y="46868"/>
                    <a:pt x="43298" y="46834"/>
                    <a:pt x="43532" y="46734"/>
                  </a:cubicBezTo>
                  <a:lnTo>
                    <a:pt x="44432" y="46501"/>
                  </a:lnTo>
                  <a:cubicBezTo>
                    <a:pt x="44532" y="46434"/>
                    <a:pt x="44599" y="46434"/>
                    <a:pt x="44732" y="46401"/>
                  </a:cubicBezTo>
                  <a:cubicBezTo>
                    <a:pt x="45533" y="46067"/>
                    <a:pt x="46300" y="45600"/>
                    <a:pt x="47101" y="44933"/>
                  </a:cubicBezTo>
                  <a:cubicBezTo>
                    <a:pt x="47568" y="44566"/>
                    <a:pt x="48202" y="43999"/>
                    <a:pt x="48902" y="43265"/>
                  </a:cubicBezTo>
                  <a:cubicBezTo>
                    <a:pt x="49202" y="43332"/>
                    <a:pt x="49469" y="43365"/>
                    <a:pt x="49736" y="43365"/>
                  </a:cubicBezTo>
                  <a:cubicBezTo>
                    <a:pt x="50470" y="43365"/>
                    <a:pt x="51237" y="43232"/>
                    <a:pt x="51938" y="42931"/>
                  </a:cubicBezTo>
                  <a:cubicBezTo>
                    <a:pt x="54906" y="41764"/>
                    <a:pt x="57141" y="38395"/>
                    <a:pt x="57141" y="35092"/>
                  </a:cubicBezTo>
                  <a:cubicBezTo>
                    <a:pt x="57141" y="33658"/>
                    <a:pt x="56741" y="32357"/>
                    <a:pt x="55940" y="31356"/>
                  </a:cubicBezTo>
                  <a:cubicBezTo>
                    <a:pt x="56407" y="30823"/>
                    <a:pt x="56708" y="30156"/>
                    <a:pt x="56708" y="29322"/>
                  </a:cubicBezTo>
                  <a:lnTo>
                    <a:pt x="57441" y="5371"/>
                  </a:lnTo>
                  <a:lnTo>
                    <a:pt x="57441" y="5304"/>
                  </a:lnTo>
                  <a:cubicBezTo>
                    <a:pt x="57441" y="4204"/>
                    <a:pt x="56908" y="3203"/>
                    <a:pt x="56040" y="2636"/>
                  </a:cubicBezTo>
                  <a:cubicBezTo>
                    <a:pt x="55807" y="2469"/>
                    <a:pt x="55240" y="2069"/>
                    <a:pt x="54373" y="2035"/>
                  </a:cubicBezTo>
                  <a:cubicBezTo>
                    <a:pt x="54106" y="868"/>
                    <a:pt x="53072" y="1"/>
                    <a:pt x="51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3566900" y="9255700"/>
              <a:ext cx="1269275" cy="1275650"/>
            </a:xfrm>
            <a:custGeom>
              <a:avLst/>
              <a:gdLst/>
              <a:ahLst/>
              <a:cxnLst/>
              <a:rect l="l" t="t" r="r" b="b"/>
              <a:pathLst>
                <a:path w="50771" h="51026" extrusionOk="0">
                  <a:moveTo>
                    <a:pt x="14144" y="24740"/>
                  </a:moveTo>
                  <a:cubicBezTo>
                    <a:pt x="14678" y="24740"/>
                    <a:pt x="15178" y="25006"/>
                    <a:pt x="15578" y="25574"/>
                  </a:cubicBezTo>
                  <a:cubicBezTo>
                    <a:pt x="16345" y="26508"/>
                    <a:pt x="16712" y="28175"/>
                    <a:pt x="16712" y="30544"/>
                  </a:cubicBezTo>
                  <a:cubicBezTo>
                    <a:pt x="16712" y="32945"/>
                    <a:pt x="16345" y="35014"/>
                    <a:pt x="15545" y="36581"/>
                  </a:cubicBezTo>
                  <a:cubicBezTo>
                    <a:pt x="14778" y="38116"/>
                    <a:pt x="13877" y="39083"/>
                    <a:pt x="12743" y="39550"/>
                  </a:cubicBezTo>
                  <a:cubicBezTo>
                    <a:pt x="12387" y="39673"/>
                    <a:pt x="12068" y="39736"/>
                    <a:pt x="11779" y="39736"/>
                  </a:cubicBezTo>
                  <a:cubicBezTo>
                    <a:pt x="11201" y="39736"/>
                    <a:pt x="10741" y="39483"/>
                    <a:pt x="10341" y="38950"/>
                  </a:cubicBezTo>
                  <a:cubicBezTo>
                    <a:pt x="9641" y="38049"/>
                    <a:pt x="9274" y="36381"/>
                    <a:pt x="9274" y="34013"/>
                  </a:cubicBezTo>
                  <a:cubicBezTo>
                    <a:pt x="9274" y="31578"/>
                    <a:pt x="9707" y="29543"/>
                    <a:pt x="10508" y="27909"/>
                  </a:cubicBezTo>
                  <a:cubicBezTo>
                    <a:pt x="11242" y="26341"/>
                    <a:pt x="12176" y="25340"/>
                    <a:pt x="13243" y="24906"/>
                  </a:cubicBezTo>
                  <a:cubicBezTo>
                    <a:pt x="13577" y="24773"/>
                    <a:pt x="13844" y="24740"/>
                    <a:pt x="14144" y="24740"/>
                  </a:cubicBezTo>
                  <a:close/>
                  <a:moveTo>
                    <a:pt x="49986" y="0"/>
                  </a:moveTo>
                  <a:cubicBezTo>
                    <a:pt x="49549" y="0"/>
                    <a:pt x="48645" y="256"/>
                    <a:pt x="46300" y="1189"/>
                  </a:cubicBezTo>
                  <a:cubicBezTo>
                    <a:pt x="43131" y="2424"/>
                    <a:pt x="42531" y="2891"/>
                    <a:pt x="42397" y="3358"/>
                  </a:cubicBezTo>
                  <a:cubicBezTo>
                    <a:pt x="41563" y="3558"/>
                    <a:pt x="40463" y="3925"/>
                    <a:pt x="39028" y="4492"/>
                  </a:cubicBezTo>
                  <a:cubicBezTo>
                    <a:pt x="36260" y="5559"/>
                    <a:pt x="35726" y="6226"/>
                    <a:pt x="35526" y="6760"/>
                  </a:cubicBezTo>
                  <a:lnTo>
                    <a:pt x="32090" y="16934"/>
                  </a:lnTo>
                  <a:lnTo>
                    <a:pt x="32090" y="8862"/>
                  </a:lnTo>
                  <a:cubicBezTo>
                    <a:pt x="32090" y="8561"/>
                    <a:pt x="31957" y="8261"/>
                    <a:pt x="31690" y="8094"/>
                  </a:cubicBezTo>
                  <a:cubicBezTo>
                    <a:pt x="31515" y="7978"/>
                    <a:pt x="31289" y="7902"/>
                    <a:pt x="30943" y="7902"/>
                  </a:cubicBezTo>
                  <a:cubicBezTo>
                    <a:pt x="30296" y="7902"/>
                    <a:pt x="29233" y="8167"/>
                    <a:pt x="27320" y="8928"/>
                  </a:cubicBezTo>
                  <a:cubicBezTo>
                    <a:pt x="23717" y="10363"/>
                    <a:pt x="23017" y="11096"/>
                    <a:pt x="23017" y="11897"/>
                  </a:cubicBezTo>
                  <a:lnTo>
                    <a:pt x="23017" y="16000"/>
                  </a:lnTo>
                  <a:cubicBezTo>
                    <a:pt x="22783" y="15733"/>
                    <a:pt x="22583" y="15533"/>
                    <a:pt x="22350" y="15333"/>
                  </a:cubicBezTo>
                  <a:cubicBezTo>
                    <a:pt x="20922" y="14081"/>
                    <a:pt x="19231" y="13449"/>
                    <a:pt x="17283" y="13449"/>
                  </a:cubicBezTo>
                  <a:cubicBezTo>
                    <a:pt x="15908" y="13449"/>
                    <a:pt x="14405" y="13764"/>
                    <a:pt x="12776" y="14399"/>
                  </a:cubicBezTo>
                  <a:cubicBezTo>
                    <a:pt x="9040" y="15900"/>
                    <a:pt x="5905" y="18602"/>
                    <a:pt x="3536" y="22538"/>
                  </a:cubicBezTo>
                  <a:cubicBezTo>
                    <a:pt x="1168" y="26407"/>
                    <a:pt x="0" y="31278"/>
                    <a:pt x="0" y="37048"/>
                  </a:cubicBezTo>
                  <a:cubicBezTo>
                    <a:pt x="0" y="42853"/>
                    <a:pt x="1201" y="46889"/>
                    <a:pt x="3670" y="49057"/>
                  </a:cubicBezTo>
                  <a:cubicBezTo>
                    <a:pt x="5104" y="50358"/>
                    <a:pt x="6872" y="51025"/>
                    <a:pt x="8840" y="51025"/>
                  </a:cubicBezTo>
                  <a:cubicBezTo>
                    <a:pt x="10174" y="51025"/>
                    <a:pt x="11609" y="50725"/>
                    <a:pt x="13210" y="50091"/>
                  </a:cubicBezTo>
                  <a:cubicBezTo>
                    <a:pt x="16946" y="48623"/>
                    <a:pt x="20048" y="45921"/>
                    <a:pt x="22416" y="42085"/>
                  </a:cubicBezTo>
                  <a:cubicBezTo>
                    <a:pt x="22650" y="41752"/>
                    <a:pt x="22850" y="41385"/>
                    <a:pt x="23050" y="41018"/>
                  </a:cubicBezTo>
                  <a:lnTo>
                    <a:pt x="23050" y="43953"/>
                  </a:lnTo>
                  <a:cubicBezTo>
                    <a:pt x="23050" y="44254"/>
                    <a:pt x="23184" y="44520"/>
                    <a:pt x="23384" y="44620"/>
                  </a:cubicBezTo>
                  <a:cubicBezTo>
                    <a:pt x="23551" y="44754"/>
                    <a:pt x="23817" y="44854"/>
                    <a:pt x="24151" y="44854"/>
                  </a:cubicBezTo>
                  <a:cubicBezTo>
                    <a:pt x="24551" y="44854"/>
                    <a:pt x="25085" y="44721"/>
                    <a:pt x="25886" y="44520"/>
                  </a:cubicBezTo>
                  <a:lnTo>
                    <a:pt x="28054" y="43787"/>
                  </a:lnTo>
                  <a:lnTo>
                    <a:pt x="28087" y="43787"/>
                  </a:lnTo>
                  <a:cubicBezTo>
                    <a:pt x="31490" y="42452"/>
                    <a:pt x="32157" y="41752"/>
                    <a:pt x="32157" y="41018"/>
                  </a:cubicBezTo>
                  <a:lnTo>
                    <a:pt x="32157" y="30877"/>
                  </a:lnTo>
                  <a:lnTo>
                    <a:pt x="35893" y="38249"/>
                  </a:lnTo>
                  <a:cubicBezTo>
                    <a:pt x="36555" y="39487"/>
                    <a:pt x="37440" y="39806"/>
                    <a:pt x="38163" y="39806"/>
                  </a:cubicBezTo>
                  <a:cubicBezTo>
                    <a:pt x="38278" y="39806"/>
                    <a:pt x="38389" y="39797"/>
                    <a:pt x="38495" y="39784"/>
                  </a:cubicBezTo>
                  <a:cubicBezTo>
                    <a:pt x="38528" y="39784"/>
                    <a:pt x="38561" y="39784"/>
                    <a:pt x="38595" y="39750"/>
                  </a:cubicBezTo>
                  <a:lnTo>
                    <a:pt x="39529" y="39517"/>
                  </a:lnTo>
                  <a:lnTo>
                    <a:pt x="39562" y="39517"/>
                  </a:lnTo>
                  <a:cubicBezTo>
                    <a:pt x="40096" y="39283"/>
                    <a:pt x="40696" y="38950"/>
                    <a:pt x="41230" y="38449"/>
                  </a:cubicBezTo>
                  <a:cubicBezTo>
                    <a:pt x="41830" y="37949"/>
                    <a:pt x="42931" y="36915"/>
                    <a:pt x="43999" y="35781"/>
                  </a:cubicBezTo>
                  <a:cubicBezTo>
                    <a:pt x="44432" y="36081"/>
                    <a:pt x="44933" y="36248"/>
                    <a:pt x="45533" y="36248"/>
                  </a:cubicBezTo>
                  <a:cubicBezTo>
                    <a:pt x="45933" y="36248"/>
                    <a:pt x="46400" y="36181"/>
                    <a:pt x="46834" y="36014"/>
                  </a:cubicBezTo>
                  <a:cubicBezTo>
                    <a:pt x="48869" y="35214"/>
                    <a:pt x="50436" y="32779"/>
                    <a:pt x="50436" y="30510"/>
                  </a:cubicBezTo>
                  <a:cubicBezTo>
                    <a:pt x="50403" y="29343"/>
                    <a:pt x="49936" y="28342"/>
                    <a:pt x="49102" y="27742"/>
                  </a:cubicBezTo>
                  <a:cubicBezTo>
                    <a:pt x="48660" y="27434"/>
                    <a:pt x="48139" y="27270"/>
                    <a:pt x="47573" y="27270"/>
                  </a:cubicBezTo>
                  <a:cubicBezTo>
                    <a:pt x="47158" y="27270"/>
                    <a:pt x="46718" y="27358"/>
                    <a:pt x="46267" y="27542"/>
                  </a:cubicBezTo>
                  <a:cubicBezTo>
                    <a:pt x="45500" y="27875"/>
                    <a:pt x="44732" y="28409"/>
                    <a:pt x="44132" y="29109"/>
                  </a:cubicBezTo>
                  <a:lnTo>
                    <a:pt x="38628" y="21871"/>
                  </a:lnTo>
                  <a:lnTo>
                    <a:pt x="42598" y="11530"/>
                  </a:lnTo>
                  <a:lnTo>
                    <a:pt x="43098" y="26874"/>
                  </a:lnTo>
                  <a:cubicBezTo>
                    <a:pt x="43098" y="27075"/>
                    <a:pt x="43231" y="27341"/>
                    <a:pt x="43398" y="27442"/>
                  </a:cubicBezTo>
                  <a:cubicBezTo>
                    <a:pt x="43532" y="27542"/>
                    <a:pt x="43598" y="27575"/>
                    <a:pt x="43798" y="27575"/>
                  </a:cubicBezTo>
                  <a:cubicBezTo>
                    <a:pt x="44199" y="27575"/>
                    <a:pt x="44933" y="27375"/>
                    <a:pt x="46767" y="26608"/>
                  </a:cubicBezTo>
                  <a:cubicBezTo>
                    <a:pt x="49636" y="25507"/>
                    <a:pt x="49969" y="25173"/>
                    <a:pt x="49969" y="24606"/>
                  </a:cubicBezTo>
                  <a:lnTo>
                    <a:pt x="50770" y="722"/>
                  </a:lnTo>
                  <a:cubicBezTo>
                    <a:pt x="50770" y="489"/>
                    <a:pt x="50637" y="255"/>
                    <a:pt x="50436" y="155"/>
                  </a:cubicBezTo>
                  <a:cubicBezTo>
                    <a:pt x="50320" y="74"/>
                    <a:pt x="50220" y="0"/>
                    <a:pt x="49986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3525200" y="9542125"/>
              <a:ext cx="614625" cy="904700"/>
            </a:xfrm>
            <a:custGeom>
              <a:avLst/>
              <a:gdLst/>
              <a:ahLst/>
              <a:cxnLst/>
              <a:rect l="l" t="t" r="r" b="b"/>
              <a:pathLst>
                <a:path w="24585" h="36188" extrusionOk="0">
                  <a:moveTo>
                    <a:pt x="13371" y="9878"/>
                  </a:moveTo>
                  <a:cubicBezTo>
                    <a:pt x="14141" y="9878"/>
                    <a:pt x="14807" y="10249"/>
                    <a:pt x="15378" y="10981"/>
                  </a:cubicBezTo>
                  <a:cubicBezTo>
                    <a:pt x="16212" y="12015"/>
                    <a:pt x="16646" y="13816"/>
                    <a:pt x="16646" y="16351"/>
                  </a:cubicBezTo>
                  <a:cubicBezTo>
                    <a:pt x="16646" y="18920"/>
                    <a:pt x="16212" y="20988"/>
                    <a:pt x="15412" y="22689"/>
                  </a:cubicBezTo>
                  <a:cubicBezTo>
                    <a:pt x="14644" y="24357"/>
                    <a:pt x="13544" y="25491"/>
                    <a:pt x="12243" y="25992"/>
                  </a:cubicBezTo>
                  <a:cubicBezTo>
                    <a:pt x="11798" y="26158"/>
                    <a:pt x="11386" y="26244"/>
                    <a:pt x="11006" y="26244"/>
                  </a:cubicBezTo>
                  <a:cubicBezTo>
                    <a:pt x="10245" y="26244"/>
                    <a:pt x="9607" y="25903"/>
                    <a:pt x="9074" y="25191"/>
                  </a:cubicBezTo>
                  <a:cubicBezTo>
                    <a:pt x="8306" y="24157"/>
                    <a:pt x="7873" y="22389"/>
                    <a:pt x="7873" y="19821"/>
                  </a:cubicBezTo>
                  <a:cubicBezTo>
                    <a:pt x="7873" y="17319"/>
                    <a:pt x="8306" y="15217"/>
                    <a:pt x="9140" y="13449"/>
                  </a:cubicBezTo>
                  <a:cubicBezTo>
                    <a:pt x="9974" y="11681"/>
                    <a:pt x="11008" y="10614"/>
                    <a:pt x="12243" y="10114"/>
                  </a:cubicBezTo>
                  <a:cubicBezTo>
                    <a:pt x="12641" y="9956"/>
                    <a:pt x="13017" y="9878"/>
                    <a:pt x="13371" y="9878"/>
                  </a:cubicBezTo>
                  <a:close/>
                  <a:moveTo>
                    <a:pt x="16614" y="0"/>
                  </a:moveTo>
                  <a:cubicBezTo>
                    <a:pt x="15323" y="0"/>
                    <a:pt x="13909" y="302"/>
                    <a:pt x="12376" y="907"/>
                  </a:cubicBezTo>
                  <a:cubicBezTo>
                    <a:pt x="8740" y="2308"/>
                    <a:pt x="5738" y="4943"/>
                    <a:pt x="3470" y="8746"/>
                  </a:cubicBezTo>
                  <a:cubicBezTo>
                    <a:pt x="1168" y="12549"/>
                    <a:pt x="1" y="17252"/>
                    <a:pt x="1" y="22889"/>
                  </a:cubicBezTo>
                  <a:cubicBezTo>
                    <a:pt x="1" y="28493"/>
                    <a:pt x="1135" y="32330"/>
                    <a:pt x="3403" y="34398"/>
                  </a:cubicBezTo>
                  <a:cubicBezTo>
                    <a:pt x="4733" y="35591"/>
                    <a:pt x="6305" y="36188"/>
                    <a:pt x="8104" y="36188"/>
                  </a:cubicBezTo>
                  <a:cubicBezTo>
                    <a:pt x="9372" y="36188"/>
                    <a:pt x="10753" y="35891"/>
                    <a:pt x="12243" y="35298"/>
                  </a:cubicBezTo>
                  <a:cubicBezTo>
                    <a:pt x="15879" y="33897"/>
                    <a:pt x="18847" y="31295"/>
                    <a:pt x="21149" y="27593"/>
                  </a:cubicBezTo>
                  <a:cubicBezTo>
                    <a:pt x="23417" y="23890"/>
                    <a:pt x="24585" y="19120"/>
                    <a:pt x="24585" y="13316"/>
                  </a:cubicBezTo>
                  <a:cubicBezTo>
                    <a:pt x="24585" y="7545"/>
                    <a:pt x="23484" y="3642"/>
                    <a:pt x="21216" y="1708"/>
                  </a:cubicBezTo>
                  <a:cubicBezTo>
                    <a:pt x="19923" y="569"/>
                    <a:pt x="18385" y="0"/>
                    <a:pt x="16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3622775" y="9804125"/>
              <a:ext cx="185975" cy="260650"/>
            </a:xfrm>
            <a:custGeom>
              <a:avLst/>
              <a:gdLst/>
              <a:ahLst/>
              <a:cxnLst/>
              <a:rect l="l" t="t" r="r" b="b"/>
              <a:pathLst>
                <a:path w="7439" h="10426" extrusionOk="0">
                  <a:moveTo>
                    <a:pt x="7406" y="1"/>
                  </a:moveTo>
                  <a:cubicBezTo>
                    <a:pt x="7406" y="1"/>
                    <a:pt x="4270" y="668"/>
                    <a:pt x="2469" y="3937"/>
                  </a:cubicBezTo>
                  <a:cubicBezTo>
                    <a:pt x="667" y="7172"/>
                    <a:pt x="0" y="10074"/>
                    <a:pt x="1668" y="10408"/>
                  </a:cubicBezTo>
                  <a:cubicBezTo>
                    <a:pt x="1750" y="10420"/>
                    <a:pt x="1828" y="10425"/>
                    <a:pt x="1904" y="10425"/>
                  </a:cubicBezTo>
                  <a:cubicBezTo>
                    <a:pt x="2265" y="10425"/>
                    <a:pt x="2578" y="10301"/>
                    <a:pt x="2936" y="10108"/>
                  </a:cubicBezTo>
                  <a:cubicBezTo>
                    <a:pt x="3636" y="9607"/>
                    <a:pt x="4003" y="8807"/>
                    <a:pt x="4070" y="7973"/>
                  </a:cubicBezTo>
                  <a:cubicBezTo>
                    <a:pt x="4170" y="6072"/>
                    <a:pt x="4537" y="4404"/>
                    <a:pt x="5271" y="2936"/>
                  </a:cubicBezTo>
                  <a:cubicBezTo>
                    <a:pt x="5905" y="1635"/>
                    <a:pt x="6605" y="734"/>
                    <a:pt x="7439" y="101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3525200" y="9528925"/>
              <a:ext cx="614625" cy="931525"/>
            </a:xfrm>
            <a:custGeom>
              <a:avLst/>
              <a:gdLst/>
              <a:ahLst/>
              <a:cxnLst/>
              <a:rect l="l" t="t" r="r" b="b"/>
              <a:pathLst>
                <a:path w="24585" h="37261" fill="none" extrusionOk="0">
                  <a:moveTo>
                    <a:pt x="12243" y="35826"/>
                  </a:moveTo>
                  <a:cubicBezTo>
                    <a:pt x="8640" y="37261"/>
                    <a:pt x="5671" y="36960"/>
                    <a:pt x="3403" y="34926"/>
                  </a:cubicBezTo>
                  <a:cubicBezTo>
                    <a:pt x="1135" y="32858"/>
                    <a:pt x="1" y="29021"/>
                    <a:pt x="1" y="23417"/>
                  </a:cubicBezTo>
                  <a:cubicBezTo>
                    <a:pt x="1" y="17780"/>
                    <a:pt x="1168" y="13077"/>
                    <a:pt x="3470" y="9274"/>
                  </a:cubicBezTo>
                  <a:cubicBezTo>
                    <a:pt x="5738" y="5471"/>
                    <a:pt x="8740" y="2836"/>
                    <a:pt x="12376" y="1435"/>
                  </a:cubicBezTo>
                  <a:cubicBezTo>
                    <a:pt x="16012" y="1"/>
                    <a:pt x="18981" y="268"/>
                    <a:pt x="21216" y="2236"/>
                  </a:cubicBezTo>
                  <a:cubicBezTo>
                    <a:pt x="23484" y="4170"/>
                    <a:pt x="24585" y="8073"/>
                    <a:pt x="24585" y="13844"/>
                  </a:cubicBezTo>
                  <a:cubicBezTo>
                    <a:pt x="24585" y="19648"/>
                    <a:pt x="23417" y="24418"/>
                    <a:pt x="21149" y="28121"/>
                  </a:cubicBezTo>
                  <a:cubicBezTo>
                    <a:pt x="18847" y="31823"/>
                    <a:pt x="15879" y="34425"/>
                    <a:pt x="12243" y="35826"/>
                  </a:cubicBezTo>
                  <a:close/>
                  <a:moveTo>
                    <a:pt x="12243" y="10642"/>
                  </a:moveTo>
                  <a:cubicBezTo>
                    <a:pt x="11008" y="11142"/>
                    <a:pt x="9974" y="12209"/>
                    <a:pt x="9140" y="13977"/>
                  </a:cubicBezTo>
                  <a:cubicBezTo>
                    <a:pt x="8306" y="15745"/>
                    <a:pt x="7873" y="17847"/>
                    <a:pt x="7873" y="20349"/>
                  </a:cubicBezTo>
                  <a:cubicBezTo>
                    <a:pt x="7873" y="22917"/>
                    <a:pt x="8306" y="24685"/>
                    <a:pt x="9074" y="25719"/>
                  </a:cubicBezTo>
                  <a:cubicBezTo>
                    <a:pt x="9874" y="26787"/>
                    <a:pt x="10908" y="27020"/>
                    <a:pt x="12243" y="26520"/>
                  </a:cubicBezTo>
                  <a:cubicBezTo>
                    <a:pt x="13544" y="26019"/>
                    <a:pt x="14644" y="24885"/>
                    <a:pt x="15412" y="23217"/>
                  </a:cubicBezTo>
                  <a:cubicBezTo>
                    <a:pt x="16212" y="21516"/>
                    <a:pt x="16646" y="19448"/>
                    <a:pt x="16646" y="16879"/>
                  </a:cubicBezTo>
                  <a:cubicBezTo>
                    <a:pt x="16646" y="14344"/>
                    <a:pt x="16212" y="12543"/>
                    <a:pt x="15378" y="11509"/>
                  </a:cubicBezTo>
                  <a:cubicBezTo>
                    <a:pt x="14544" y="10442"/>
                    <a:pt x="13510" y="10141"/>
                    <a:pt x="12243" y="10642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100600" y="9282675"/>
              <a:ext cx="545425" cy="1010925"/>
            </a:xfrm>
            <a:custGeom>
              <a:avLst/>
              <a:gdLst/>
              <a:ahLst/>
              <a:cxnLst/>
              <a:rect l="l" t="t" r="r" b="b"/>
              <a:pathLst>
                <a:path w="21817" h="40437" extrusionOk="0">
                  <a:moveTo>
                    <a:pt x="20291" y="0"/>
                  </a:moveTo>
                  <a:cubicBezTo>
                    <a:pt x="19451" y="0"/>
                    <a:pt x="17862" y="445"/>
                    <a:pt x="15545" y="1345"/>
                  </a:cubicBezTo>
                  <a:cubicBezTo>
                    <a:pt x="13677" y="2112"/>
                    <a:pt x="12643" y="2746"/>
                    <a:pt x="12477" y="3246"/>
                  </a:cubicBezTo>
                  <a:lnTo>
                    <a:pt x="7740" y="17323"/>
                  </a:lnTo>
                  <a:lnTo>
                    <a:pt x="7740" y="5114"/>
                  </a:lnTo>
                  <a:cubicBezTo>
                    <a:pt x="7740" y="4928"/>
                    <a:pt x="7587" y="4836"/>
                    <a:pt x="7277" y="4836"/>
                  </a:cubicBezTo>
                  <a:cubicBezTo>
                    <a:pt x="6697" y="4836"/>
                    <a:pt x="5567" y="5162"/>
                    <a:pt x="3870" y="5814"/>
                  </a:cubicBezTo>
                  <a:cubicBezTo>
                    <a:pt x="1302" y="6815"/>
                    <a:pt x="1" y="7616"/>
                    <a:pt x="1" y="8149"/>
                  </a:cubicBezTo>
                  <a:lnTo>
                    <a:pt x="1" y="40206"/>
                  </a:lnTo>
                  <a:cubicBezTo>
                    <a:pt x="1" y="40361"/>
                    <a:pt x="138" y="40436"/>
                    <a:pt x="411" y="40436"/>
                  </a:cubicBezTo>
                  <a:cubicBezTo>
                    <a:pt x="726" y="40436"/>
                    <a:pt x="1223" y="40336"/>
                    <a:pt x="1902" y="40139"/>
                  </a:cubicBezTo>
                  <a:lnTo>
                    <a:pt x="4071" y="39439"/>
                  </a:lnTo>
                  <a:cubicBezTo>
                    <a:pt x="6506" y="38505"/>
                    <a:pt x="7707" y="37771"/>
                    <a:pt x="7707" y="37304"/>
                  </a:cubicBezTo>
                  <a:lnTo>
                    <a:pt x="7840" y="37304"/>
                  </a:lnTo>
                  <a:lnTo>
                    <a:pt x="7840" y="26496"/>
                  </a:lnTo>
                  <a:cubicBezTo>
                    <a:pt x="7840" y="26157"/>
                    <a:pt x="8192" y="25852"/>
                    <a:pt x="8462" y="25852"/>
                  </a:cubicBezTo>
                  <a:cubicBezTo>
                    <a:pt x="8563" y="25852"/>
                    <a:pt x="8653" y="25895"/>
                    <a:pt x="8707" y="25996"/>
                  </a:cubicBezTo>
                  <a:lnTo>
                    <a:pt x="12844" y="34135"/>
                  </a:lnTo>
                  <a:cubicBezTo>
                    <a:pt x="13266" y="34920"/>
                    <a:pt x="13799" y="35350"/>
                    <a:pt x="14514" y="35350"/>
                  </a:cubicBezTo>
                  <a:cubicBezTo>
                    <a:pt x="14589" y="35350"/>
                    <a:pt x="14666" y="35345"/>
                    <a:pt x="14745" y="35336"/>
                  </a:cubicBezTo>
                  <a:lnTo>
                    <a:pt x="15679" y="35102"/>
                  </a:lnTo>
                  <a:cubicBezTo>
                    <a:pt x="16146" y="34869"/>
                    <a:pt x="16646" y="34602"/>
                    <a:pt x="17147" y="34168"/>
                  </a:cubicBezTo>
                  <a:cubicBezTo>
                    <a:pt x="17847" y="33534"/>
                    <a:pt x="19482" y="32033"/>
                    <a:pt x="20649" y="30632"/>
                  </a:cubicBezTo>
                  <a:cubicBezTo>
                    <a:pt x="21583" y="29498"/>
                    <a:pt x="21817" y="28130"/>
                    <a:pt x="21216" y="27330"/>
                  </a:cubicBezTo>
                  <a:lnTo>
                    <a:pt x="14211" y="18157"/>
                  </a:lnTo>
                  <a:lnTo>
                    <a:pt x="20916" y="511"/>
                  </a:lnTo>
                  <a:cubicBezTo>
                    <a:pt x="20983" y="444"/>
                    <a:pt x="20983" y="411"/>
                    <a:pt x="20983" y="311"/>
                  </a:cubicBezTo>
                  <a:cubicBezTo>
                    <a:pt x="20928" y="104"/>
                    <a:pt x="20697" y="0"/>
                    <a:pt x="20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145650" y="9486400"/>
              <a:ext cx="147625" cy="408475"/>
            </a:xfrm>
            <a:custGeom>
              <a:avLst/>
              <a:gdLst/>
              <a:ahLst/>
              <a:cxnLst/>
              <a:rect l="l" t="t" r="r" b="b"/>
              <a:pathLst>
                <a:path w="5905" h="16339" extrusionOk="0">
                  <a:moveTo>
                    <a:pt x="5905" y="0"/>
                  </a:moveTo>
                  <a:cubicBezTo>
                    <a:pt x="5905" y="0"/>
                    <a:pt x="5504" y="5471"/>
                    <a:pt x="3870" y="8640"/>
                  </a:cubicBezTo>
                  <a:cubicBezTo>
                    <a:pt x="2235" y="11809"/>
                    <a:pt x="0" y="14844"/>
                    <a:pt x="1835" y="16145"/>
                  </a:cubicBezTo>
                  <a:cubicBezTo>
                    <a:pt x="2022" y="16278"/>
                    <a:pt x="2205" y="16338"/>
                    <a:pt x="2383" y="16338"/>
                  </a:cubicBezTo>
                  <a:cubicBezTo>
                    <a:pt x="3951" y="16338"/>
                    <a:pt x="5138" y="11674"/>
                    <a:pt x="5438" y="10775"/>
                  </a:cubicBezTo>
                  <a:cubicBezTo>
                    <a:pt x="5538" y="10475"/>
                    <a:pt x="5704" y="9641"/>
                    <a:pt x="5905" y="8640"/>
                  </a:cubicBezTo>
                  <a:lnTo>
                    <a:pt x="5905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100600" y="9274575"/>
              <a:ext cx="545425" cy="1021600"/>
            </a:xfrm>
            <a:custGeom>
              <a:avLst/>
              <a:gdLst/>
              <a:ahLst/>
              <a:cxnLst/>
              <a:rect l="l" t="t" r="r" b="b"/>
              <a:pathLst>
                <a:path w="21817" h="40864" fill="none" extrusionOk="0">
                  <a:moveTo>
                    <a:pt x="7707" y="37628"/>
                  </a:moveTo>
                  <a:cubicBezTo>
                    <a:pt x="7707" y="38095"/>
                    <a:pt x="6506" y="38829"/>
                    <a:pt x="4071" y="39763"/>
                  </a:cubicBezTo>
                  <a:lnTo>
                    <a:pt x="1902" y="40463"/>
                  </a:lnTo>
                  <a:cubicBezTo>
                    <a:pt x="635" y="40830"/>
                    <a:pt x="1" y="40863"/>
                    <a:pt x="1" y="40530"/>
                  </a:cubicBezTo>
                  <a:lnTo>
                    <a:pt x="1" y="8473"/>
                  </a:lnTo>
                  <a:cubicBezTo>
                    <a:pt x="1" y="7940"/>
                    <a:pt x="1302" y="7139"/>
                    <a:pt x="3870" y="6138"/>
                  </a:cubicBezTo>
                  <a:cubicBezTo>
                    <a:pt x="6472" y="5138"/>
                    <a:pt x="7740" y="4904"/>
                    <a:pt x="7740" y="5438"/>
                  </a:cubicBezTo>
                  <a:lnTo>
                    <a:pt x="7740" y="17647"/>
                  </a:lnTo>
                  <a:lnTo>
                    <a:pt x="12477" y="3570"/>
                  </a:lnTo>
                  <a:cubicBezTo>
                    <a:pt x="12643" y="3070"/>
                    <a:pt x="13677" y="2436"/>
                    <a:pt x="15545" y="1669"/>
                  </a:cubicBezTo>
                  <a:cubicBezTo>
                    <a:pt x="18981" y="334"/>
                    <a:pt x="20816" y="1"/>
                    <a:pt x="20983" y="635"/>
                  </a:cubicBezTo>
                  <a:cubicBezTo>
                    <a:pt x="20983" y="735"/>
                    <a:pt x="20983" y="768"/>
                    <a:pt x="20916" y="835"/>
                  </a:cubicBezTo>
                  <a:lnTo>
                    <a:pt x="14211" y="18481"/>
                  </a:lnTo>
                  <a:lnTo>
                    <a:pt x="21216" y="27654"/>
                  </a:lnTo>
                  <a:cubicBezTo>
                    <a:pt x="21817" y="28454"/>
                    <a:pt x="21583" y="29822"/>
                    <a:pt x="20649" y="30956"/>
                  </a:cubicBezTo>
                  <a:cubicBezTo>
                    <a:pt x="19482" y="32357"/>
                    <a:pt x="17847" y="33858"/>
                    <a:pt x="17147" y="34492"/>
                  </a:cubicBezTo>
                  <a:cubicBezTo>
                    <a:pt x="16646" y="34926"/>
                    <a:pt x="16146" y="35193"/>
                    <a:pt x="15679" y="35426"/>
                  </a:cubicBezTo>
                  <a:lnTo>
                    <a:pt x="14745" y="35660"/>
                  </a:lnTo>
                  <a:cubicBezTo>
                    <a:pt x="13911" y="35760"/>
                    <a:pt x="13311" y="35326"/>
                    <a:pt x="12844" y="34459"/>
                  </a:cubicBezTo>
                  <a:lnTo>
                    <a:pt x="8707" y="26320"/>
                  </a:lnTo>
                  <a:cubicBezTo>
                    <a:pt x="8507" y="25953"/>
                    <a:pt x="7840" y="26353"/>
                    <a:pt x="7840" y="26820"/>
                  </a:cubicBezTo>
                  <a:lnTo>
                    <a:pt x="7840" y="37628"/>
                  </a:ln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583450" y="9207000"/>
              <a:ext cx="176825" cy="654975"/>
            </a:xfrm>
            <a:custGeom>
              <a:avLst/>
              <a:gdLst/>
              <a:ahLst/>
              <a:cxnLst/>
              <a:rect l="l" t="t" r="r" b="b"/>
              <a:pathLst>
                <a:path w="7073" h="26199" extrusionOk="0">
                  <a:moveTo>
                    <a:pt x="6938" y="0"/>
                  </a:moveTo>
                  <a:cubicBezTo>
                    <a:pt x="6570" y="0"/>
                    <a:pt x="5442" y="385"/>
                    <a:pt x="3537" y="1136"/>
                  </a:cubicBezTo>
                  <a:cubicBezTo>
                    <a:pt x="1168" y="2037"/>
                    <a:pt x="1" y="2637"/>
                    <a:pt x="1" y="2871"/>
                  </a:cubicBezTo>
                  <a:lnTo>
                    <a:pt x="768" y="26154"/>
                  </a:lnTo>
                  <a:cubicBezTo>
                    <a:pt x="768" y="26184"/>
                    <a:pt x="799" y="26199"/>
                    <a:pt x="860" y="26199"/>
                  </a:cubicBezTo>
                  <a:cubicBezTo>
                    <a:pt x="1135" y="26199"/>
                    <a:pt x="2034" y="25894"/>
                    <a:pt x="3537" y="25320"/>
                  </a:cubicBezTo>
                  <a:cubicBezTo>
                    <a:pt x="5371" y="24619"/>
                    <a:pt x="6272" y="24152"/>
                    <a:pt x="6272" y="23952"/>
                  </a:cubicBezTo>
                  <a:lnTo>
                    <a:pt x="7073" y="69"/>
                  </a:lnTo>
                  <a:cubicBezTo>
                    <a:pt x="7073" y="23"/>
                    <a:pt x="7028" y="0"/>
                    <a:pt x="6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590125" y="9886725"/>
              <a:ext cx="160975" cy="192175"/>
            </a:xfrm>
            <a:custGeom>
              <a:avLst/>
              <a:gdLst/>
              <a:ahLst/>
              <a:cxnLst/>
              <a:rect l="l" t="t" r="r" b="b"/>
              <a:pathLst>
                <a:path w="6439" h="7687" extrusionOk="0">
                  <a:moveTo>
                    <a:pt x="4256" y="1"/>
                  </a:moveTo>
                  <a:cubicBezTo>
                    <a:pt x="3936" y="1"/>
                    <a:pt x="3593" y="65"/>
                    <a:pt x="3236" y="199"/>
                  </a:cubicBezTo>
                  <a:cubicBezTo>
                    <a:pt x="1435" y="866"/>
                    <a:pt x="1" y="3101"/>
                    <a:pt x="1" y="5103"/>
                  </a:cubicBezTo>
                  <a:cubicBezTo>
                    <a:pt x="1" y="6687"/>
                    <a:pt x="921" y="7686"/>
                    <a:pt x="2181" y="7686"/>
                  </a:cubicBezTo>
                  <a:cubicBezTo>
                    <a:pt x="2513" y="7686"/>
                    <a:pt x="2868" y="7617"/>
                    <a:pt x="3236" y="7471"/>
                  </a:cubicBezTo>
                  <a:cubicBezTo>
                    <a:pt x="5004" y="6804"/>
                    <a:pt x="6439" y="4569"/>
                    <a:pt x="6439" y="2601"/>
                  </a:cubicBezTo>
                  <a:cubicBezTo>
                    <a:pt x="6439" y="1003"/>
                    <a:pt x="5525" y="1"/>
                    <a:pt x="4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583450" y="9202875"/>
              <a:ext cx="176825" cy="662150"/>
            </a:xfrm>
            <a:custGeom>
              <a:avLst/>
              <a:gdLst/>
              <a:ahLst/>
              <a:cxnLst/>
              <a:rect l="l" t="t" r="r" b="b"/>
              <a:pathLst>
                <a:path w="7073" h="26486" fill="none" extrusionOk="0">
                  <a:moveTo>
                    <a:pt x="6272" y="24117"/>
                  </a:moveTo>
                  <a:cubicBezTo>
                    <a:pt x="6272" y="24317"/>
                    <a:pt x="5371" y="24784"/>
                    <a:pt x="3537" y="25485"/>
                  </a:cubicBezTo>
                  <a:cubicBezTo>
                    <a:pt x="1702" y="26185"/>
                    <a:pt x="768" y="26486"/>
                    <a:pt x="768" y="26319"/>
                  </a:cubicBezTo>
                  <a:lnTo>
                    <a:pt x="1" y="3036"/>
                  </a:lnTo>
                  <a:cubicBezTo>
                    <a:pt x="1" y="2802"/>
                    <a:pt x="1168" y="2202"/>
                    <a:pt x="3537" y="1301"/>
                  </a:cubicBezTo>
                  <a:cubicBezTo>
                    <a:pt x="5905" y="367"/>
                    <a:pt x="7073" y="0"/>
                    <a:pt x="7073" y="234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590125" y="9875000"/>
              <a:ext cx="160975" cy="216025"/>
            </a:xfrm>
            <a:custGeom>
              <a:avLst/>
              <a:gdLst/>
              <a:ahLst/>
              <a:cxnLst/>
              <a:rect l="l" t="t" r="r" b="b"/>
              <a:pathLst>
                <a:path w="6439" h="8641" fill="none" extrusionOk="0">
                  <a:moveTo>
                    <a:pt x="6439" y="3070"/>
                  </a:moveTo>
                  <a:cubicBezTo>
                    <a:pt x="6439" y="5038"/>
                    <a:pt x="5004" y="7273"/>
                    <a:pt x="3236" y="7940"/>
                  </a:cubicBezTo>
                  <a:cubicBezTo>
                    <a:pt x="1468" y="8640"/>
                    <a:pt x="1" y="7573"/>
                    <a:pt x="1" y="5572"/>
                  </a:cubicBezTo>
                  <a:cubicBezTo>
                    <a:pt x="1" y="3570"/>
                    <a:pt x="1435" y="1335"/>
                    <a:pt x="3236" y="668"/>
                  </a:cubicBezTo>
                  <a:cubicBezTo>
                    <a:pt x="5004" y="1"/>
                    <a:pt x="6439" y="1068"/>
                    <a:pt x="6439" y="3070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242409" y="9698850"/>
              <a:ext cx="66047" cy="178575"/>
            </a:xfrm>
            <a:custGeom>
              <a:avLst/>
              <a:gdLst/>
              <a:ahLst/>
              <a:cxnLst/>
              <a:rect l="l" t="t" r="r" b="b"/>
              <a:pathLst>
                <a:path w="3648" h="7143" extrusionOk="0">
                  <a:moveTo>
                    <a:pt x="2618" y="1"/>
                  </a:moveTo>
                  <a:cubicBezTo>
                    <a:pt x="2308" y="1"/>
                    <a:pt x="2010" y="172"/>
                    <a:pt x="1908" y="568"/>
                  </a:cubicBezTo>
                  <a:cubicBezTo>
                    <a:pt x="1407" y="2469"/>
                    <a:pt x="807" y="4304"/>
                    <a:pt x="73" y="6105"/>
                  </a:cubicBezTo>
                  <a:cubicBezTo>
                    <a:pt x="0" y="6777"/>
                    <a:pt x="481" y="7142"/>
                    <a:pt x="972" y="7142"/>
                  </a:cubicBezTo>
                  <a:cubicBezTo>
                    <a:pt x="1383" y="7142"/>
                    <a:pt x="1801" y="6886"/>
                    <a:pt x="1908" y="6339"/>
                  </a:cubicBezTo>
                  <a:cubicBezTo>
                    <a:pt x="2175" y="4537"/>
                    <a:pt x="2808" y="2803"/>
                    <a:pt x="3442" y="1102"/>
                  </a:cubicBezTo>
                  <a:cubicBezTo>
                    <a:pt x="3648" y="443"/>
                    <a:pt x="3118" y="1"/>
                    <a:pt x="261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4405350" y="9636550"/>
              <a:ext cx="66049" cy="108174"/>
            </a:xfrm>
            <a:custGeom>
              <a:avLst/>
              <a:gdLst/>
              <a:ahLst/>
              <a:cxnLst/>
              <a:rect l="l" t="t" r="r" b="b"/>
              <a:pathLst>
                <a:path w="5153" h="5131" extrusionOk="0">
                  <a:moveTo>
                    <a:pt x="1356" y="0"/>
                  </a:moveTo>
                  <a:cubicBezTo>
                    <a:pt x="623" y="0"/>
                    <a:pt x="1" y="967"/>
                    <a:pt x="663" y="1681"/>
                  </a:cubicBezTo>
                  <a:cubicBezTo>
                    <a:pt x="1631" y="2681"/>
                    <a:pt x="2598" y="3649"/>
                    <a:pt x="3332" y="4749"/>
                  </a:cubicBezTo>
                  <a:cubicBezTo>
                    <a:pt x="3518" y="5020"/>
                    <a:pt x="3759" y="5131"/>
                    <a:pt x="3993" y="5131"/>
                  </a:cubicBezTo>
                  <a:cubicBezTo>
                    <a:pt x="4597" y="5131"/>
                    <a:pt x="5153" y="4388"/>
                    <a:pt x="4600" y="3715"/>
                  </a:cubicBezTo>
                  <a:cubicBezTo>
                    <a:pt x="3599" y="2681"/>
                    <a:pt x="2865" y="1480"/>
                    <a:pt x="2031" y="313"/>
                  </a:cubicBezTo>
                  <a:cubicBezTo>
                    <a:pt x="1819" y="92"/>
                    <a:pt x="1582" y="0"/>
                    <a:pt x="1356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3671984" y="9775825"/>
              <a:ext cx="176834" cy="139677"/>
            </a:xfrm>
            <a:custGeom>
              <a:avLst/>
              <a:gdLst/>
              <a:ahLst/>
              <a:cxnLst/>
              <a:rect l="l" t="t" r="r" b="b"/>
              <a:pathLst>
                <a:path w="9578" h="7587" extrusionOk="0">
                  <a:moveTo>
                    <a:pt x="8696" y="0"/>
                  </a:moveTo>
                  <a:cubicBezTo>
                    <a:pt x="8657" y="0"/>
                    <a:pt x="8617" y="3"/>
                    <a:pt x="8576" y="9"/>
                  </a:cubicBezTo>
                  <a:cubicBezTo>
                    <a:pt x="7676" y="142"/>
                    <a:pt x="6842" y="376"/>
                    <a:pt x="6075" y="776"/>
                  </a:cubicBezTo>
                  <a:cubicBezTo>
                    <a:pt x="3740" y="1844"/>
                    <a:pt x="1872" y="3645"/>
                    <a:pt x="537" y="5846"/>
                  </a:cubicBezTo>
                  <a:cubicBezTo>
                    <a:pt x="0" y="6813"/>
                    <a:pt x="764" y="7586"/>
                    <a:pt x="1527" y="7586"/>
                  </a:cubicBezTo>
                  <a:cubicBezTo>
                    <a:pt x="1949" y="7586"/>
                    <a:pt x="2370" y="7350"/>
                    <a:pt x="2572" y="6780"/>
                  </a:cubicBezTo>
                  <a:cubicBezTo>
                    <a:pt x="3439" y="4179"/>
                    <a:pt x="5908" y="1810"/>
                    <a:pt x="8710" y="1610"/>
                  </a:cubicBezTo>
                  <a:cubicBezTo>
                    <a:pt x="9210" y="1610"/>
                    <a:pt x="9577" y="1176"/>
                    <a:pt x="9510" y="676"/>
                  </a:cubicBezTo>
                  <a:cubicBezTo>
                    <a:pt x="9449" y="310"/>
                    <a:pt x="9110" y="0"/>
                    <a:pt x="8696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9" grpId="0" build="p" animBg="1"/>
      <p:bldP spid="1530" grpId="0" animBg="1"/>
      <p:bldP spid="15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9"/>
          <p:cNvSpPr txBox="1">
            <a:spLocks noGrp="1"/>
          </p:cNvSpPr>
          <p:nvPr>
            <p:ph type="title"/>
          </p:nvPr>
        </p:nvSpPr>
        <p:spPr>
          <a:xfrm>
            <a:off x="893135" y="127590"/>
            <a:ext cx="6817803" cy="176873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" sz="4267" b="1" dirty="0">
                <a:latin typeface="Cambria" panose="02040503050406030204" pitchFamily="18" charset="0"/>
                <a:ea typeface="Cambria" panose="02040503050406030204" pitchFamily="18" charset="0"/>
              </a:rPr>
              <a:t>   CÂU 1: Vật sau dạng hình khối gì?</a:t>
            </a:r>
            <a:endParaRPr sz="4267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3" name="Google Shape;1343;p39"/>
          <p:cNvSpPr txBox="1">
            <a:spLocks noGrp="1"/>
          </p:cNvSpPr>
          <p:nvPr>
            <p:ph type="title" idx="8"/>
          </p:nvPr>
        </p:nvSpPr>
        <p:spPr>
          <a:xfrm>
            <a:off x="1257300" y="4493763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4" name="Google Shape;1344;p39"/>
          <p:cNvSpPr txBox="1">
            <a:spLocks noGrp="1"/>
          </p:cNvSpPr>
          <p:nvPr>
            <p:ph type="title" idx="14"/>
          </p:nvPr>
        </p:nvSpPr>
        <p:spPr>
          <a:xfrm>
            <a:off x="6733737" y="4493767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5" name="Google Shape;1345;p39"/>
          <p:cNvSpPr txBox="1">
            <a:spLocks noGrp="1"/>
          </p:cNvSpPr>
          <p:nvPr>
            <p:ph type="title" idx="3"/>
          </p:nvPr>
        </p:nvSpPr>
        <p:spPr>
          <a:xfrm>
            <a:off x="1257263" y="2520101"/>
            <a:ext cx="977200" cy="7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6" name="Google Shape;1346;p39"/>
          <p:cNvSpPr txBox="1">
            <a:spLocks noGrp="1"/>
          </p:cNvSpPr>
          <p:nvPr>
            <p:ph type="title" idx="5"/>
          </p:nvPr>
        </p:nvSpPr>
        <p:spPr>
          <a:xfrm>
            <a:off x="6733737" y="2530415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8" name="Google Shape;1348;p39"/>
          <p:cNvSpPr txBox="1">
            <a:spLocks noGrp="1"/>
          </p:cNvSpPr>
          <p:nvPr>
            <p:ph type="subTitle" idx="9"/>
          </p:nvPr>
        </p:nvSpPr>
        <p:spPr>
          <a:xfrm>
            <a:off x="1257300" y="5197400"/>
            <a:ext cx="4520648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trụ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0" name="Google Shape;1350;p39"/>
          <p:cNvSpPr txBox="1">
            <a:spLocks noGrp="1"/>
          </p:cNvSpPr>
          <p:nvPr>
            <p:ph type="subTitle" idx="15"/>
          </p:nvPr>
        </p:nvSpPr>
        <p:spPr>
          <a:xfrm>
            <a:off x="6733737" y="5236337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 lập phương</a:t>
            </a:r>
          </a:p>
          <a:p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2" name="Google Shape;1352;p39"/>
          <p:cNvSpPr txBox="1">
            <a:spLocks noGrp="1"/>
          </p:cNvSpPr>
          <p:nvPr>
            <p:ph type="subTitle" idx="1"/>
          </p:nvPr>
        </p:nvSpPr>
        <p:spPr>
          <a:xfrm>
            <a:off x="1257263" y="3223700"/>
            <a:ext cx="4520648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hộp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chữ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nhật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4" name="Google Shape;1354;p39"/>
          <p:cNvSpPr txBox="1">
            <a:spLocks noGrp="1"/>
          </p:cNvSpPr>
          <p:nvPr>
            <p:ph type="subTitle" idx="6"/>
          </p:nvPr>
        </p:nvSpPr>
        <p:spPr>
          <a:xfrm>
            <a:off x="6733737" y="3273756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</a:p>
          <a:p>
            <a:endParaRPr lang="en-US"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  <a:p>
            <a:r>
              <a:rPr lang="vi-VN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cầu</a:t>
            </a:r>
            <a:endParaRPr lang="vi-VN"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  <a:p>
            <a:r>
              <a:rPr lang="en-US" sz="5333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</a:p>
        </p:txBody>
      </p:sp>
      <p:sp>
        <p:nvSpPr>
          <p:cNvPr id="2" name="AutoShape 2" descr="Cuốn Vở Viết Tay100 Trang Uncle Bills SP0019 | Shopee Việt Nam">
            <a:extLst>
              <a:ext uri="{FF2B5EF4-FFF2-40B4-BE49-F238E27FC236}">
                <a16:creationId xmlns:a16="http://schemas.microsoft.com/office/drawing/2014/main" id="{F265EA77-EB49-A027-82B2-6C0C9DAB77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</a:pPr>
            <a:endParaRPr lang="en-US" sz="1867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47038-839F-103D-F5DA-F9EFC4A1F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91667" l="5625" r="92917">
                        <a14:foregroundMark x1="5833" y1="32083" x2="5833" y2="32083"/>
                        <a14:foregroundMark x1="51250" y1="7708" x2="51250" y2="7708"/>
                        <a14:foregroundMark x1="92917" y1="62500" x2="92917" y2="62500"/>
                        <a14:foregroundMark x1="46042" y1="91667" x2="46042" y2="91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4975" y="10165"/>
            <a:ext cx="32512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" grpId="0" animBg="1"/>
      <p:bldP spid="1345" grpId="0" animBg="1"/>
      <p:bldP spid="135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9"/>
          <p:cNvSpPr txBox="1">
            <a:spLocks noGrp="1"/>
          </p:cNvSpPr>
          <p:nvPr>
            <p:ph type="title"/>
          </p:nvPr>
        </p:nvSpPr>
        <p:spPr>
          <a:xfrm>
            <a:off x="893135" y="413468"/>
            <a:ext cx="6485676" cy="148285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4267" b="1" dirty="0">
                <a:latin typeface="Cambria" panose="02040503050406030204" pitchFamily="18" charset="0"/>
                <a:ea typeface="Cambria" panose="02040503050406030204" pitchFamily="18" charset="0"/>
              </a:rPr>
              <a:t>CÂU 2: Vật sau dạng hình khối gì?</a:t>
            </a:r>
            <a:endParaRPr sz="4267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3" name="Google Shape;1343;p39"/>
          <p:cNvSpPr txBox="1">
            <a:spLocks noGrp="1"/>
          </p:cNvSpPr>
          <p:nvPr>
            <p:ph type="title" idx="8"/>
          </p:nvPr>
        </p:nvSpPr>
        <p:spPr>
          <a:xfrm>
            <a:off x="1257300" y="4493763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4" name="Google Shape;1344;p39"/>
          <p:cNvSpPr txBox="1">
            <a:spLocks noGrp="1"/>
          </p:cNvSpPr>
          <p:nvPr>
            <p:ph type="title" idx="14"/>
          </p:nvPr>
        </p:nvSpPr>
        <p:spPr>
          <a:xfrm>
            <a:off x="6733737" y="4493767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5" name="Google Shape;1345;p39"/>
          <p:cNvSpPr txBox="1">
            <a:spLocks noGrp="1"/>
          </p:cNvSpPr>
          <p:nvPr>
            <p:ph type="title" idx="3"/>
          </p:nvPr>
        </p:nvSpPr>
        <p:spPr>
          <a:xfrm>
            <a:off x="1257263" y="2520101"/>
            <a:ext cx="977200" cy="7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6" name="Google Shape;1346;p39"/>
          <p:cNvSpPr txBox="1">
            <a:spLocks noGrp="1"/>
          </p:cNvSpPr>
          <p:nvPr>
            <p:ph type="title" idx="5"/>
          </p:nvPr>
        </p:nvSpPr>
        <p:spPr>
          <a:xfrm>
            <a:off x="6733737" y="2530415"/>
            <a:ext cx="977200" cy="703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8" name="Google Shape;1348;p39"/>
          <p:cNvSpPr txBox="1">
            <a:spLocks noGrp="1"/>
          </p:cNvSpPr>
          <p:nvPr>
            <p:ph type="subTitle" idx="9"/>
          </p:nvPr>
        </p:nvSpPr>
        <p:spPr>
          <a:xfrm>
            <a:off x="1257300" y="5197400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trụ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0" name="Google Shape;1350;p39"/>
          <p:cNvSpPr txBox="1">
            <a:spLocks noGrp="1"/>
          </p:cNvSpPr>
          <p:nvPr>
            <p:ph type="subTitle" idx="15"/>
          </p:nvPr>
        </p:nvSpPr>
        <p:spPr>
          <a:xfrm>
            <a:off x="6733737" y="5197367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hộp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chữ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nhật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2" name="Google Shape;1352;p39"/>
          <p:cNvSpPr txBox="1">
            <a:spLocks noGrp="1"/>
          </p:cNvSpPr>
          <p:nvPr>
            <p:ph type="subTitle" idx="1"/>
          </p:nvPr>
        </p:nvSpPr>
        <p:spPr>
          <a:xfrm>
            <a:off x="1257263" y="3223700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cầu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4" name="Google Shape;1354;p39"/>
          <p:cNvSpPr txBox="1">
            <a:spLocks noGrp="1"/>
          </p:cNvSpPr>
          <p:nvPr>
            <p:ph type="subTitle" idx="6"/>
          </p:nvPr>
        </p:nvSpPr>
        <p:spPr>
          <a:xfrm>
            <a:off x="6733775" y="3234015"/>
            <a:ext cx="4302400" cy="82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487667" tIns="121900" rIns="487667" bIns="121900" anchor="ctr" anchorCtr="0">
            <a:noAutofit/>
          </a:bodyPr>
          <a:lstStyle/>
          <a:p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Khối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lập</a:t>
            </a:r>
            <a:r>
              <a:rPr lang="en-US" sz="2667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 </a:t>
            </a:r>
            <a:r>
              <a:rPr lang="en-US" sz="2667" b="1" dirty="0" err="1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</a:rPr>
              <a:t>phương</a:t>
            </a:r>
            <a:endParaRPr sz="2667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355" name="Google Shape;1355;p39"/>
          <p:cNvSpPr/>
          <p:nvPr/>
        </p:nvSpPr>
        <p:spPr>
          <a:xfrm>
            <a:off x="6155271" y="10225153"/>
            <a:ext cx="2729667" cy="2728367"/>
          </a:xfrm>
          <a:custGeom>
            <a:avLst/>
            <a:gdLst/>
            <a:ahLst/>
            <a:cxnLst/>
            <a:rect l="l" t="t" r="r" b="b"/>
            <a:pathLst>
              <a:path w="81890" h="81851" extrusionOk="0">
                <a:moveTo>
                  <a:pt x="40926" y="11064"/>
                </a:moveTo>
                <a:cubicBezTo>
                  <a:pt x="57465" y="11064"/>
                  <a:pt x="70787" y="24425"/>
                  <a:pt x="70787" y="40925"/>
                </a:cubicBezTo>
                <a:cubicBezTo>
                  <a:pt x="70787" y="57426"/>
                  <a:pt x="57465" y="70787"/>
                  <a:pt x="40926" y="70787"/>
                </a:cubicBezTo>
                <a:cubicBezTo>
                  <a:pt x="24426" y="70787"/>
                  <a:pt x="11065" y="57426"/>
                  <a:pt x="11065" y="40925"/>
                </a:cubicBezTo>
                <a:cubicBezTo>
                  <a:pt x="11065" y="24425"/>
                  <a:pt x="24426" y="11064"/>
                  <a:pt x="40926" y="11064"/>
                </a:cubicBezTo>
                <a:close/>
                <a:moveTo>
                  <a:pt x="40926" y="0"/>
                </a:moveTo>
                <a:cubicBezTo>
                  <a:pt x="18339" y="0"/>
                  <a:pt x="1" y="18338"/>
                  <a:pt x="1" y="40925"/>
                </a:cubicBezTo>
                <a:cubicBezTo>
                  <a:pt x="1" y="63513"/>
                  <a:pt x="18339" y="81851"/>
                  <a:pt x="40926" y="81851"/>
                </a:cubicBezTo>
                <a:cubicBezTo>
                  <a:pt x="63513" y="81851"/>
                  <a:pt x="81851" y="63513"/>
                  <a:pt x="81851" y="40925"/>
                </a:cubicBezTo>
                <a:cubicBezTo>
                  <a:pt x="81890" y="18338"/>
                  <a:pt x="63552" y="0"/>
                  <a:pt x="40926" y="0"/>
                </a:cubicBezTo>
                <a:close/>
              </a:path>
            </a:pathLst>
          </a:custGeom>
          <a:solidFill>
            <a:srgbClr val="F4BF42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050" name="Picture 2" descr="Cách tháo lắp khối rubik 3x3 dễ dàng, nhanh chóng | Hướng dẫn lắp đặt">
            <a:extLst>
              <a:ext uri="{FF2B5EF4-FFF2-40B4-BE49-F238E27FC236}">
                <a16:creationId xmlns:a16="http://schemas.microsoft.com/office/drawing/2014/main" id="{C7494988-61A1-198F-16B3-07A55B131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6923" y1="76000" x2="54000" y2="88000"/>
                        <a14:backgroundMark x1="23385" y1="73692" x2="44000" y2="86923"/>
                        <a14:backgroundMark x1="48615" y1="87385" x2="52308" y2="85692"/>
                        <a14:backgroundMark x1="74615" y1="75231" x2="78000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062" y="-372753"/>
            <a:ext cx="4066773" cy="406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" grpId="0" animBg="1"/>
      <p:bldP spid="1346" grpId="0" animBg="1"/>
      <p:bldP spid="1354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nguage Arts Subject for High School - 10th Grade: The Power of Humor by Slidesgo">
  <a:themeElements>
    <a:clrScheme name="Simple Light">
      <a:dk1>
        <a:srgbClr val="F1F1E6"/>
      </a:dk1>
      <a:lt1>
        <a:srgbClr val="272727"/>
      </a:lt1>
      <a:dk2>
        <a:srgbClr val="FFA6A6"/>
      </a:dk2>
      <a:lt2>
        <a:srgbClr val="E33D5F"/>
      </a:lt2>
      <a:accent1>
        <a:srgbClr val="FFC011"/>
      </a:accent1>
      <a:accent2>
        <a:srgbClr val="80AD4C"/>
      </a:accent2>
      <a:accent3>
        <a:srgbClr val="6A98C4"/>
      </a:accent3>
      <a:accent4>
        <a:srgbClr val="EC833C"/>
      </a:accent4>
      <a:accent5>
        <a:srgbClr val="799954"/>
      </a:accent5>
      <a:accent6>
        <a:srgbClr val="FFFFFF"/>
      </a:accent6>
      <a:hlink>
        <a:srgbClr val="27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250</Words>
  <Application>Microsoft Office PowerPoint</Application>
  <PresentationFormat>Widescreen</PresentationFormat>
  <Paragraphs>69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等线</vt:lpstr>
      <vt:lpstr>微软雅黑</vt:lpstr>
      <vt:lpstr>Anaheim</vt:lpstr>
      <vt:lpstr>Arial</vt:lpstr>
      <vt:lpstr>Barlow</vt:lpstr>
      <vt:lpstr>Calibri</vt:lpstr>
      <vt:lpstr>Cambria</vt:lpstr>
      <vt:lpstr>ITC Avant Garde Std Bk</vt:lpstr>
      <vt:lpstr>Poppins</vt:lpstr>
      <vt:lpstr>Wingdings</vt:lpstr>
      <vt:lpstr>1_Office 主题</vt:lpstr>
      <vt:lpstr>千图网海量PPT模板www.58pic.com​​</vt:lpstr>
      <vt:lpstr>2_Office 主题</vt:lpstr>
      <vt:lpstr>https://www.freeppt7.com</vt:lpstr>
      <vt:lpstr>2_Office 主题​​</vt:lpstr>
      <vt:lpstr>1_Office Theme</vt:lpstr>
      <vt:lpstr>2_Office Theme</vt:lpstr>
      <vt:lpstr>Language Arts Subject for High School - 10th Grade: The Power of Humor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NHANH HƠN ?</vt:lpstr>
      <vt:lpstr>   CÂU 1: Vật sau dạng hình khối gì?</vt:lpstr>
      <vt:lpstr>CÂU 2: Vật sau dạng hình khối gì?</vt:lpstr>
      <vt:lpstr>CÂU 3: Vật sau dạng hình khối gì?</vt:lpstr>
      <vt:lpstr>CÂU 3: Vật sau dạng hình khối gì?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56</cp:revision>
  <dcterms:created xsi:type="dcterms:W3CDTF">2021-07-20T01:55:21Z</dcterms:created>
  <dcterms:modified xsi:type="dcterms:W3CDTF">2026-04-13T02:49:39Z</dcterms:modified>
</cp:coreProperties>
</file>