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34" r:id="rId2"/>
  </p:sldMasterIdLst>
  <p:notesMasterIdLst>
    <p:notesMasterId r:id="rId9"/>
  </p:notesMasterIdLst>
  <p:handoutMasterIdLst>
    <p:handoutMasterId r:id="rId10"/>
  </p:handoutMasterIdLst>
  <p:sldIdLst>
    <p:sldId id="2007577099" r:id="rId3"/>
    <p:sldId id="2007577114" r:id="rId4"/>
    <p:sldId id="2007577115" r:id="rId5"/>
    <p:sldId id="2007577116" r:id="rId6"/>
    <p:sldId id="2007577117" r:id="rId7"/>
    <p:sldId id="200757711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3C21DC-A04E-569F-E57E-EBC7AD8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C219B5-8738-3B58-0581-02468CAC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EB0C3B7-072A-A1D6-1522-E3FD3765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A8764A2-1011-7A7E-2694-53965C73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8017AE5-B78E-9E99-422B-1676D10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DCD95E4-656E-05A8-C935-D18D88B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252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28228E-5A9D-0C19-A5C8-3C29EDAB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AEF47F4-0E77-8969-DB90-F5B88988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8B8FAC5-8253-D0B7-11F0-F20EF955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1E5C9E2-ADC9-945A-A012-FC64B550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E2E85C7-40B0-60A4-457F-7FD91CB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12A4B3C-3D38-A6D7-ECB0-5B66796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4174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4E2312-7FE0-BEA6-74A4-8431C0C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09D5C9B-6986-167D-CCB2-DBF8002B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F92931-8FD6-5F9C-EBDE-91FE1C1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49B5DC2-574D-AE35-ADA0-1D655E4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6AB76F-86D4-7B01-AF54-9E14F3A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4347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A2CB97B-F2F7-5F8C-9B8B-229F5B5D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6906B44-B39C-6F9B-27D2-026BD152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898642D-9C25-716A-0E72-F0CE7B0F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B75661F-5675-8D1A-E7B0-F53B69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9A17AF-C187-CB38-00D9-EA6DE25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906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30536F-4FBC-F111-7556-C86D7F11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A7A7F88-C51D-58F6-6EF3-EA6D2C61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2C75836-96D6-BBD8-5594-3F4ACE6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04CF6D-38A7-2E0B-DC34-C5C34F8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199210E-30FA-036C-D5A3-34A7DDF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240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C2CDA3-AEBF-4A1E-79D8-48DB40B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E36C581-B683-01FE-15E8-1E649493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FBAEDCB-DE38-7256-8766-448ECEFB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410735-FFB9-8CBF-986E-184EC6C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DE2A02B-A423-0B99-8972-EB72C99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216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D23DF8-16BE-51C2-BB51-49FDE1F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53D568-A8FC-DD75-062E-102C6A15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F338657-82A1-1A0F-3597-F2DF1C4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0A51949-B185-A609-BE09-82650296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49FF5B-BDC0-BCA4-27EA-DA02DE4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189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11373D-58A6-400F-F0C0-DED5DE65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6E866B-7F9D-DC7F-F9B2-C32BD5B4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020A7A-1A0A-E061-EAEE-8827DC49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969D95E-9201-13B2-C241-87F3EBC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FCC4810-1698-C7C0-F938-7538426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E7C218C-EC4D-679C-D8AD-3800C953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160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31FD06-20B6-4A31-C931-6CAC103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CE1D019-EC98-FE17-3755-B2598E0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8A77E60-D4D2-356A-9043-1FA23E16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32CE94-16DA-FBE5-7228-103A58F5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6F3FEBF-2BD9-D86F-1E1C-7DBC016BF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489DD7C-6FC1-FF3F-E3C3-F89572DA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B70C1D4-DCDE-51DE-A0E1-0F2A882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5687847-4883-8359-9D90-0AB83FF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445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3130F8-F456-8346-76D7-E1A74B2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3DF42FF-E66F-AF37-4F13-93161EC1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089F2E-D1B9-5538-8CF8-22521FD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48777DF-D299-E3F7-1F69-0A92FB3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461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0192A9-D5DE-6D61-011B-13FB89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8F687C3-DB2C-0808-84E5-378712B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ED75EE8-321D-61E9-428A-72832983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121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id="{34C35250-2FB3-4A6D-4FC3-7EB17D6A9B1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55B81296-E331-EFB6-D1A7-CE4DDCC714BC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7D9346DD-C095-AC97-320F-53313D9D257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8571274C-9DB4-F503-0826-1A46DA7E5EA6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17CE5E0F-573F-7DF9-AB4E-864977B6BEF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  <p:pic>
        <p:nvPicPr>
          <p:cNvPr id="23" name="Picture 2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EDA2EE9-101C-BCD7-C317-EFE0B346D5A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0" y="83951"/>
            <a:ext cx="1648769" cy="164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0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685800" y="3007360"/>
            <a:ext cx="3398520" cy="2733782"/>
          </a:xfrm>
          <a:custGeom>
            <a:avLst/>
            <a:gdLst/>
            <a:ahLst/>
            <a:cxnLst/>
            <a:rect l="l" t="t" r="r" b="b"/>
            <a:pathLst>
              <a:path w="5738628" h="4382877">
                <a:moveTo>
                  <a:pt x="0" y="0"/>
                </a:moveTo>
                <a:lnTo>
                  <a:pt x="5738628" y="0"/>
                </a:lnTo>
                <a:lnTo>
                  <a:pt x="5738628" y="4382877"/>
                </a:lnTo>
                <a:lnTo>
                  <a:pt x="0" y="4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FF46C43A-1A7D-E10A-AC59-8EE5E1D76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326" y="591740"/>
            <a:ext cx="2975106" cy="8596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73EB8C-0266-DCFB-B533-2E6B9408C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7957" y="2611121"/>
            <a:ext cx="10222204" cy="2163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2B275A-C89F-CC8B-3297-298C5CAD80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091" y="1576776"/>
            <a:ext cx="3060457" cy="128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8A1223-89C7-3642-2285-B93CF6B683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3262" y="4649165"/>
            <a:ext cx="2255716" cy="1176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12" descr="E:\张颖颖PPT工作成果\张颖2019PPT\82-新入职幼师培训\飞机.png飞机">
            <a:extLst>
              <a:ext uri="{FF2B5EF4-FFF2-40B4-BE49-F238E27FC236}">
                <a16:creationId xmlns:a16="http://schemas.microsoft.com/office/drawing/2014/main" id="{A5733957-3530-66EE-9F8A-40377C3C5F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180000" flipH="1">
            <a:off x="5284312" y="372974"/>
            <a:ext cx="6846570" cy="1421765"/>
          </a:xfrm>
          <a:prstGeom prst="rect">
            <a:avLst/>
          </a:prstGeom>
        </p:spPr>
      </p:pic>
      <p:pic>
        <p:nvPicPr>
          <p:cNvPr id="29" name="图片 19">
            <a:extLst>
              <a:ext uri="{FF2B5EF4-FFF2-40B4-BE49-F238E27FC236}">
                <a16:creationId xmlns:a16="http://schemas.microsoft.com/office/drawing/2014/main" id="{668B15DA-C090-E1AD-28CA-7567E7628B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738" y="2672660"/>
            <a:ext cx="3221855" cy="3221855"/>
          </a:xfrm>
          <a:prstGeom prst="rect">
            <a:avLst/>
          </a:prstGeom>
        </p:spPr>
      </p:pic>
      <p:sp>
        <p:nvSpPr>
          <p:cNvPr id="31" name="Rounded Rectangle 44">
            <a:extLst>
              <a:ext uri="{FF2B5EF4-FFF2-40B4-BE49-F238E27FC236}">
                <a16:creationId xmlns:a16="http://schemas.microsoft.com/office/drawing/2014/main" id="{933911C5-0EE1-782F-FF7F-4FF2240B6D75}"/>
              </a:ext>
            </a:extLst>
          </p:cNvPr>
          <p:cNvSpPr/>
          <p:nvPr/>
        </p:nvSpPr>
        <p:spPr>
          <a:xfrm>
            <a:off x="863317" y="129802"/>
            <a:ext cx="790385" cy="5354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85DFEAE-F7F9-F42A-9077-DFD7C83928F4}"/>
              </a:ext>
            </a:extLst>
          </p:cNvPr>
          <p:cNvSpPr/>
          <p:nvPr/>
        </p:nvSpPr>
        <p:spPr>
          <a:xfrm>
            <a:off x="137799" y="9464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48B0B2-01D5-F7BA-CFA4-C81C5436CBA3}"/>
              </a:ext>
            </a:extLst>
          </p:cNvPr>
          <p:cNvSpPr txBox="1"/>
          <p:nvPr/>
        </p:nvSpPr>
        <p:spPr>
          <a:xfrm>
            <a:off x="789807" y="-14519"/>
            <a:ext cx="6689241" cy="147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khay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10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chiếc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bánh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96280EA-A2C6-3C4F-BE97-81B13AE7D5B5}"/>
              </a:ext>
            </a:extLst>
          </p:cNvPr>
          <p:cNvGrpSpPr/>
          <p:nvPr/>
        </p:nvGrpSpPr>
        <p:grpSpPr>
          <a:xfrm>
            <a:off x="311284" y="1261759"/>
            <a:ext cx="10679890" cy="1610875"/>
            <a:chOff x="1108953" y="1777027"/>
            <a:chExt cx="10316961" cy="161087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D65523-4C10-DA54-3CFF-9D695D3B3B4D}"/>
                </a:ext>
              </a:extLst>
            </p:cNvPr>
            <p:cNvSpPr txBox="1"/>
            <p:nvPr/>
          </p:nvSpPr>
          <p:spPr>
            <a:xfrm>
              <a:off x="1108953" y="1777027"/>
              <a:ext cx="5995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a)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E5FA8E1-C0A4-A21C-9D82-0E74D0917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9A8AB83-4FF8-2E32-DC3B-B21D24380E8B}"/>
                </a:ext>
              </a:extLst>
            </p:cNvPr>
            <p:cNvSpPr txBox="1"/>
            <p:nvPr/>
          </p:nvSpPr>
          <p:spPr>
            <a:xfrm>
              <a:off x="6424661" y="2082865"/>
              <a:ext cx="5001253" cy="1305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Có            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  </a:t>
              </a: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khay bánh.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Có tất cả             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   </a:t>
              </a: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chiếc bánh.</a:t>
              </a:r>
            </a:p>
          </p:txBody>
        </p:sp>
        <p:sp>
          <p:nvSpPr>
            <p:cNvPr id="38" name="Rounded Rectangle 51">
              <a:extLst>
                <a:ext uri="{FF2B5EF4-FFF2-40B4-BE49-F238E27FC236}">
                  <a16:creationId xmlns:a16="http://schemas.microsoft.com/office/drawing/2014/main" id="{96AC817B-3304-F5D6-62E2-DBD3D945FB88}"/>
                </a:ext>
              </a:extLst>
            </p:cNvPr>
            <p:cNvSpPr/>
            <p:nvPr/>
          </p:nvSpPr>
          <p:spPr>
            <a:xfrm>
              <a:off x="7432364" y="2044871"/>
              <a:ext cx="675171" cy="5884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39" name="Rounded Rectangle 52">
              <a:extLst>
                <a:ext uri="{FF2B5EF4-FFF2-40B4-BE49-F238E27FC236}">
                  <a16:creationId xmlns:a16="http://schemas.microsoft.com/office/drawing/2014/main" id="{8B5F2CAD-09D0-1915-27B1-818CC48AC39C}"/>
                </a:ext>
              </a:extLst>
            </p:cNvPr>
            <p:cNvSpPr/>
            <p:nvPr/>
          </p:nvSpPr>
          <p:spPr>
            <a:xfrm>
              <a:off x="8219718" y="2654434"/>
              <a:ext cx="675171" cy="6362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02DBC986-F0F1-3FB1-1626-7EBFBE09AD48}"/>
              </a:ext>
            </a:extLst>
          </p:cNvPr>
          <p:cNvSpPr/>
          <p:nvPr/>
        </p:nvSpPr>
        <p:spPr>
          <a:xfrm>
            <a:off x="6977210" y="1507760"/>
            <a:ext cx="458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823BFD0-5E4C-D18A-BC81-1742EED10545}"/>
              </a:ext>
            </a:extLst>
          </p:cNvPr>
          <p:cNvSpPr/>
          <p:nvPr/>
        </p:nvSpPr>
        <p:spPr>
          <a:xfrm>
            <a:off x="7684706" y="2168310"/>
            <a:ext cx="732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20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87648A7-5345-9532-9B09-285C3828C4C3}"/>
              </a:ext>
            </a:extLst>
          </p:cNvPr>
          <p:cNvGrpSpPr/>
          <p:nvPr/>
        </p:nvGrpSpPr>
        <p:grpSpPr>
          <a:xfrm>
            <a:off x="332983" y="2865090"/>
            <a:ext cx="10211555" cy="3031083"/>
            <a:chOff x="1108953" y="3429000"/>
            <a:chExt cx="10211555" cy="3031083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F1735BB-02FC-6A7F-69D4-4DA94F566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69ACB98-7623-AE72-C9A4-51AC9B760E29}"/>
                </a:ext>
              </a:extLst>
            </p:cNvPr>
            <p:cNvSpPr txBox="1"/>
            <p:nvPr/>
          </p:nvSpPr>
          <p:spPr>
            <a:xfrm>
              <a:off x="1108953" y="3493759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b)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7F89D2B-9C8E-CDA1-0A63-FC223ED6E031}"/>
                </a:ext>
              </a:extLst>
            </p:cNvPr>
            <p:cNvGrpSpPr/>
            <p:nvPr/>
          </p:nvGrpSpPr>
          <p:grpSpPr>
            <a:xfrm>
              <a:off x="1600293" y="5749244"/>
              <a:ext cx="9720215" cy="710839"/>
              <a:chOff x="1600293" y="5749244"/>
              <a:chExt cx="9720215" cy="710839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53BF8B4C-6CD8-47F4-7F5B-E015B5424375}"/>
                  </a:ext>
                </a:extLst>
              </p:cNvPr>
              <p:cNvGrpSpPr/>
              <p:nvPr/>
            </p:nvGrpSpPr>
            <p:grpSpPr>
              <a:xfrm>
                <a:off x="1600293" y="5765221"/>
                <a:ext cx="3835281" cy="685368"/>
                <a:chOff x="6496664" y="2200745"/>
                <a:chExt cx="3835281" cy="685368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16A821D-B520-5F0F-8D41-E9F4BA904811}"/>
                    </a:ext>
                  </a:extLst>
                </p:cNvPr>
                <p:cNvSpPr txBox="1"/>
                <p:nvPr/>
              </p:nvSpPr>
              <p:spPr>
                <a:xfrm>
                  <a:off x="6496664" y="2227407"/>
                  <a:ext cx="3835281" cy="6587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</a:rPr>
                    <a:t>Có            </a:t>
                  </a: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</a:rPr>
                    <a:t>  </a:t>
                  </a:r>
                  <a:r>
                    <a:rPr kumimoji="0" lang="en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</a:rPr>
                    <a:t>khay bánh.</a:t>
                  </a:r>
                </a:p>
              </p:txBody>
            </p:sp>
            <p:sp>
              <p:nvSpPr>
                <p:cNvPr id="51" name="Rounded Rectangle 64">
                  <a:extLst>
                    <a:ext uri="{FF2B5EF4-FFF2-40B4-BE49-F238E27FC236}">
                      <a16:creationId xmlns:a16="http://schemas.microsoft.com/office/drawing/2014/main" id="{99C27101-C207-2468-5B8A-729FB771BD92}"/>
                    </a:ext>
                  </a:extLst>
                </p:cNvPr>
                <p:cNvSpPr/>
                <p:nvPr/>
              </p:nvSpPr>
              <p:spPr>
                <a:xfrm>
                  <a:off x="7481308" y="2200745"/>
                  <a:ext cx="675171" cy="65719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</a:endParaRP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9AF5811-C6ED-8284-386A-F046DCB874A7}"/>
                  </a:ext>
                </a:extLst>
              </p:cNvPr>
              <p:cNvGrpSpPr/>
              <p:nvPr/>
            </p:nvGrpSpPr>
            <p:grpSpPr>
              <a:xfrm>
                <a:off x="6378962" y="5749244"/>
                <a:ext cx="4941546" cy="710839"/>
                <a:chOff x="6378962" y="5692092"/>
                <a:chExt cx="4941546" cy="710839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DE96F33D-E09A-4132-E87B-8DD7A9E66AF3}"/>
                    </a:ext>
                  </a:extLst>
                </p:cNvPr>
                <p:cNvSpPr/>
                <p:nvPr/>
              </p:nvSpPr>
              <p:spPr>
                <a:xfrm>
                  <a:off x="6378962" y="5744225"/>
                  <a:ext cx="4941546" cy="6587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</a:rPr>
                    <a:t>Có tất cả              </a:t>
                  </a: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</a:rPr>
                    <a:t> </a:t>
                  </a:r>
                  <a:r>
                    <a:rPr kumimoji="0" lang="en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</a:rPr>
                    <a:t>chiếc bánh.</a:t>
                  </a:r>
                </a:p>
              </p:txBody>
            </p:sp>
            <p:sp>
              <p:nvSpPr>
                <p:cNvPr id="49" name="Rounded Rectangle 62">
                  <a:extLst>
                    <a:ext uri="{FF2B5EF4-FFF2-40B4-BE49-F238E27FC236}">
                      <a16:creationId xmlns:a16="http://schemas.microsoft.com/office/drawing/2014/main" id="{151F67D6-57D9-4A5F-088C-96E5FA0DDBAA}"/>
                    </a:ext>
                  </a:extLst>
                </p:cNvPr>
                <p:cNvSpPr/>
                <p:nvPr/>
              </p:nvSpPr>
              <p:spPr>
                <a:xfrm>
                  <a:off x="8304443" y="5692092"/>
                  <a:ext cx="843223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</a:endParaRPr>
                </a:p>
              </p:txBody>
            </p:sp>
          </p:grp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02510955-2401-92DE-3B88-5DF4BE0FE005}"/>
              </a:ext>
            </a:extLst>
          </p:cNvPr>
          <p:cNvSpPr/>
          <p:nvPr/>
        </p:nvSpPr>
        <p:spPr>
          <a:xfrm>
            <a:off x="1796424" y="5261364"/>
            <a:ext cx="732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10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90C7EB1-8332-9F79-E44B-9C3CABC2C468}"/>
              </a:ext>
            </a:extLst>
          </p:cNvPr>
          <p:cNvSpPr/>
          <p:nvPr/>
        </p:nvSpPr>
        <p:spPr>
          <a:xfrm>
            <a:off x="7411011" y="5237518"/>
            <a:ext cx="1007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27528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uiExpand="1" build="p"/>
      <p:bldP spid="40" grpId="0"/>
      <p:bldP spid="41" grpId="0"/>
      <p:bldP spid="52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>
            <a:extLst>
              <a:ext uri="{FF2B5EF4-FFF2-40B4-BE49-F238E27FC236}">
                <a16:creationId xmlns:a16="http://schemas.microsoft.com/office/drawing/2014/main" id="{88ECD2F3-F933-D3CE-06FB-77FB5FFDB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2" y="5276005"/>
            <a:ext cx="1373933" cy="1373933"/>
          </a:xfrm>
          <a:prstGeom prst="rect">
            <a:avLst/>
          </a:prstGeom>
        </p:spPr>
      </p:pic>
      <p:sp>
        <p:nvSpPr>
          <p:cNvPr id="6" name="任意多边形 27">
            <a:extLst>
              <a:ext uri="{FF2B5EF4-FFF2-40B4-BE49-F238E27FC236}">
                <a16:creationId xmlns:a16="http://schemas.microsoft.com/office/drawing/2014/main" id="{790963D2-6E42-0EDC-8369-909EF5B5E621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字魂107号-萌趣欢乐体" panose="00000500000000000000" pitchFamily="2" charset="-122"/>
            </a:endParaRPr>
          </a:p>
        </p:txBody>
      </p:sp>
      <p:sp>
        <p:nvSpPr>
          <p:cNvPr id="7" name="任意多边形 10">
            <a:extLst>
              <a:ext uri="{FF2B5EF4-FFF2-40B4-BE49-F238E27FC236}">
                <a16:creationId xmlns:a16="http://schemas.microsoft.com/office/drawing/2014/main" id="{1D61E0AD-B47A-7C65-96C7-6098BDB3CE32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94">
            <a:extLst>
              <a:ext uri="{FF2B5EF4-FFF2-40B4-BE49-F238E27FC236}">
                <a16:creationId xmlns:a16="http://schemas.microsoft.com/office/drawing/2014/main" id="{896B5181-7A85-92D5-69BD-5053F30EE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395AB7FC-958C-D835-8E17-60215D4F6A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0" y="4917336"/>
            <a:ext cx="1158875" cy="1158875"/>
          </a:xfrm>
          <a:prstGeom prst="rect">
            <a:avLst/>
          </a:prstGeom>
        </p:spPr>
      </p:pic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809BC975-BE0E-D291-FC94-1F823B31F893}"/>
              </a:ext>
            </a:extLst>
          </p:cNvPr>
          <p:cNvSpPr/>
          <p:nvPr/>
        </p:nvSpPr>
        <p:spPr>
          <a:xfrm>
            <a:off x="1546668" y="422193"/>
            <a:ext cx="1111989" cy="6055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0E95AB-E545-CD9F-25F0-EBA692B6E574}"/>
              </a:ext>
            </a:extLst>
          </p:cNvPr>
          <p:cNvSpPr/>
          <p:nvPr/>
        </p:nvSpPr>
        <p:spPr>
          <a:xfrm>
            <a:off x="866122" y="470126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D67461-E6F0-7FCA-F567-3CFB5B2AAFFA}"/>
              </a:ext>
            </a:extLst>
          </p:cNvPr>
          <p:cNvSpPr txBox="1"/>
          <p:nvPr/>
        </p:nvSpPr>
        <p:spPr>
          <a:xfrm>
            <a:off x="1549979" y="293260"/>
            <a:ext cx="6689241" cy="147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lọ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kẹo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100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viên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kẹo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24F407-9CFC-48C8-E5F9-57A690F00138}"/>
              </a:ext>
            </a:extLst>
          </p:cNvPr>
          <p:cNvGrpSpPr/>
          <p:nvPr/>
        </p:nvGrpSpPr>
        <p:grpSpPr>
          <a:xfrm>
            <a:off x="1043725" y="1618274"/>
            <a:ext cx="10292106" cy="1795811"/>
            <a:chOff x="1108953" y="1534131"/>
            <a:chExt cx="10292106" cy="179581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16075A9-0234-00BB-DB5C-E853FBECD0BC}"/>
                </a:ext>
              </a:extLst>
            </p:cNvPr>
            <p:cNvGrpSpPr/>
            <p:nvPr/>
          </p:nvGrpSpPr>
          <p:grpSpPr>
            <a:xfrm>
              <a:off x="1108953" y="1534131"/>
              <a:ext cx="10292106" cy="1795811"/>
              <a:chOff x="1108953" y="1777027"/>
              <a:chExt cx="10292106" cy="1795811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8E2342-C2CD-7794-17DC-0E52A54FB26C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</a:rPr>
                  <a:t>a)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502D13-163D-FEFF-F6E7-782A03666259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5050357" cy="1478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</a:rPr>
                  <a:t>Có             lọ kẹo.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</a:rPr>
                  <a:t>Có tất cả              viên kẹo.</a:t>
                </a:r>
              </a:p>
            </p:txBody>
          </p:sp>
          <p:sp>
            <p:nvSpPr>
              <p:cNvPr id="18" name="Rounded Rectangle 29">
                <a:extLst>
                  <a:ext uri="{FF2B5EF4-FFF2-40B4-BE49-F238E27FC236}">
                    <a16:creationId xmlns:a16="http://schemas.microsoft.com/office/drawing/2014/main" id="{E5A36658-2CEA-0621-D2B5-251FA5032453}"/>
                  </a:ext>
                </a:extLst>
              </p:cNvPr>
              <p:cNvSpPr/>
              <p:nvPr/>
            </p:nvSpPr>
            <p:spPr>
              <a:xfrm>
                <a:off x="7359085" y="2152337"/>
                <a:ext cx="675171" cy="5481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endParaRPr>
              </a:p>
            </p:txBody>
          </p:sp>
          <p:sp>
            <p:nvSpPr>
              <p:cNvPr id="19" name="Rounded Rectangle 30">
                <a:extLst>
                  <a:ext uri="{FF2B5EF4-FFF2-40B4-BE49-F238E27FC236}">
                    <a16:creationId xmlns:a16="http://schemas.microsoft.com/office/drawing/2014/main" id="{558C1025-3682-6483-141A-8A077FC61AE7}"/>
                  </a:ext>
                </a:extLst>
              </p:cNvPr>
              <p:cNvSpPr/>
              <p:nvPr/>
            </p:nvSpPr>
            <p:spPr>
              <a:xfrm>
                <a:off x="8502488" y="2897071"/>
                <a:ext cx="816957" cy="55950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6A4F1E1-CCE3-C71F-8AF0-CEC821D2D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0014DEA-DA76-C045-002B-319C97F3BA66}"/>
              </a:ext>
            </a:extLst>
          </p:cNvPr>
          <p:cNvGrpSpPr/>
          <p:nvPr/>
        </p:nvGrpSpPr>
        <p:grpSpPr>
          <a:xfrm>
            <a:off x="1108953" y="3348350"/>
            <a:ext cx="10352200" cy="2635700"/>
            <a:chOff x="1108953" y="3348350"/>
            <a:chExt cx="10352200" cy="26357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551D220-75CC-B213-7C41-6C8ACFDA0B70}"/>
                </a:ext>
              </a:extLst>
            </p:cNvPr>
            <p:cNvGrpSpPr/>
            <p:nvPr/>
          </p:nvGrpSpPr>
          <p:grpSpPr>
            <a:xfrm>
              <a:off x="1108953" y="3348350"/>
              <a:ext cx="10352200" cy="2635700"/>
              <a:chOff x="1100533" y="3915351"/>
              <a:chExt cx="10352200" cy="263570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90AD0F-B924-BC63-BB66-265924DD4593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</a:rPr>
                  <a:t>b)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BB5994E-E36F-88F1-DB84-F369B9CDB42A}"/>
                  </a:ext>
                </a:extLst>
              </p:cNvPr>
              <p:cNvGrpSpPr/>
              <p:nvPr/>
            </p:nvGrpSpPr>
            <p:grpSpPr>
              <a:xfrm>
                <a:off x="1606731" y="5795246"/>
                <a:ext cx="9846002" cy="755805"/>
                <a:chOff x="1606731" y="5795246"/>
                <a:chExt cx="9846002" cy="755805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B1F64474-7D17-27AF-00AC-F2C0751C611E}"/>
                    </a:ext>
                  </a:extLst>
                </p:cNvPr>
                <p:cNvGrpSpPr/>
                <p:nvPr/>
              </p:nvGrpSpPr>
              <p:grpSpPr>
                <a:xfrm>
                  <a:off x="1606731" y="5811361"/>
                  <a:ext cx="3394455" cy="739690"/>
                  <a:chOff x="6503102" y="2246885"/>
                  <a:chExt cx="3394455" cy="739690"/>
                </a:xfrm>
              </p:grpSpPr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8E02130C-D746-292C-D0C5-7D90CF57B809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3394455" cy="73969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marR="0" lvl="0" indent="-342900" algn="l" defTabSz="914400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</a:rPr>
                      <a:t>Có             lọ kẹo.</a:t>
                    </a:r>
                  </a:p>
                </p:txBody>
              </p:sp>
              <p:sp>
                <p:nvSpPr>
                  <p:cNvPr id="30" name="Rounded Rectangle 41">
                    <a:extLst>
                      <a:ext uri="{FF2B5EF4-FFF2-40B4-BE49-F238E27FC236}">
                        <a16:creationId xmlns:a16="http://schemas.microsoft.com/office/drawing/2014/main" id="{9B15A0D9-ACAC-908B-6B63-81CFF03FF39A}"/>
                      </a:ext>
                    </a:extLst>
                  </p:cNvPr>
                  <p:cNvSpPr/>
                  <p:nvPr/>
                </p:nvSpPr>
                <p:spPr>
                  <a:xfrm>
                    <a:off x="7546608" y="2255052"/>
                    <a:ext cx="675171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VN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085419CC-72B7-5F2B-0549-A3E25C5B28DE}"/>
                    </a:ext>
                  </a:extLst>
                </p:cNvPr>
                <p:cNvGrpSpPr/>
                <p:nvPr/>
              </p:nvGrpSpPr>
              <p:grpSpPr>
                <a:xfrm>
                  <a:off x="6402376" y="5795246"/>
                  <a:ext cx="5050357" cy="755805"/>
                  <a:chOff x="6402376" y="5738094"/>
                  <a:chExt cx="5050357" cy="755805"/>
                </a:xfrm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E540B840-251F-BB03-79A6-BE14DD6F4394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5050357" cy="73969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marR="0" lvl="0" indent="-342900" algn="l" defTabSz="914400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28" name="Rounded Rectangle 39">
                    <a:extLst>
                      <a:ext uri="{FF2B5EF4-FFF2-40B4-BE49-F238E27FC236}">
                        <a16:creationId xmlns:a16="http://schemas.microsoft.com/office/drawing/2014/main" id="{305F734A-548A-3FA2-0743-4C1B51CB243B}"/>
                      </a:ext>
                    </a:extLst>
                  </p:cNvPr>
                  <p:cNvSpPr/>
                  <p:nvPr/>
                </p:nvSpPr>
                <p:spPr>
                  <a:xfrm>
                    <a:off x="8723919" y="5738094"/>
                    <a:ext cx="816957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VN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" panose="02040503050406030204" pitchFamily="18" charset="0"/>
                    </a:endParaRPr>
                  </a:p>
                </p:txBody>
              </p:sp>
            </p:grpSp>
          </p:grp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F891180-DEBF-751F-8874-74D697481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D647-BC51-FB33-2687-7520850B616C}"/>
              </a:ext>
            </a:extLst>
          </p:cNvPr>
          <p:cNvSpPr/>
          <p:nvPr/>
        </p:nvSpPr>
        <p:spPr>
          <a:xfrm>
            <a:off x="7420520" y="1999597"/>
            <a:ext cx="428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E104F4D-5225-C7BA-E4D7-4D3CF7AD9DB4}"/>
              </a:ext>
            </a:extLst>
          </p:cNvPr>
          <p:cNvSpPr/>
          <p:nvPr/>
        </p:nvSpPr>
        <p:spPr>
          <a:xfrm>
            <a:off x="8437260" y="2707967"/>
            <a:ext cx="915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400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3C5BFE-6C3A-80BD-E02C-ECE7D8C39A61}"/>
              </a:ext>
            </a:extLst>
          </p:cNvPr>
          <p:cNvSpPr/>
          <p:nvPr/>
        </p:nvSpPr>
        <p:spPr>
          <a:xfrm>
            <a:off x="2808559" y="5343898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9531E50-9784-58CE-3756-385321A69275}"/>
              </a:ext>
            </a:extLst>
          </p:cNvPr>
          <p:cNvSpPr/>
          <p:nvPr/>
        </p:nvSpPr>
        <p:spPr>
          <a:xfrm>
            <a:off x="8664052" y="5343898"/>
            <a:ext cx="915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110538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animBg="1"/>
      <p:bldP spid="12" grpId="0" uiExpand="1" build="p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8">
            <a:extLst>
              <a:ext uri="{FF2B5EF4-FFF2-40B4-BE49-F238E27FC236}">
                <a16:creationId xmlns:a16="http://schemas.microsoft.com/office/drawing/2014/main" id="{8279768D-7B93-FDA6-81AB-CFAFFC97220B}"/>
              </a:ext>
            </a:extLst>
          </p:cNvPr>
          <p:cNvSpPr/>
          <p:nvPr/>
        </p:nvSpPr>
        <p:spPr>
          <a:xfrm>
            <a:off x="1099629" y="46283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8D29E9-6A0B-CCCB-19A0-B3DB669EB5D2}"/>
              </a:ext>
            </a:extLst>
          </p:cNvPr>
          <p:cNvSpPr/>
          <p:nvPr/>
        </p:nvSpPr>
        <p:spPr>
          <a:xfrm>
            <a:off x="488427" y="40766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366DA2-570C-C360-7EF1-2D68F4984A6B}"/>
              </a:ext>
            </a:extLst>
          </p:cNvPr>
          <p:cNvSpPr txBox="1"/>
          <p:nvPr/>
        </p:nvSpPr>
        <p:spPr>
          <a:xfrm>
            <a:off x="1059015" y="255735"/>
            <a:ext cx="1199182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 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1558C9E-0033-9EDD-B213-E665D2A0398B}"/>
              </a:ext>
            </a:extLst>
          </p:cNvPr>
          <p:cNvGrpSpPr/>
          <p:nvPr/>
        </p:nvGrpSpPr>
        <p:grpSpPr>
          <a:xfrm>
            <a:off x="1899366" y="920409"/>
            <a:ext cx="8757638" cy="5415652"/>
            <a:chOff x="728663" y="114300"/>
            <a:chExt cx="10720387" cy="6629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0E5064-479C-08EA-8C3C-66713161B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F364E4-FF41-9679-AB58-BFD880079A0C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07F2642-2B6D-DFCE-4A5C-6BF5FF35D7D3}"/>
              </a:ext>
            </a:extLst>
          </p:cNvPr>
          <p:cNvGrpSpPr/>
          <p:nvPr/>
        </p:nvGrpSpPr>
        <p:grpSpPr>
          <a:xfrm>
            <a:off x="5362480" y="1000765"/>
            <a:ext cx="861642" cy="822305"/>
            <a:chOff x="5362480" y="1000765"/>
            <a:chExt cx="861642" cy="82230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4E02B0-6D72-76A1-8785-8C0D32AC843A}"/>
                </a:ext>
              </a:extLst>
            </p:cNvPr>
            <p:cNvSpPr txBox="1"/>
            <p:nvPr/>
          </p:nvSpPr>
          <p:spPr>
            <a:xfrm rot="21282462">
              <a:off x="5362480" y="1000765"/>
              <a:ext cx="861642" cy="82230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7C91CA-ACFD-E3EE-CA3E-2018E97C07E8}"/>
                </a:ext>
              </a:extLst>
            </p:cNvPr>
            <p:cNvSpPr/>
            <p:nvPr/>
          </p:nvSpPr>
          <p:spPr>
            <a:xfrm>
              <a:off x="5471977" y="1180546"/>
              <a:ext cx="6719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85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29BFB3-4334-CC4C-9F01-4D264C0F1ECA}"/>
              </a:ext>
            </a:extLst>
          </p:cNvPr>
          <p:cNvGrpSpPr/>
          <p:nvPr/>
        </p:nvGrpSpPr>
        <p:grpSpPr>
          <a:xfrm>
            <a:off x="8962285" y="986039"/>
            <a:ext cx="861642" cy="822305"/>
            <a:chOff x="5378956" y="1196024"/>
            <a:chExt cx="861642" cy="8223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C518A9-FC6C-668A-AE2D-17F8C0244C10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82230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8A454D-9AE7-64AE-A136-82205C5F9757}"/>
                </a:ext>
              </a:extLst>
            </p:cNvPr>
            <p:cNvSpPr/>
            <p:nvPr/>
          </p:nvSpPr>
          <p:spPr>
            <a:xfrm>
              <a:off x="5473787" y="1314788"/>
              <a:ext cx="6719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41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067C1D-BABE-ED2B-375E-E6293C31FCC5}"/>
              </a:ext>
            </a:extLst>
          </p:cNvPr>
          <p:cNvGrpSpPr/>
          <p:nvPr/>
        </p:nvGrpSpPr>
        <p:grpSpPr>
          <a:xfrm>
            <a:off x="3590872" y="3949361"/>
            <a:ext cx="861642" cy="822305"/>
            <a:chOff x="5370142" y="1065191"/>
            <a:chExt cx="861642" cy="82230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F1DA87-E24E-CD57-7212-C4741CCF530D}"/>
                </a:ext>
              </a:extLst>
            </p:cNvPr>
            <p:cNvSpPr txBox="1"/>
            <p:nvPr/>
          </p:nvSpPr>
          <p:spPr>
            <a:xfrm rot="21282462">
              <a:off x="5370142" y="1065191"/>
              <a:ext cx="861642" cy="82230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072F5F-41D0-393C-CFAE-7170ECE345CB}"/>
                </a:ext>
              </a:extLst>
            </p:cNvPr>
            <p:cNvSpPr/>
            <p:nvPr/>
          </p:nvSpPr>
          <p:spPr>
            <a:xfrm>
              <a:off x="5471977" y="1180546"/>
              <a:ext cx="6719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60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3A2A71-428D-FC62-FE30-C9AE465DDFE5}"/>
              </a:ext>
            </a:extLst>
          </p:cNvPr>
          <p:cNvGrpSpPr/>
          <p:nvPr/>
        </p:nvGrpSpPr>
        <p:grpSpPr>
          <a:xfrm>
            <a:off x="5023893" y="3817677"/>
            <a:ext cx="1020012" cy="822305"/>
            <a:chOff x="5319944" y="998550"/>
            <a:chExt cx="1020012" cy="82230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8A8293-DDD9-E823-E647-06977F8DE368}"/>
                </a:ext>
              </a:extLst>
            </p:cNvPr>
            <p:cNvSpPr txBox="1"/>
            <p:nvPr/>
          </p:nvSpPr>
          <p:spPr>
            <a:xfrm rot="21282462">
              <a:off x="5319944" y="998550"/>
              <a:ext cx="994549" cy="82230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2773F6A-5B27-EE13-B22D-880CBD8A9CF4}"/>
                </a:ext>
              </a:extLst>
            </p:cNvPr>
            <p:cNvSpPr/>
            <p:nvPr/>
          </p:nvSpPr>
          <p:spPr>
            <a:xfrm>
              <a:off x="5424321" y="1126538"/>
              <a:ext cx="9156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100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5A7CF21-3B2E-F92D-56BC-59DF5322BCA6}"/>
              </a:ext>
            </a:extLst>
          </p:cNvPr>
          <p:cNvGrpSpPr/>
          <p:nvPr/>
        </p:nvGrpSpPr>
        <p:grpSpPr>
          <a:xfrm>
            <a:off x="8056150" y="3765884"/>
            <a:ext cx="861642" cy="822305"/>
            <a:chOff x="5362480" y="1000765"/>
            <a:chExt cx="861642" cy="82230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9057D3-B095-5006-375B-AB0BE2D0B4EC}"/>
                </a:ext>
              </a:extLst>
            </p:cNvPr>
            <p:cNvSpPr txBox="1"/>
            <p:nvPr/>
          </p:nvSpPr>
          <p:spPr>
            <a:xfrm rot="21282462">
              <a:off x="5362480" y="1000765"/>
              <a:ext cx="861642" cy="82230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00F1F60-AC79-511F-A716-BCE7DB9F2B80}"/>
                </a:ext>
              </a:extLst>
            </p:cNvPr>
            <p:cNvSpPr/>
            <p:nvPr/>
          </p:nvSpPr>
          <p:spPr>
            <a:xfrm>
              <a:off x="5506267" y="1146256"/>
              <a:ext cx="6719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99</a:t>
              </a:r>
              <a:endPara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036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45">
            <a:extLst>
              <a:ext uri="{FF2B5EF4-FFF2-40B4-BE49-F238E27FC236}">
                <a16:creationId xmlns:a16="http://schemas.microsoft.com/office/drawing/2014/main" id="{9B2EFBC2-4C5F-1168-5523-32342B07B255}"/>
              </a:ext>
            </a:extLst>
          </p:cNvPr>
          <p:cNvGrpSpPr/>
          <p:nvPr/>
        </p:nvGrpSpPr>
        <p:grpSpPr>
          <a:xfrm>
            <a:off x="8884249" y="3662209"/>
            <a:ext cx="3339465" cy="2978150"/>
            <a:chOff x="1117" y="2346"/>
            <a:chExt cx="5259" cy="4690"/>
          </a:xfrm>
        </p:grpSpPr>
        <p:sp>
          <p:nvSpPr>
            <p:cNvPr id="7" name="菱形 46">
              <a:extLst>
                <a:ext uri="{FF2B5EF4-FFF2-40B4-BE49-F238E27FC236}">
                  <a16:creationId xmlns:a16="http://schemas.microsoft.com/office/drawing/2014/main" id="{7E0EAF10-892F-5869-DE04-2A314C10DA47}"/>
                </a:ext>
              </a:extLst>
            </p:cNvPr>
            <p:cNvSpPr/>
            <p:nvPr/>
          </p:nvSpPr>
          <p:spPr>
            <a:xfrm>
              <a:off x="1726" y="3762"/>
              <a:ext cx="3275" cy="3275"/>
            </a:xfrm>
            <a:prstGeom prst="diamond">
              <a:avLst/>
            </a:prstGeom>
            <a:noFill/>
            <a:ln>
              <a:solidFill>
                <a:srgbClr val="D94D5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endParaRPr>
            </a:p>
          </p:txBody>
        </p:sp>
        <p:sp>
          <p:nvSpPr>
            <p:cNvPr id="8" name="菱形 47">
              <a:extLst>
                <a:ext uri="{FF2B5EF4-FFF2-40B4-BE49-F238E27FC236}">
                  <a16:creationId xmlns:a16="http://schemas.microsoft.com/office/drawing/2014/main" id="{B1964A70-ED06-EA27-09BA-EE8CF65052AC}"/>
                </a:ext>
              </a:extLst>
            </p:cNvPr>
            <p:cNvSpPr/>
            <p:nvPr/>
          </p:nvSpPr>
          <p:spPr>
            <a:xfrm>
              <a:off x="1117" y="2346"/>
              <a:ext cx="3275" cy="3275"/>
            </a:xfrm>
            <a:prstGeom prst="diamond">
              <a:avLst/>
            </a:prstGeom>
            <a:solidFill>
              <a:srgbClr val="F5A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endParaRPr>
            </a:p>
          </p:txBody>
        </p:sp>
        <p:sp>
          <p:nvSpPr>
            <p:cNvPr id="9" name="菱形 48">
              <a:extLst>
                <a:ext uri="{FF2B5EF4-FFF2-40B4-BE49-F238E27FC236}">
                  <a16:creationId xmlns:a16="http://schemas.microsoft.com/office/drawing/2014/main" id="{5987204C-786F-E42B-F4CC-F5541CCDF5BC}"/>
                </a:ext>
              </a:extLst>
            </p:cNvPr>
            <p:cNvSpPr/>
            <p:nvPr/>
          </p:nvSpPr>
          <p:spPr>
            <a:xfrm>
              <a:off x="4150" y="4588"/>
              <a:ext cx="2226" cy="2226"/>
            </a:xfrm>
            <a:prstGeom prst="diamond">
              <a:avLst/>
            </a:prstGeom>
            <a:solidFill>
              <a:srgbClr val="FEDD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endParaRPr>
            </a:p>
          </p:txBody>
        </p:sp>
      </p:grpSp>
      <p:pic>
        <p:nvPicPr>
          <p:cNvPr id="10" name="图片 7">
            <a:extLst>
              <a:ext uri="{FF2B5EF4-FFF2-40B4-BE49-F238E27FC236}">
                <a16:creationId xmlns:a16="http://schemas.microsoft.com/office/drawing/2014/main" id="{B9A6AE26-4B43-1A61-EF94-2B35F0B895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09" y="5410483"/>
            <a:ext cx="662702" cy="662702"/>
          </a:xfrm>
          <a:prstGeom prst="rect">
            <a:avLst/>
          </a:prstGeom>
        </p:spPr>
      </p:pic>
      <p:pic>
        <p:nvPicPr>
          <p:cNvPr id="11" name="图片 9">
            <a:extLst>
              <a:ext uri="{FF2B5EF4-FFF2-40B4-BE49-F238E27FC236}">
                <a16:creationId xmlns:a16="http://schemas.microsoft.com/office/drawing/2014/main" id="{F50C3D62-1DB2-89AC-CF46-FB21637A65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390" y="4053866"/>
            <a:ext cx="2988592" cy="2678089"/>
          </a:xfrm>
          <a:prstGeom prst="rect">
            <a:avLst/>
          </a:prstGeom>
        </p:spPr>
      </p:pic>
      <p:sp>
        <p:nvSpPr>
          <p:cNvPr id="12" name="Rounded Rectangle 23">
            <a:extLst>
              <a:ext uri="{FF2B5EF4-FFF2-40B4-BE49-F238E27FC236}">
                <a16:creationId xmlns:a16="http://schemas.microsoft.com/office/drawing/2014/main" id="{B31C6789-FCA7-D891-6CAE-B48F73544E32}"/>
              </a:ext>
            </a:extLst>
          </p:cNvPr>
          <p:cNvSpPr/>
          <p:nvPr/>
        </p:nvSpPr>
        <p:spPr>
          <a:xfrm>
            <a:off x="2121222" y="442310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27F920D-26CD-C8F2-5C9D-1E623A07D1FA}"/>
              </a:ext>
            </a:extLst>
          </p:cNvPr>
          <p:cNvSpPr/>
          <p:nvPr/>
        </p:nvSpPr>
        <p:spPr>
          <a:xfrm>
            <a:off x="1342140" y="32232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BAB1BB-36F7-734F-6D0D-729A6D3FE03E}"/>
              </a:ext>
            </a:extLst>
          </p:cNvPr>
          <p:cNvSpPr txBox="1"/>
          <p:nvPr/>
        </p:nvSpPr>
        <p:spPr>
          <a:xfrm>
            <a:off x="2121222" y="292023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 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4141B-B869-3BA0-9A67-3F4BC163B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81" y="1671921"/>
            <a:ext cx="5226244" cy="46444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1A100B0-E210-7AB2-E927-56B1E924E677}"/>
              </a:ext>
            </a:extLst>
          </p:cNvPr>
          <p:cNvSpPr txBox="1"/>
          <p:nvPr/>
        </p:nvSpPr>
        <p:spPr>
          <a:xfrm>
            <a:off x="935467" y="1024930"/>
            <a:ext cx="5147563" cy="1685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Biết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Một hộp nhỏ đựng 10 chiếc bánh.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Một hộp to đựng 100 chiếc bánh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C30059-65BC-6DFD-6EE0-1E9A369B9E5E}"/>
              </a:ext>
            </a:extLst>
          </p:cNvPr>
          <p:cNvGrpSpPr/>
          <p:nvPr/>
        </p:nvGrpSpPr>
        <p:grpSpPr>
          <a:xfrm>
            <a:off x="897875" y="2790075"/>
            <a:ext cx="5547314" cy="1179409"/>
            <a:chOff x="935467" y="2784913"/>
            <a:chExt cx="5547314" cy="117940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962DF5-09DC-1CED-30B4-3DF668BC0CC1}"/>
                </a:ext>
              </a:extLst>
            </p:cNvPr>
            <p:cNvSpPr txBox="1"/>
            <p:nvPr/>
          </p:nvSpPr>
          <p:spPr>
            <a:xfrm>
              <a:off x="935467" y="2784913"/>
              <a:ext cx="5547314" cy="113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a) Hôm qua, Rô-bốt bán được 4 hộp to, tức là bán được        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      </a:t>
              </a:r>
              <a:r>
                <a:rPr kumimoji="0" lang="en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chiếc bánh.</a:t>
              </a:r>
            </a:p>
          </p:txBody>
        </p:sp>
        <p:sp>
          <p:nvSpPr>
            <p:cNvPr id="19" name="Rounded Rectangle 30">
              <a:extLst>
                <a:ext uri="{FF2B5EF4-FFF2-40B4-BE49-F238E27FC236}">
                  <a16:creationId xmlns:a16="http://schemas.microsoft.com/office/drawing/2014/main" id="{0DEBC69B-8F6F-444C-0D76-1352861B458C}"/>
                </a:ext>
              </a:extLst>
            </p:cNvPr>
            <p:cNvSpPr/>
            <p:nvPr/>
          </p:nvSpPr>
          <p:spPr>
            <a:xfrm>
              <a:off x="3357996" y="3349771"/>
              <a:ext cx="856586" cy="6145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62CCD18-8D73-F627-637B-C190070B86E5}"/>
              </a:ext>
            </a:extLst>
          </p:cNvPr>
          <p:cNvGrpSpPr/>
          <p:nvPr/>
        </p:nvGrpSpPr>
        <p:grpSpPr>
          <a:xfrm>
            <a:off x="976931" y="4144745"/>
            <a:ext cx="5749588" cy="1165106"/>
            <a:chOff x="976931" y="2333566"/>
            <a:chExt cx="4769874" cy="116510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53B5675-352D-1AC7-6F8F-4BC738704C1C}"/>
                </a:ext>
              </a:extLst>
            </p:cNvPr>
            <p:cNvSpPr txBox="1"/>
            <p:nvPr/>
          </p:nvSpPr>
          <p:spPr>
            <a:xfrm>
              <a:off x="976931" y="2333566"/>
              <a:ext cx="4769874" cy="113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b) Hôm nay, Rô-bốt bán được 8 hộp nhỏ, tức là bán được        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      </a:t>
              </a:r>
              <a:r>
                <a:rPr kumimoji="0" lang="en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chiếc bánh.</a:t>
              </a:r>
            </a:p>
          </p:txBody>
        </p:sp>
        <p:sp>
          <p:nvSpPr>
            <p:cNvPr id="22" name="Rounded Rectangle 33">
              <a:extLst>
                <a:ext uri="{FF2B5EF4-FFF2-40B4-BE49-F238E27FC236}">
                  <a16:creationId xmlns:a16="http://schemas.microsoft.com/office/drawing/2014/main" id="{5706221C-D368-8EA6-6E86-691D5AB9F9D4}"/>
                </a:ext>
              </a:extLst>
            </p:cNvPr>
            <p:cNvSpPr/>
            <p:nvPr/>
          </p:nvSpPr>
          <p:spPr>
            <a:xfrm>
              <a:off x="3616864" y="2965472"/>
              <a:ext cx="623964" cy="533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7B538D0-5695-9312-1329-24ECD2E09AEB}"/>
              </a:ext>
            </a:extLst>
          </p:cNvPr>
          <p:cNvSpPr/>
          <p:nvPr/>
        </p:nvSpPr>
        <p:spPr>
          <a:xfrm>
            <a:off x="3216625" y="3384709"/>
            <a:ext cx="1064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400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585CA8-399F-3B66-A215-C9AEEB12327B}"/>
              </a:ext>
            </a:extLst>
          </p:cNvPr>
          <p:cNvSpPr/>
          <p:nvPr/>
        </p:nvSpPr>
        <p:spPr>
          <a:xfrm>
            <a:off x="4224592" y="4728760"/>
            <a:ext cx="671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29978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>
            <a:extLst>
              <a:ext uri="{FF2B5EF4-FFF2-40B4-BE49-F238E27FC236}">
                <a16:creationId xmlns:a16="http://schemas.microsoft.com/office/drawing/2014/main" id="{FD7F8E96-A2CC-55BF-0F4B-A6A5486277AD}"/>
              </a:ext>
            </a:extLst>
          </p:cNvPr>
          <p:cNvSpPr/>
          <p:nvPr/>
        </p:nvSpPr>
        <p:spPr>
          <a:xfrm>
            <a:off x="9022080" y="3576195"/>
            <a:ext cx="2373497" cy="2534593"/>
          </a:xfrm>
          <a:custGeom>
            <a:avLst/>
            <a:gdLst/>
            <a:ahLst/>
            <a:cxnLst/>
            <a:rect l="l" t="t" r="r" b="b"/>
            <a:pathLst>
              <a:path w="4568533" h="4878614">
                <a:moveTo>
                  <a:pt x="0" y="0"/>
                </a:moveTo>
                <a:lnTo>
                  <a:pt x="4568533" y="0"/>
                </a:lnTo>
                <a:lnTo>
                  <a:pt x="4568533" y="4878614"/>
                </a:lnTo>
                <a:lnTo>
                  <a:pt x="0" y="4878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C88C1FA-B9BF-6045-2943-5B7BC93B5BCC}"/>
              </a:ext>
            </a:extLst>
          </p:cNvPr>
          <p:cNvSpPr/>
          <p:nvPr/>
        </p:nvSpPr>
        <p:spPr>
          <a:xfrm>
            <a:off x="685800" y="3576320"/>
            <a:ext cx="2834464" cy="2164822"/>
          </a:xfrm>
          <a:custGeom>
            <a:avLst/>
            <a:gdLst/>
            <a:ahLst/>
            <a:cxnLst/>
            <a:rect l="l" t="t" r="r" b="b"/>
            <a:pathLst>
              <a:path w="5738628" h="4382877">
                <a:moveTo>
                  <a:pt x="0" y="0"/>
                </a:moveTo>
                <a:lnTo>
                  <a:pt x="5738628" y="0"/>
                </a:lnTo>
                <a:lnTo>
                  <a:pt x="5738628" y="4382877"/>
                </a:lnTo>
                <a:lnTo>
                  <a:pt x="0" y="4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2A8216CA-A01A-BD4C-7C28-351D4A3B7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955" y="1896601"/>
            <a:ext cx="8974090" cy="3359187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5D9970F9-0CF4-0566-26CA-4B5B0EB7C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446" y="1323260"/>
            <a:ext cx="2975106" cy="85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148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等线</vt:lpstr>
      <vt:lpstr>微软雅黑</vt:lpstr>
      <vt:lpstr>Arial</vt:lpstr>
      <vt:lpstr>Calibri</vt:lpstr>
      <vt:lpstr>Cambria</vt:lpstr>
      <vt:lpstr>字魂107号-萌趣欢乐体</vt:lpstr>
      <vt:lpstr>自定义设计方案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43</cp:revision>
  <dcterms:created xsi:type="dcterms:W3CDTF">2021-07-24T01:07:49Z</dcterms:created>
  <dcterms:modified xsi:type="dcterms:W3CDTF">2026-04-13T03:01:57Z</dcterms:modified>
</cp:coreProperties>
</file>