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89" r:id="rId2"/>
  </p:sldMasterIdLst>
  <p:notesMasterIdLst>
    <p:notesMasterId r:id="rId9"/>
  </p:notesMasterIdLst>
  <p:handoutMasterIdLst>
    <p:handoutMasterId r:id="rId10"/>
  </p:handoutMasterIdLst>
  <p:sldIdLst>
    <p:sldId id="2007577100" r:id="rId3"/>
    <p:sldId id="2007577101" r:id="rId4"/>
    <p:sldId id="2007577102" r:id="rId5"/>
    <p:sldId id="2007577103" r:id="rId6"/>
    <p:sldId id="2007577104" r:id="rId7"/>
    <p:sldId id="200757710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89D570-4A3F-46CC-9D13-25300EF99BE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7C9E07-19F6-40F6-9320-91A7D7E7A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4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89D570-4A3F-46CC-9D13-25300EF99BE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7C9E07-19F6-40F6-9320-91A7D7E7A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73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89D570-4A3F-46CC-9D13-25300EF99BE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7C9E07-19F6-40F6-9320-91A7D7E7A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37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89D570-4A3F-46CC-9D13-25300EF99BE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7C9E07-19F6-40F6-9320-91A7D7E7A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1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Mùa đông Tuyết Lạnh, Nền Mùa đông, Vẽ Tay, Tuyết Hình nền Vector để tải  xuống miễn phí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63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043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Bộ hình ảnh cây thông noel trang trí giáng sinh 3d ấn tượ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386" y="1"/>
            <a:ext cx="125153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797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0111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Ảnh Noel - Hình nền giáng sinh đẹp và lung linh nhất 202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767"/>
            <a:ext cx="12192000" cy="690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572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89D570-4A3F-46CC-9D13-25300EF99BE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7C9E07-19F6-40F6-9320-91A7D7E7A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61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89D570-4A3F-46CC-9D13-25300EF99BE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7C9E07-19F6-40F6-9320-91A7D7E7A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45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89D570-4A3F-46CC-9D13-25300EF99BE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7C9E07-19F6-40F6-9320-91A7D7E7A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85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E179710-384C-D495-F689-53CC9D58256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2239" y="0"/>
            <a:ext cx="1557678" cy="155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9">
            <a:extLst>
              <a:ext uri="{FF2B5EF4-FFF2-40B4-BE49-F238E27FC236}">
                <a16:creationId xmlns:a16="http://schemas.microsoft.com/office/drawing/2014/main" id="{F476A1C8-1E69-4EF4-930D-4542A5D3D2C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13" name="矩形 10">
            <a:extLst>
              <a:ext uri="{FF2B5EF4-FFF2-40B4-BE49-F238E27FC236}">
                <a16:creationId xmlns:a16="http://schemas.microsoft.com/office/drawing/2014/main" id="{A32A9826-4125-4AE4-81B4-648E662014CA}"/>
              </a:ext>
            </a:extLst>
          </p:cNvPr>
          <p:cNvSpPr/>
          <p:nvPr userDrawn="1"/>
        </p:nvSpPr>
        <p:spPr>
          <a:xfrm>
            <a:off x="457200" y="457200"/>
            <a:ext cx="11269980" cy="5909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1">
            <a:extLst>
              <a:ext uri="{FF2B5EF4-FFF2-40B4-BE49-F238E27FC236}">
                <a16:creationId xmlns:a16="http://schemas.microsoft.com/office/drawing/2014/main" id="{9B43FDBC-EE57-4CA9-96AC-48E2377C7F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94" r="35943"/>
          <a:stretch/>
        </p:blipFill>
        <p:spPr>
          <a:xfrm flipH="1">
            <a:off x="7829550" y="4569808"/>
            <a:ext cx="5162550" cy="2904768"/>
          </a:xfrm>
          <a:prstGeom prst="rect">
            <a:avLst/>
          </a:prstGeom>
        </p:spPr>
      </p:pic>
      <p:pic>
        <p:nvPicPr>
          <p:cNvPr id="15" name="图片 12">
            <a:extLst>
              <a:ext uri="{FF2B5EF4-FFF2-40B4-BE49-F238E27FC236}">
                <a16:creationId xmlns:a16="http://schemas.microsoft.com/office/drawing/2014/main" id="{BD57816A-29D2-43AD-80EF-8446611D32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06" t="-1" b="57501"/>
          <a:stretch/>
        </p:blipFill>
        <p:spPr>
          <a:xfrm flipH="1">
            <a:off x="-7620" y="-33967"/>
            <a:ext cx="4591050" cy="1991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5511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5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microsoft.com/office/2007/relationships/hdphoto" Target="../media/hdphoto8.wdp"/><Relationship Id="rId5" Type="http://schemas.microsoft.com/office/2007/relationships/hdphoto" Target="../media/hdphoto7.wdp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031" y="1128008"/>
            <a:ext cx="6379821" cy="514989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4251" y="4247535"/>
            <a:ext cx="2850141" cy="27628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81852" y="5017952"/>
            <a:ext cx="1898173" cy="1840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59" y="-2054693"/>
            <a:ext cx="10149362" cy="75395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4" y="2443272"/>
            <a:ext cx="3381786" cy="439323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54C5FA-530B-EB1E-1796-3FC7813E27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3225" y="1926094"/>
            <a:ext cx="11010330" cy="26702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3E30A2-3741-A15D-EA61-C0F50FD3D7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17440" y="1304870"/>
            <a:ext cx="2715908" cy="100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6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2">
            <a:extLst>
              <a:ext uri="{FF2B5EF4-FFF2-40B4-BE49-F238E27FC236}">
                <a16:creationId xmlns:a16="http://schemas.microsoft.com/office/drawing/2014/main" id="{F959870C-1DE3-A8F0-79CA-4D14BDBFB82B}"/>
              </a:ext>
            </a:extLst>
          </p:cNvPr>
          <p:cNvSpPr/>
          <p:nvPr/>
        </p:nvSpPr>
        <p:spPr>
          <a:xfrm>
            <a:off x="546136" y="393290"/>
            <a:ext cx="10953135" cy="601592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ambria" panose="020405030504060302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3E7B445-7C2A-2F72-A7CC-4A3055552C41}"/>
              </a:ext>
            </a:extLst>
          </p:cNvPr>
          <p:cNvGrpSpPr/>
          <p:nvPr/>
        </p:nvGrpSpPr>
        <p:grpSpPr>
          <a:xfrm>
            <a:off x="816002" y="734234"/>
            <a:ext cx="2637237" cy="820609"/>
            <a:chOff x="816002" y="734234"/>
            <a:chExt cx="2637237" cy="820609"/>
          </a:xfrm>
        </p:grpSpPr>
        <p:sp>
          <p:nvSpPr>
            <p:cNvPr id="4" name="Rounded Rectangle 4">
              <a:extLst>
                <a:ext uri="{FF2B5EF4-FFF2-40B4-BE49-F238E27FC236}">
                  <a16:creationId xmlns:a16="http://schemas.microsoft.com/office/drawing/2014/main" id="{DE4B517B-8170-D1C1-A2D2-315020169547}"/>
                </a:ext>
              </a:extLst>
            </p:cNvPr>
            <p:cNvSpPr/>
            <p:nvPr/>
          </p:nvSpPr>
          <p:spPr>
            <a:xfrm>
              <a:off x="1653371" y="860223"/>
              <a:ext cx="1717150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Cambria" panose="02040503050406030204" pitchFamily="18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ADFED66-1D33-883B-28F8-924A00A7D800}"/>
                </a:ext>
              </a:extLst>
            </p:cNvPr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Cambria" panose="02040503050406030204" pitchFamily="18" charset="0"/>
                </a:rPr>
                <a:t>1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BF6A711-BA11-290F-DFC1-0F9AB5AA7CDF}"/>
                </a:ext>
              </a:extLst>
            </p:cNvPr>
            <p:cNvSpPr txBox="1"/>
            <p:nvPr/>
          </p:nvSpPr>
          <p:spPr>
            <a:xfrm>
              <a:off x="1824531" y="734234"/>
              <a:ext cx="1628708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</a:rPr>
                <a:t>Đ / S </a:t>
              </a:r>
              <a:r>
                <a:rPr lang="en-US" sz="3600" b="1" dirty="0">
                  <a:latin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7687F52-CBF8-6E8F-0509-03818F921DC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48" b="99517" l="0" r="97674"/>
                    </a14:imgEffect>
                    <a14:imgEffect>
                      <a14:saturation sat="200000"/>
                    </a14:imgEffect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144" y="359142"/>
            <a:ext cx="3124692" cy="167134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8689774-4C10-960A-0C98-DB9691F5F450}"/>
              </a:ext>
            </a:extLst>
          </p:cNvPr>
          <p:cNvGrpSpPr/>
          <p:nvPr/>
        </p:nvGrpSpPr>
        <p:grpSpPr>
          <a:xfrm>
            <a:off x="935467" y="1897092"/>
            <a:ext cx="10319619" cy="3594510"/>
            <a:chOff x="935467" y="1897092"/>
            <a:chExt cx="10319619" cy="359451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2CB5B23-882A-A498-B077-CA11C646F3CD}"/>
                </a:ext>
              </a:extLst>
            </p:cNvPr>
            <p:cNvSpPr txBox="1"/>
            <p:nvPr/>
          </p:nvSpPr>
          <p:spPr>
            <a:xfrm>
              <a:off x="935467" y="1897092"/>
              <a:ext cx="10319619" cy="3594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x-none" sz="4000" b="1" dirty="0">
                  <a:latin typeface="Cambria" panose="02040503050406030204" pitchFamily="18" charset="0"/>
                </a:rPr>
                <a:t>700  &lt;  900			520  =  250</a:t>
              </a:r>
            </a:p>
            <a:p>
              <a:pPr>
                <a:lnSpc>
                  <a:spcPct val="200000"/>
                </a:lnSpc>
              </a:pPr>
              <a:r>
                <a:rPr lang="x-none" sz="4000" b="1" dirty="0">
                  <a:latin typeface="Cambria" panose="02040503050406030204" pitchFamily="18" charset="0"/>
                </a:rPr>
                <a:t>890  &gt;  800			270  &lt;  720</a:t>
              </a:r>
            </a:p>
            <a:p>
              <a:pPr>
                <a:lnSpc>
                  <a:spcPct val="200000"/>
                </a:lnSpc>
              </a:pPr>
              <a:r>
                <a:rPr lang="x-none" sz="4000" b="1" dirty="0">
                  <a:latin typeface="Cambria" panose="02040503050406030204" pitchFamily="18" charset="0"/>
                </a:rPr>
                <a:t>190  =  190			460  &gt;  640</a:t>
              </a:r>
            </a:p>
          </p:txBody>
        </p:sp>
        <p:sp>
          <p:nvSpPr>
            <p:cNvPr id="10" name="Rounded Rectangle 10">
              <a:extLst>
                <a:ext uri="{FF2B5EF4-FFF2-40B4-BE49-F238E27FC236}">
                  <a16:creationId xmlns:a16="http://schemas.microsoft.com/office/drawing/2014/main" id="{E504A802-F8D2-6D23-1378-DD41544A6526}"/>
                </a:ext>
              </a:extLst>
            </p:cNvPr>
            <p:cNvSpPr/>
            <p:nvPr/>
          </p:nvSpPr>
          <p:spPr>
            <a:xfrm>
              <a:off x="3925125" y="2280947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b="1" dirty="0">
                  <a:solidFill>
                    <a:srgbClr val="000000"/>
                  </a:solidFill>
                  <a:latin typeface="Cambria" panose="02040503050406030204" pitchFamily="18" charset="0"/>
                </a:rPr>
                <a:t>?</a:t>
              </a:r>
            </a:p>
          </p:txBody>
        </p:sp>
        <p:sp>
          <p:nvSpPr>
            <p:cNvPr id="11" name="Rounded Rectangle 11">
              <a:extLst>
                <a:ext uri="{FF2B5EF4-FFF2-40B4-BE49-F238E27FC236}">
                  <a16:creationId xmlns:a16="http://schemas.microsoft.com/office/drawing/2014/main" id="{17F5BC9D-6E37-DD3E-12C5-6AC0EA89687B}"/>
                </a:ext>
              </a:extLst>
            </p:cNvPr>
            <p:cNvSpPr/>
            <p:nvPr/>
          </p:nvSpPr>
          <p:spPr>
            <a:xfrm>
              <a:off x="3934032" y="3417454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b="1" dirty="0">
                  <a:solidFill>
                    <a:srgbClr val="000000"/>
                  </a:solidFill>
                  <a:latin typeface="Cambria" panose="02040503050406030204" pitchFamily="18" charset="0"/>
                </a:rPr>
                <a:t>?</a:t>
              </a:r>
            </a:p>
          </p:txBody>
        </p:sp>
        <p:sp>
          <p:nvSpPr>
            <p:cNvPr id="12" name="Rounded Rectangle 12">
              <a:extLst>
                <a:ext uri="{FF2B5EF4-FFF2-40B4-BE49-F238E27FC236}">
                  <a16:creationId xmlns:a16="http://schemas.microsoft.com/office/drawing/2014/main" id="{33DF7F45-E91E-EC24-DF00-BD30B69026CF}"/>
                </a:ext>
              </a:extLst>
            </p:cNvPr>
            <p:cNvSpPr/>
            <p:nvPr/>
          </p:nvSpPr>
          <p:spPr>
            <a:xfrm>
              <a:off x="3925125" y="4603610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b="1" dirty="0">
                  <a:solidFill>
                    <a:srgbClr val="000000"/>
                  </a:solidFill>
                  <a:latin typeface="Cambria" panose="02040503050406030204" pitchFamily="18" charset="0"/>
                </a:rPr>
                <a:t>?</a:t>
              </a:r>
            </a:p>
          </p:txBody>
        </p:sp>
        <p:sp>
          <p:nvSpPr>
            <p:cNvPr id="13" name="Rounded Rectangle 13">
              <a:extLst>
                <a:ext uri="{FF2B5EF4-FFF2-40B4-BE49-F238E27FC236}">
                  <a16:creationId xmlns:a16="http://schemas.microsoft.com/office/drawing/2014/main" id="{2C7D9882-B100-7C3D-69B0-BF851AC2E1CE}"/>
                </a:ext>
              </a:extLst>
            </p:cNvPr>
            <p:cNvSpPr/>
            <p:nvPr/>
          </p:nvSpPr>
          <p:spPr>
            <a:xfrm>
              <a:off x="8273026" y="2155896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b="1" dirty="0">
                  <a:solidFill>
                    <a:srgbClr val="000000"/>
                  </a:solidFill>
                  <a:latin typeface="Cambria" panose="02040503050406030204" pitchFamily="18" charset="0"/>
                </a:rPr>
                <a:t>?</a:t>
              </a:r>
            </a:p>
          </p:txBody>
        </p:sp>
        <p:sp>
          <p:nvSpPr>
            <p:cNvPr id="14" name="Rounded Rectangle 14">
              <a:extLst>
                <a:ext uri="{FF2B5EF4-FFF2-40B4-BE49-F238E27FC236}">
                  <a16:creationId xmlns:a16="http://schemas.microsoft.com/office/drawing/2014/main" id="{DE776494-A9D4-2222-0D74-972653DB32DD}"/>
                </a:ext>
              </a:extLst>
            </p:cNvPr>
            <p:cNvSpPr/>
            <p:nvPr/>
          </p:nvSpPr>
          <p:spPr>
            <a:xfrm>
              <a:off x="8273026" y="3339597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b="1" dirty="0">
                  <a:solidFill>
                    <a:srgbClr val="000000"/>
                  </a:solidFill>
                  <a:latin typeface="Cambria" panose="02040503050406030204" pitchFamily="18" charset="0"/>
                </a:rPr>
                <a:t>?</a:t>
              </a:r>
            </a:p>
          </p:txBody>
        </p:sp>
        <p:sp>
          <p:nvSpPr>
            <p:cNvPr id="15" name="Rounded Rectangle 15">
              <a:extLst>
                <a:ext uri="{FF2B5EF4-FFF2-40B4-BE49-F238E27FC236}">
                  <a16:creationId xmlns:a16="http://schemas.microsoft.com/office/drawing/2014/main" id="{E743B465-D6CC-CB59-49C2-33E2DB21CC1A}"/>
                </a:ext>
              </a:extLst>
            </p:cNvPr>
            <p:cNvSpPr/>
            <p:nvPr/>
          </p:nvSpPr>
          <p:spPr>
            <a:xfrm>
              <a:off x="8273026" y="4581243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b="1" dirty="0">
                  <a:solidFill>
                    <a:srgbClr val="000000"/>
                  </a:solidFill>
                  <a:latin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5CD4CFE-B6F8-4A0C-85D4-76136B78ACE7}"/>
              </a:ext>
            </a:extLst>
          </p:cNvPr>
          <p:cNvSpPr txBox="1"/>
          <p:nvPr/>
        </p:nvSpPr>
        <p:spPr>
          <a:xfrm>
            <a:off x="4109158" y="2368799"/>
            <a:ext cx="54854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4000" b="1" dirty="0">
                <a:solidFill>
                  <a:srgbClr val="FF0000"/>
                </a:solidFill>
                <a:latin typeface="Cambria" panose="02040503050406030204" pitchFamily="18" charset="0"/>
              </a:rPr>
              <a:t>Đ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D85135-44FC-7287-05D1-A2F9709830DD}"/>
              </a:ext>
            </a:extLst>
          </p:cNvPr>
          <p:cNvSpPr txBox="1"/>
          <p:nvPr/>
        </p:nvSpPr>
        <p:spPr>
          <a:xfrm>
            <a:off x="4109158" y="3495311"/>
            <a:ext cx="54854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4000" b="1" dirty="0">
                <a:solidFill>
                  <a:srgbClr val="FF0000"/>
                </a:solidFill>
                <a:latin typeface="Cambria" panose="02040503050406030204" pitchFamily="18" charset="0"/>
              </a:rPr>
              <a:t>Đ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6F0251-5335-3B10-FA26-6EA32E037027}"/>
              </a:ext>
            </a:extLst>
          </p:cNvPr>
          <p:cNvSpPr txBox="1"/>
          <p:nvPr/>
        </p:nvSpPr>
        <p:spPr>
          <a:xfrm>
            <a:off x="4109158" y="4717766"/>
            <a:ext cx="54854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4000" b="1" dirty="0">
                <a:solidFill>
                  <a:srgbClr val="FF0000"/>
                </a:solidFill>
                <a:latin typeface="Cambria" panose="02040503050406030204" pitchFamily="18" charset="0"/>
              </a:rPr>
              <a:t>Đ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06680B-BD18-27E0-2C23-E3E57468D08F}"/>
              </a:ext>
            </a:extLst>
          </p:cNvPr>
          <p:cNvSpPr txBox="1"/>
          <p:nvPr/>
        </p:nvSpPr>
        <p:spPr>
          <a:xfrm>
            <a:off x="8443995" y="2253665"/>
            <a:ext cx="44755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4000" b="1" dirty="0">
                <a:solidFill>
                  <a:srgbClr val="FF0000"/>
                </a:solidFill>
                <a:latin typeface="Cambria" panose="02040503050406030204" pitchFamily="18" charset="0"/>
              </a:rPr>
              <a:t>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EF6B8A-16ED-6A8F-AF0D-C18BFB2F5DF5}"/>
              </a:ext>
            </a:extLst>
          </p:cNvPr>
          <p:cNvSpPr txBox="1"/>
          <p:nvPr/>
        </p:nvSpPr>
        <p:spPr>
          <a:xfrm>
            <a:off x="8433330" y="3401251"/>
            <a:ext cx="54854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</a:rPr>
              <a:t>Đ</a:t>
            </a:r>
            <a:endParaRPr lang="x-none" sz="4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61E8B9-5419-A926-B568-10FB170EC196}"/>
              </a:ext>
            </a:extLst>
          </p:cNvPr>
          <p:cNvSpPr txBox="1"/>
          <p:nvPr/>
        </p:nvSpPr>
        <p:spPr>
          <a:xfrm>
            <a:off x="8441773" y="4611550"/>
            <a:ext cx="44755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4000" b="1" dirty="0">
                <a:solidFill>
                  <a:srgbClr val="FF0000"/>
                </a:solidFill>
                <a:latin typeface="Cambria" panose="02040503050406030204" pitchFamily="18" charset="0"/>
              </a:rPr>
              <a:t>S</a:t>
            </a:r>
          </a:p>
        </p:txBody>
      </p:sp>
      <p:pic>
        <p:nvPicPr>
          <p:cNvPr id="22" name="图片 2">
            <a:extLst>
              <a:ext uri="{FF2B5EF4-FFF2-40B4-BE49-F238E27FC236}">
                <a16:creationId xmlns:a16="http://schemas.microsoft.com/office/drawing/2014/main" id="{7148B534-6824-AC45-0075-7E7FA5EBDE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27" y="2417430"/>
            <a:ext cx="4606141" cy="4606141"/>
          </a:xfrm>
          <a:prstGeom prst="rect">
            <a:avLst/>
          </a:prstGeom>
        </p:spPr>
      </p:pic>
      <p:pic>
        <p:nvPicPr>
          <p:cNvPr id="23" name="图片 10">
            <a:extLst>
              <a:ext uri="{FF2B5EF4-FFF2-40B4-BE49-F238E27FC236}">
                <a16:creationId xmlns:a16="http://schemas.microsoft.com/office/drawing/2014/main" id="{8529120E-8743-0986-C4F5-CE61B3A4BF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123" y="4840038"/>
            <a:ext cx="2017962" cy="201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3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42">
            <a:extLst>
              <a:ext uri="{FF2B5EF4-FFF2-40B4-BE49-F238E27FC236}">
                <a16:creationId xmlns:a16="http://schemas.microsoft.com/office/drawing/2014/main" id="{9473B1EB-8166-635C-E511-576C7FA2267D}"/>
              </a:ext>
            </a:extLst>
          </p:cNvPr>
          <p:cNvSpPr/>
          <p:nvPr/>
        </p:nvSpPr>
        <p:spPr>
          <a:xfrm>
            <a:off x="1337063" y="137607"/>
            <a:ext cx="9919469" cy="150726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ounded Rectangle 15">
            <a:extLst>
              <a:ext uri="{FF2B5EF4-FFF2-40B4-BE49-F238E27FC236}">
                <a16:creationId xmlns:a16="http://schemas.microsoft.com/office/drawing/2014/main" id="{4EA04078-5B6A-5B84-24CE-2C9B5B324CB2}"/>
              </a:ext>
            </a:extLst>
          </p:cNvPr>
          <p:cNvSpPr/>
          <p:nvPr/>
        </p:nvSpPr>
        <p:spPr>
          <a:xfrm>
            <a:off x="399733" y="1382506"/>
            <a:ext cx="11115156" cy="51847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B0F008C-1A38-AF11-7128-B3E53006F4D1}"/>
              </a:ext>
            </a:extLst>
          </p:cNvPr>
          <p:cNvSpPr/>
          <p:nvPr/>
        </p:nvSpPr>
        <p:spPr>
          <a:xfrm>
            <a:off x="552009" y="285058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0D8540-8A7A-042E-D1CF-B469811A8DCE}"/>
              </a:ext>
            </a:extLst>
          </p:cNvPr>
          <p:cNvSpPr txBox="1"/>
          <p:nvPr/>
        </p:nvSpPr>
        <p:spPr>
          <a:xfrm>
            <a:off x="1421558" y="-88234"/>
            <a:ext cx="9750478" cy="1391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gắn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kho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E9388E-3FB3-274A-FEA0-D9A41C5EA5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72" r="5398"/>
          <a:stretch>
            <a:fillRect/>
          </a:stretch>
        </p:blipFill>
        <p:spPr>
          <a:xfrm>
            <a:off x="658089" y="1702572"/>
            <a:ext cx="10598443" cy="4752270"/>
          </a:xfrm>
          <a:prstGeom prst="rect">
            <a:avLst/>
          </a:prstGeom>
        </p:spPr>
      </p:pic>
      <p:sp>
        <p:nvSpPr>
          <p:cNvPr id="7" name="Freeform 4">
            <a:extLst>
              <a:ext uri="{FF2B5EF4-FFF2-40B4-BE49-F238E27FC236}">
                <a16:creationId xmlns:a16="http://schemas.microsoft.com/office/drawing/2014/main" id="{448B9619-5A4B-40F5-CBA9-4C6D56975BD3}"/>
              </a:ext>
            </a:extLst>
          </p:cNvPr>
          <p:cNvSpPr/>
          <p:nvPr/>
        </p:nvSpPr>
        <p:spPr>
          <a:xfrm>
            <a:off x="4384963" y="3031032"/>
            <a:ext cx="4904509" cy="585004"/>
          </a:xfrm>
          <a:custGeom>
            <a:avLst/>
            <a:gdLst>
              <a:gd name="connsiteX0" fmla="*/ 2535382 w 2535382"/>
              <a:gd name="connsiteY0" fmla="*/ 0 h 581891"/>
              <a:gd name="connsiteX1" fmla="*/ 1246910 w 2535382"/>
              <a:gd name="connsiteY1" fmla="*/ 207818 h 581891"/>
              <a:gd name="connsiteX2" fmla="*/ 0 w 2535382"/>
              <a:gd name="connsiteY2" fmla="*/ 581891 h 58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35382" h="581891">
                <a:moveTo>
                  <a:pt x="2535382" y="0"/>
                </a:moveTo>
                <a:cubicBezTo>
                  <a:pt x="2102428" y="55418"/>
                  <a:pt x="1669474" y="110836"/>
                  <a:pt x="1246910" y="207818"/>
                </a:cubicBezTo>
                <a:cubicBezTo>
                  <a:pt x="824346" y="304800"/>
                  <a:pt x="412173" y="443345"/>
                  <a:pt x="0" y="581891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2E997A7D-7334-1797-D0E1-4F671863CA2E}"/>
              </a:ext>
            </a:extLst>
          </p:cNvPr>
          <p:cNvSpPr/>
          <p:nvPr/>
        </p:nvSpPr>
        <p:spPr>
          <a:xfrm>
            <a:off x="7023301" y="3033729"/>
            <a:ext cx="831273" cy="540327"/>
          </a:xfrm>
          <a:custGeom>
            <a:avLst/>
            <a:gdLst>
              <a:gd name="connsiteX0" fmla="*/ 0 w 831273"/>
              <a:gd name="connsiteY0" fmla="*/ 0 h 540327"/>
              <a:gd name="connsiteX1" fmla="*/ 519546 w 831273"/>
              <a:gd name="connsiteY1" fmla="*/ 249381 h 540327"/>
              <a:gd name="connsiteX2" fmla="*/ 831273 w 831273"/>
              <a:gd name="connsiteY2" fmla="*/ 540327 h 54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1273" h="540327">
                <a:moveTo>
                  <a:pt x="0" y="0"/>
                </a:moveTo>
                <a:cubicBezTo>
                  <a:pt x="190500" y="79663"/>
                  <a:pt x="381001" y="159327"/>
                  <a:pt x="519546" y="249381"/>
                </a:cubicBezTo>
                <a:cubicBezTo>
                  <a:pt x="658091" y="339435"/>
                  <a:pt x="744682" y="439881"/>
                  <a:pt x="831273" y="540327"/>
                </a:cubicBezTo>
              </a:path>
            </a:pathLst>
          </a:custGeom>
          <a:ln w="57150">
            <a:solidFill>
              <a:srgbClr val="4BACC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E9116681-3EBE-E372-64E6-C3FC7145FE72}"/>
              </a:ext>
            </a:extLst>
          </p:cNvPr>
          <p:cNvSpPr/>
          <p:nvPr/>
        </p:nvSpPr>
        <p:spPr>
          <a:xfrm>
            <a:off x="4738255" y="3011830"/>
            <a:ext cx="5316355" cy="1622515"/>
          </a:xfrm>
          <a:custGeom>
            <a:avLst/>
            <a:gdLst>
              <a:gd name="connsiteX0" fmla="*/ 0 w 5357919"/>
              <a:gd name="connsiteY0" fmla="*/ 0 h 1704109"/>
              <a:gd name="connsiteX1" fmla="*/ 2576945 w 5357919"/>
              <a:gd name="connsiteY1" fmla="*/ 332509 h 1704109"/>
              <a:gd name="connsiteX2" fmla="*/ 4946073 w 5357919"/>
              <a:gd name="connsiteY2" fmla="*/ 1018309 h 1704109"/>
              <a:gd name="connsiteX3" fmla="*/ 5340927 w 5357919"/>
              <a:gd name="connsiteY3" fmla="*/ 1704109 h 170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7919" h="1704109">
                <a:moveTo>
                  <a:pt x="0" y="0"/>
                </a:moveTo>
                <a:cubicBezTo>
                  <a:pt x="876299" y="81395"/>
                  <a:pt x="1752599" y="162791"/>
                  <a:pt x="2576945" y="332509"/>
                </a:cubicBezTo>
                <a:cubicBezTo>
                  <a:pt x="3401291" y="502227"/>
                  <a:pt x="4485409" y="789709"/>
                  <a:pt x="4946073" y="1018309"/>
                </a:cubicBezTo>
                <a:cubicBezTo>
                  <a:pt x="5406737" y="1246909"/>
                  <a:pt x="5373832" y="1475509"/>
                  <a:pt x="5340927" y="1704109"/>
                </a:cubicBezTo>
              </a:path>
            </a:pathLst>
          </a:cu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2CAD315B-A754-28F8-41E5-A37B343F7AA0}"/>
              </a:ext>
            </a:extLst>
          </p:cNvPr>
          <p:cNvSpPr/>
          <p:nvPr/>
        </p:nvSpPr>
        <p:spPr>
          <a:xfrm>
            <a:off x="1770256" y="2226938"/>
            <a:ext cx="1219200" cy="700237"/>
          </a:xfrm>
          <a:prstGeom prst="roundRect">
            <a:avLst/>
          </a:prstGeom>
          <a:solidFill>
            <a:srgbClr val="E1D299"/>
          </a:solidFill>
          <a:ln>
            <a:solidFill>
              <a:srgbClr val="D7AA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53C642-CC75-3C7E-157B-4254CFFCD4D6}"/>
              </a:ext>
            </a:extLst>
          </p:cNvPr>
          <p:cNvSpPr txBox="1"/>
          <p:nvPr/>
        </p:nvSpPr>
        <p:spPr>
          <a:xfrm>
            <a:off x="1803309" y="2226938"/>
            <a:ext cx="1315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350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BF645A54-5BCF-E752-F49C-DAF40FDBEBD0}"/>
              </a:ext>
            </a:extLst>
          </p:cNvPr>
          <p:cNvSpPr/>
          <p:nvPr/>
        </p:nvSpPr>
        <p:spPr>
          <a:xfrm>
            <a:off x="4090892" y="2209218"/>
            <a:ext cx="1219200" cy="700237"/>
          </a:xfrm>
          <a:prstGeom prst="roundRect">
            <a:avLst/>
          </a:prstGeom>
          <a:solidFill>
            <a:srgbClr val="E1D299"/>
          </a:solidFill>
          <a:ln>
            <a:solidFill>
              <a:srgbClr val="D7AA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75C468-D183-1361-E054-446102F80ACA}"/>
              </a:ext>
            </a:extLst>
          </p:cNvPr>
          <p:cNvSpPr txBox="1"/>
          <p:nvPr/>
        </p:nvSpPr>
        <p:spPr>
          <a:xfrm>
            <a:off x="4173815" y="2246239"/>
            <a:ext cx="1315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210</a:t>
            </a:r>
          </a:p>
        </p:txBody>
      </p:sp>
      <p:sp>
        <p:nvSpPr>
          <p:cNvPr id="14" name="Rounded Rectangle 11">
            <a:extLst>
              <a:ext uri="{FF2B5EF4-FFF2-40B4-BE49-F238E27FC236}">
                <a16:creationId xmlns:a16="http://schemas.microsoft.com/office/drawing/2014/main" id="{9DE87663-B869-DE8D-DA29-5558926A25F3}"/>
              </a:ext>
            </a:extLst>
          </p:cNvPr>
          <p:cNvSpPr/>
          <p:nvPr/>
        </p:nvSpPr>
        <p:spPr>
          <a:xfrm>
            <a:off x="6382374" y="2226938"/>
            <a:ext cx="1219200" cy="700237"/>
          </a:xfrm>
          <a:prstGeom prst="roundRect">
            <a:avLst/>
          </a:prstGeom>
          <a:solidFill>
            <a:srgbClr val="E1D299"/>
          </a:solidFill>
          <a:ln>
            <a:solidFill>
              <a:srgbClr val="D7AA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8492ED-23DA-9010-5117-F160BAB27A57}"/>
              </a:ext>
            </a:extLst>
          </p:cNvPr>
          <p:cNvSpPr txBox="1"/>
          <p:nvPr/>
        </p:nvSpPr>
        <p:spPr>
          <a:xfrm>
            <a:off x="6489885" y="2265441"/>
            <a:ext cx="1315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270</a:t>
            </a:r>
          </a:p>
        </p:txBody>
      </p:sp>
      <p:sp>
        <p:nvSpPr>
          <p:cNvPr id="16" name="Rounded Rectangle 13">
            <a:extLst>
              <a:ext uri="{FF2B5EF4-FFF2-40B4-BE49-F238E27FC236}">
                <a16:creationId xmlns:a16="http://schemas.microsoft.com/office/drawing/2014/main" id="{061A68D7-9B03-EB28-F6DC-7C0261F106E6}"/>
              </a:ext>
            </a:extLst>
          </p:cNvPr>
          <p:cNvSpPr/>
          <p:nvPr/>
        </p:nvSpPr>
        <p:spPr>
          <a:xfrm>
            <a:off x="8636093" y="2262284"/>
            <a:ext cx="1219200" cy="700237"/>
          </a:xfrm>
          <a:prstGeom prst="roundRect">
            <a:avLst/>
          </a:prstGeom>
          <a:solidFill>
            <a:srgbClr val="E1D299"/>
          </a:solidFill>
          <a:ln>
            <a:solidFill>
              <a:srgbClr val="D7AA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956AB7-1713-D1D3-C91F-18206389E2DE}"/>
              </a:ext>
            </a:extLst>
          </p:cNvPr>
          <p:cNvSpPr txBox="1"/>
          <p:nvPr/>
        </p:nvSpPr>
        <p:spPr>
          <a:xfrm>
            <a:off x="8730574" y="2277238"/>
            <a:ext cx="1315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300</a:t>
            </a:r>
          </a:p>
        </p:txBody>
      </p:sp>
      <p:pic>
        <p:nvPicPr>
          <p:cNvPr id="18" name="图片 10">
            <a:extLst>
              <a:ext uri="{FF2B5EF4-FFF2-40B4-BE49-F238E27FC236}">
                <a16:creationId xmlns:a16="http://schemas.microsoft.com/office/drawing/2014/main" id="{48D44F4E-B14A-9CDA-1E97-F6E869B21F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610" y="4334756"/>
            <a:ext cx="2650887" cy="265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95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69B410CD-CA63-3F37-9900-AA15FD969A3D}"/>
              </a:ext>
            </a:extLst>
          </p:cNvPr>
          <p:cNvSpPr/>
          <p:nvPr/>
        </p:nvSpPr>
        <p:spPr>
          <a:xfrm>
            <a:off x="399733" y="1382506"/>
            <a:ext cx="11115156" cy="51847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70392A-5787-84F9-7ED9-B0B0029878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" contrast="6000"/>
                    </a14:imgEffect>
                    <a14:imgEffect>
                      <a14:saturation sat="200000"/>
                    </a14:imgEffect>
                    <a14:imgEffect>
                      <a14:sharpenSoften amoun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7" r="14600"/>
          <a:stretch>
            <a:fillRect/>
          </a:stretch>
        </p:blipFill>
        <p:spPr>
          <a:xfrm>
            <a:off x="665016" y="1823485"/>
            <a:ext cx="10524433" cy="3211029"/>
          </a:xfrm>
          <a:prstGeom prst="rect">
            <a:avLst/>
          </a:prstGeom>
        </p:spPr>
      </p:pic>
      <p:sp>
        <p:nvSpPr>
          <p:cNvPr id="4" name="Freeform 5">
            <a:extLst>
              <a:ext uri="{FF2B5EF4-FFF2-40B4-BE49-F238E27FC236}">
                <a16:creationId xmlns:a16="http://schemas.microsoft.com/office/drawing/2014/main" id="{39A16AF9-C05E-4BF5-7884-B9F860A6B172}"/>
              </a:ext>
            </a:extLst>
          </p:cNvPr>
          <p:cNvSpPr/>
          <p:nvPr/>
        </p:nvSpPr>
        <p:spPr>
          <a:xfrm rot="10604500" flipH="1">
            <a:off x="5951861" y="4154846"/>
            <a:ext cx="2704553" cy="1243465"/>
          </a:xfrm>
          <a:custGeom>
            <a:avLst/>
            <a:gdLst>
              <a:gd name="connsiteX0" fmla="*/ 213843 w 2709847"/>
              <a:gd name="connsiteY0" fmla="*/ 1358048 h 1358048"/>
              <a:gd name="connsiteX1" fmla="*/ 445489 w 2709847"/>
              <a:gd name="connsiteY1" fmla="*/ 1043051 h 1358048"/>
              <a:gd name="connsiteX2" fmla="*/ 264372 w 2709847"/>
              <a:gd name="connsiteY2" fmla="*/ 1063903 h 1358048"/>
              <a:gd name="connsiteX3" fmla="*/ 1092645 w 2709847"/>
              <a:gd name="connsiteY3" fmla="*/ 128740 h 1358048"/>
              <a:gd name="connsiteX4" fmla="*/ 1276161 w 2709847"/>
              <a:gd name="connsiteY4" fmla="*/ 81260 h 1358048"/>
              <a:gd name="connsiteX5" fmla="*/ 1464822 w 2709847"/>
              <a:gd name="connsiteY5" fmla="*/ 92560 h 1358048"/>
              <a:gd name="connsiteX6" fmla="*/ 2445173 w 2709847"/>
              <a:gd name="connsiteY6" fmla="*/ 821807 h 1358048"/>
              <a:gd name="connsiteX7" fmla="*/ 2263848 w 2709847"/>
              <a:gd name="connsiteY7" fmla="*/ 840774 h 1358048"/>
              <a:gd name="connsiteX8" fmla="*/ 2558356 w 2709847"/>
              <a:gd name="connsiteY8" fmla="*/ 1097966 h 1358048"/>
              <a:gd name="connsiteX9" fmla="*/ 2709847 w 2709847"/>
              <a:gd name="connsiteY9" fmla="*/ 794122 h 1358048"/>
              <a:gd name="connsiteX10" fmla="*/ 2528408 w 2709847"/>
              <a:gd name="connsiteY10" fmla="*/ 813100 h 1358048"/>
              <a:gd name="connsiteX11" fmla="*/ 1271793 w 2709847"/>
              <a:gd name="connsiteY11" fmla="*/ 491 h 1358048"/>
              <a:gd name="connsiteX12" fmla="*/ 1271984 w 2709847"/>
              <a:gd name="connsiteY12" fmla="*/ 13940 h 1358048"/>
              <a:gd name="connsiteX13" fmla="*/ 1269546 w 2709847"/>
              <a:gd name="connsiteY13" fmla="*/ 0 h 1358048"/>
              <a:gd name="connsiteX14" fmla="*/ 181231 w 2709847"/>
              <a:gd name="connsiteY14" fmla="*/ 1073474 h 1358048"/>
              <a:gd name="connsiteX15" fmla="*/ 0 w 2709847"/>
              <a:gd name="connsiteY15" fmla="*/ 1094339 h 1358048"/>
              <a:gd name="connsiteX0-1" fmla="*/ 213843 w 2709847"/>
              <a:gd name="connsiteY0-2" fmla="*/ 1357666 h 1357666"/>
              <a:gd name="connsiteX1-3" fmla="*/ 445489 w 2709847"/>
              <a:gd name="connsiteY1-4" fmla="*/ 1042669 h 1357666"/>
              <a:gd name="connsiteX2-5" fmla="*/ 264372 w 2709847"/>
              <a:gd name="connsiteY2-6" fmla="*/ 1063521 h 1357666"/>
              <a:gd name="connsiteX3-7" fmla="*/ 1092645 w 2709847"/>
              <a:gd name="connsiteY3-8" fmla="*/ 128358 h 1357666"/>
              <a:gd name="connsiteX4-9" fmla="*/ 1276161 w 2709847"/>
              <a:gd name="connsiteY4-10" fmla="*/ 80878 h 1357666"/>
              <a:gd name="connsiteX5-11" fmla="*/ 1464822 w 2709847"/>
              <a:gd name="connsiteY5-12" fmla="*/ 92178 h 1357666"/>
              <a:gd name="connsiteX6-13" fmla="*/ 2445173 w 2709847"/>
              <a:gd name="connsiteY6-14" fmla="*/ 821425 h 1357666"/>
              <a:gd name="connsiteX7-15" fmla="*/ 2263848 w 2709847"/>
              <a:gd name="connsiteY7-16" fmla="*/ 840392 h 1357666"/>
              <a:gd name="connsiteX8-17" fmla="*/ 2558356 w 2709847"/>
              <a:gd name="connsiteY8-18" fmla="*/ 1097584 h 1357666"/>
              <a:gd name="connsiteX9-19" fmla="*/ 2709847 w 2709847"/>
              <a:gd name="connsiteY9-20" fmla="*/ 793740 h 1357666"/>
              <a:gd name="connsiteX10-21" fmla="*/ 2528408 w 2709847"/>
              <a:gd name="connsiteY10-22" fmla="*/ 812718 h 1357666"/>
              <a:gd name="connsiteX11-23" fmla="*/ 1271793 w 2709847"/>
              <a:gd name="connsiteY11-24" fmla="*/ 109 h 1357666"/>
              <a:gd name="connsiteX12-25" fmla="*/ 1271984 w 2709847"/>
              <a:gd name="connsiteY12-26" fmla="*/ 13558 h 1357666"/>
              <a:gd name="connsiteX13-27" fmla="*/ 1265820 w 2709847"/>
              <a:gd name="connsiteY13-28" fmla="*/ 9305 h 1357666"/>
              <a:gd name="connsiteX14-29" fmla="*/ 181231 w 2709847"/>
              <a:gd name="connsiteY14-30" fmla="*/ 1073092 h 1357666"/>
              <a:gd name="connsiteX15-31" fmla="*/ 0 w 2709847"/>
              <a:gd name="connsiteY15-32" fmla="*/ 1093957 h 1357666"/>
              <a:gd name="connsiteX16" fmla="*/ 213843 w 2709847"/>
              <a:gd name="connsiteY16" fmla="*/ 1357666 h 1357666"/>
              <a:gd name="connsiteX0-33" fmla="*/ 213843 w 2709847"/>
              <a:gd name="connsiteY0-34" fmla="*/ 1357666 h 1357666"/>
              <a:gd name="connsiteX1-35" fmla="*/ 445489 w 2709847"/>
              <a:gd name="connsiteY1-36" fmla="*/ 1042669 h 1357666"/>
              <a:gd name="connsiteX2-37" fmla="*/ 264372 w 2709847"/>
              <a:gd name="connsiteY2-38" fmla="*/ 1063521 h 1357666"/>
              <a:gd name="connsiteX3-39" fmla="*/ 1092645 w 2709847"/>
              <a:gd name="connsiteY3-40" fmla="*/ 128358 h 1357666"/>
              <a:gd name="connsiteX4-41" fmla="*/ 1276161 w 2709847"/>
              <a:gd name="connsiteY4-42" fmla="*/ 80878 h 1357666"/>
              <a:gd name="connsiteX5-43" fmla="*/ 1464822 w 2709847"/>
              <a:gd name="connsiteY5-44" fmla="*/ 92178 h 1357666"/>
              <a:gd name="connsiteX6-45" fmla="*/ 2445173 w 2709847"/>
              <a:gd name="connsiteY6-46" fmla="*/ 821425 h 1357666"/>
              <a:gd name="connsiteX7-47" fmla="*/ 2263848 w 2709847"/>
              <a:gd name="connsiteY7-48" fmla="*/ 840392 h 1357666"/>
              <a:gd name="connsiteX8-49" fmla="*/ 2558356 w 2709847"/>
              <a:gd name="connsiteY8-50" fmla="*/ 1097584 h 1357666"/>
              <a:gd name="connsiteX9-51" fmla="*/ 2709847 w 2709847"/>
              <a:gd name="connsiteY9-52" fmla="*/ 793740 h 1357666"/>
              <a:gd name="connsiteX10-53" fmla="*/ 2528408 w 2709847"/>
              <a:gd name="connsiteY10-54" fmla="*/ 812718 h 1357666"/>
              <a:gd name="connsiteX11-55" fmla="*/ 1271793 w 2709847"/>
              <a:gd name="connsiteY11-56" fmla="*/ 109 h 1357666"/>
              <a:gd name="connsiteX12-57" fmla="*/ 1271984 w 2709847"/>
              <a:gd name="connsiteY12-58" fmla="*/ 13558 h 1357666"/>
              <a:gd name="connsiteX13-59" fmla="*/ 1256033 w 2709847"/>
              <a:gd name="connsiteY13-60" fmla="*/ 7063 h 1357666"/>
              <a:gd name="connsiteX14-61" fmla="*/ 181231 w 2709847"/>
              <a:gd name="connsiteY14-62" fmla="*/ 1073092 h 1357666"/>
              <a:gd name="connsiteX15-63" fmla="*/ 0 w 2709847"/>
              <a:gd name="connsiteY15-64" fmla="*/ 1093957 h 1357666"/>
              <a:gd name="connsiteX16-65" fmla="*/ 213843 w 2709847"/>
              <a:gd name="connsiteY16-66" fmla="*/ 1357666 h 1357666"/>
              <a:gd name="connsiteX0-67" fmla="*/ 213843 w 2709847"/>
              <a:gd name="connsiteY0-68" fmla="*/ 1357666 h 1357666"/>
              <a:gd name="connsiteX1-69" fmla="*/ 445489 w 2709847"/>
              <a:gd name="connsiteY1-70" fmla="*/ 1042669 h 1357666"/>
              <a:gd name="connsiteX2-71" fmla="*/ 264372 w 2709847"/>
              <a:gd name="connsiteY2-72" fmla="*/ 1063521 h 1357666"/>
              <a:gd name="connsiteX3-73" fmla="*/ 1092645 w 2709847"/>
              <a:gd name="connsiteY3-74" fmla="*/ 128358 h 1357666"/>
              <a:gd name="connsiteX4-75" fmla="*/ 1276161 w 2709847"/>
              <a:gd name="connsiteY4-76" fmla="*/ 80878 h 1357666"/>
              <a:gd name="connsiteX5-77" fmla="*/ 1464822 w 2709847"/>
              <a:gd name="connsiteY5-78" fmla="*/ 92178 h 1357666"/>
              <a:gd name="connsiteX6-79" fmla="*/ 2445173 w 2709847"/>
              <a:gd name="connsiteY6-80" fmla="*/ 821425 h 1357666"/>
              <a:gd name="connsiteX7-81" fmla="*/ 2263848 w 2709847"/>
              <a:gd name="connsiteY7-82" fmla="*/ 840392 h 1357666"/>
              <a:gd name="connsiteX8-83" fmla="*/ 2558356 w 2709847"/>
              <a:gd name="connsiteY8-84" fmla="*/ 1097584 h 1357666"/>
              <a:gd name="connsiteX9-85" fmla="*/ 2709847 w 2709847"/>
              <a:gd name="connsiteY9-86" fmla="*/ 793740 h 1357666"/>
              <a:gd name="connsiteX10-87" fmla="*/ 2528408 w 2709847"/>
              <a:gd name="connsiteY10-88" fmla="*/ 812718 h 1357666"/>
              <a:gd name="connsiteX11-89" fmla="*/ 1271793 w 2709847"/>
              <a:gd name="connsiteY11-90" fmla="*/ 109 h 1357666"/>
              <a:gd name="connsiteX12-91" fmla="*/ 1271984 w 2709847"/>
              <a:gd name="connsiteY12-92" fmla="*/ 13558 h 1357666"/>
              <a:gd name="connsiteX13-93" fmla="*/ 1237072 w 2709847"/>
              <a:gd name="connsiteY13-94" fmla="*/ 8899 h 1357666"/>
              <a:gd name="connsiteX14-95" fmla="*/ 181231 w 2709847"/>
              <a:gd name="connsiteY14-96" fmla="*/ 1073092 h 1357666"/>
              <a:gd name="connsiteX15-97" fmla="*/ 0 w 2709847"/>
              <a:gd name="connsiteY15-98" fmla="*/ 1093957 h 1357666"/>
              <a:gd name="connsiteX16-99" fmla="*/ 213843 w 2709847"/>
              <a:gd name="connsiteY16-100" fmla="*/ 1357666 h 1357666"/>
              <a:gd name="connsiteX0-101" fmla="*/ 213843 w 2709847"/>
              <a:gd name="connsiteY0-102" fmla="*/ 1385572 h 1385572"/>
              <a:gd name="connsiteX1-103" fmla="*/ 445489 w 2709847"/>
              <a:gd name="connsiteY1-104" fmla="*/ 1070575 h 1385572"/>
              <a:gd name="connsiteX2-105" fmla="*/ 264372 w 2709847"/>
              <a:gd name="connsiteY2-106" fmla="*/ 1091427 h 1385572"/>
              <a:gd name="connsiteX3-107" fmla="*/ 1092645 w 2709847"/>
              <a:gd name="connsiteY3-108" fmla="*/ 156264 h 1385572"/>
              <a:gd name="connsiteX4-109" fmla="*/ 1276161 w 2709847"/>
              <a:gd name="connsiteY4-110" fmla="*/ 108784 h 1385572"/>
              <a:gd name="connsiteX5-111" fmla="*/ 1464822 w 2709847"/>
              <a:gd name="connsiteY5-112" fmla="*/ 120084 h 1385572"/>
              <a:gd name="connsiteX6-113" fmla="*/ 2445173 w 2709847"/>
              <a:gd name="connsiteY6-114" fmla="*/ 849331 h 1385572"/>
              <a:gd name="connsiteX7-115" fmla="*/ 2263848 w 2709847"/>
              <a:gd name="connsiteY7-116" fmla="*/ 868298 h 1385572"/>
              <a:gd name="connsiteX8-117" fmla="*/ 2558356 w 2709847"/>
              <a:gd name="connsiteY8-118" fmla="*/ 1125490 h 1385572"/>
              <a:gd name="connsiteX9-119" fmla="*/ 2709847 w 2709847"/>
              <a:gd name="connsiteY9-120" fmla="*/ 821646 h 1385572"/>
              <a:gd name="connsiteX10-121" fmla="*/ 2528408 w 2709847"/>
              <a:gd name="connsiteY10-122" fmla="*/ 840624 h 1385572"/>
              <a:gd name="connsiteX11-123" fmla="*/ 1271793 w 2709847"/>
              <a:gd name="connsiteY11-124" fmla="*/ 28015 h 1385572"/>
              <a:gd name="connsiteX12-125" fmla="*/ 1268008 w 2709847"/>
              <a:gd name="connsiteY12-126" fmla="*/ 381 h 1385572"/>
              <a:gd name="connsiteX13-127" fmla="*/ 1237072 w 2709847"/>
              <a:gd name="connsiteY13-128" fmla="*/ 36805 h 1385572"/>
              <a:gd name="connsiteX14-129" fmla="*/ 181231 w 2709847"/>
              <a:gd name="connsiteY14-130" fmla="*/ 1100998 h 1385572"/>
              <a:gd name="connsiteX15-131" fmla="*/ 0 w 2709847"/>
              <a:gd name="connsiteY15-132" fmla="*/ 1121863 h 1385572"/>
              <a:gd name="connsiteX16-133" fmla="*/ 213843 w 2709847"/>
              <a:gd name="connsiteY16-134" fmla="*/ 1385572 h 1385572"/>
              <a:gd name="connsiteX0-135" fmla="*/ 213843 w 2709847"/>
              <a:gd name="connsiteY0-136" fmla="*/ 1470683 h 1470683"/>
              <a:gd name="connsiteX1-137" fmla="*/ 445489 w 2709847"/>
              <a:gd name="connsiteY1-138" fmla="*/ 1155686 h 1470683"/>
              <a:gd name="connsiteX2-139" fmla="*/ 264372 w 2709847"/>
              <a:gd name="connsiteY2-140" fmla="*/ 1176538 h 1470683"/>
              <a:gd name="connsiteX3-141" fmla="*/ 1092645 w 2709847"/>
              <a:gd name="connsiteY3-142" fmla="*/ 241375 h 1470683"/>
              <a:gd name="connsiteX4-143" fmla="*/ 1276161 w 2709847"/>
              <a:gd name="connsiteY4-144" fmla="*/ 193895 h 1470683"/>
              <a:gd name="connsiteX5-145" fmla="*/ 1464822 w 2709847"/>
              <a:gd name="connsiteY5-146" fmla="*/ 205195 h 1470683"/>
              <a:gd name="connsiteX6-147" fmla="*/ 2445173 w 2709847"/>
              <a:gd name="connsiteY6-148" fmla="*/ 934442 h 1470683"/>
              <a:gd name="connsiteX7-149" fmla="*/ 2263848 w 2709847"/>
              <a:gd name="connsiteY7-150" fmla="*/ 953409 h 1470683"/>
              <a:gd name="connsiteX8-151" fmla="*/ 2558356 w 2709847"/>
              <a:gd name="connsiteY8-152" fmla="*/ 1210601 h 1470683"/>
              <a:gd name="connsiteX9-153" fmla="*/ 2709847 w 2709847"/>
              <a:gd name="connsiteY9-154" fmla="*/ 906757 h 1470683"/>
              <a:gd name="connsiteX10-155" fmla="*/ 2528408 w 2709847"/>
              <a:gd name="connsiteY10-156" fmla="*/ 925735 h 1470683"/>
              <a:gd name="connsiteX11-157" fmla="*/ 1271793 w 2709847"/>
              <a:gd name="connsiteY11-158" fmla="*/ 113126 h 1470683"/>
              <a:gd name="connsiteX12-159" fmla="*/ 1237072 w 2709847"/>
              <a:gd name="connsiteY12-160" fmla="*/ 121916 h 1470683"/>
              <a:gd name="connsiteX13-161" fmla="*/ 181231 w 2709847"/>
              <a:gd name="connsiteY13-162" fmla="*/ 1186109 h 1470683"/>
              <a:gd name="connsiteX14-163" fmla="*/ 0 w 2709847"/>
              <a:gd name="connsiteY14-164" fmla="*/ 1206974 h 1470683"/>
              <a:gd name="connsiteX15-165" fmla="*/ 213843 w 2709847"/>
              <a:gd name="connsiteY15-166" fmla="*/ 1470683 h 1470683"/>
              <a:gd name="connsiteX0-167" fmla="*/ 213843 w 2709847"/>
              <a:gd name="connsiteY0-168" fmla="*/ 1428910 h 1428910"/>
              <a:gd name="connsiteX1-169" fmla="*/ 445489 w 2709847"/>
              <a:gd name="connsiteY1-170" fmla="*/ 1113913 h 1428910"/>
              <a:gd name="connsiteX2-171" fmla="*/ 264372 w 2709847"/>
              <a:gd name="connsiteY2-172" fmla="*/ 1134765 h 1428910"/>
              <a:gd name="connsiteX3-173" fmla="*/ 1092645 w 2709847"/>
              <a:gd name="connsiteY3-174" fmla="*/ 199602 h 1428910"/>
              <a:gd name="connsiteX4-175" fmla="*/ 1276161 w 2709847"/>
              <a:gd name="connsiteY4-176" fmla="*/ 152122 h 1428910"/>
              <a:gd name="connsiteX5-177" fmla="*/ 1464822 w 2709847"/>
              <a:gd name="connsiteY5-178" fmla="*/ 163422 h 1428910"/>
              <a:gd name="connsiteX6-179" fmla="*/ 2445173 w 2709847"/>
              <a:gd name="connsiteY6-180" fmla="*/ 892669 h 1428910"/>
              <a:gd name="connsiteX7-181" fmla="*/ 2263848 w 2709847"/>
              <a:gd name="connsiteY7-182" fmla="*/ 911636 h 1428910"/>
              <a:gd name="connsiteX8-183" fmla="*/ 2558356 w 2709847"/>
              <a:gd name="connsiteY8-184" fmla="*/ 1168828 h 1428910"/>
              <a:gd name="connsiteX9-185" fmla="*/ 2709847 w 2709847"/>
              <a:gd name="connsiteY9-186" fmla="*/ 864984 h 1428910"/>
              <a:gd name="connsiteX10-187" fmla="*/ 2528408 w 2709847"/>
              <a:gd name="connsiteY10-188" fmla="*/ 883962 h 1428910"/>
              <a:gd name="connsiteX11-189" fmla="*/ 1271793 w 2709847"/>
              <a:gd name="connsiteY11-190" fmla="*/ 71353 h 1428910"/>
              <a:gd name="connsiteX12-191" fmla="*/ 1237072 w 2709847"/>
              <a:gd name="connsiteY12-192" fmla="*/ 80143 h 1428910"/>
              <a:gd name="connsiteX13-193" fmla="*/ 181231 w 2709847"/>
              <a:gd name="connsiteY13-194" fmla="*/ 1144336 h 1428910"/>
              <a:gd name="connsiteX14-195" fmla="*/ 0 w 2709847"/>
              <a:gd name="connsiteY14-196" fmla="*/ 1165201 h 1428910"/>
              <a:gd name="connsiteX15-197" fmla="*/ 213843 w 2709847"/>
              <a:gd name="connsiteY15-198" fmla="*/ 1428910 h 1428910"/>
              <a:gd name="connsiteX0-199" fmla="*/ 213843 w 2709847"/>
              <a:gd name="connsiteY0-200" fmla="*/ 1357666 h 1357666"/>
              <a:gd name="connsiteX1-201" fmla="*/ 445489 w 2709847"/>
              <a:gd name="connsiteY1-202" fmla="*/ 1042669 h 1357666"/>
              <a:gd name="connsiteX2-203" fmla="*/ 264372 w 2709847"/>
              <a:gd name="connsiteY2-204" fmla="*/ 1063521 h 1357666"/>
              <a:gd name="connsiteX3-205" fmla="*/ 1092645 w 2709847"/>
              <a:gd name="connsiteY3-206" fmla="*/ 128358 h 1357666"/>
              <a:gd name="connsiteX4-207" fmla="*/ 1276161 w 2709847"/>
              <a:gd name="connsiteY4-208" fmla="*/ 80878 h 1357666"/>
              <a:gd name="connsiteX5-209" fmla="*/ 1464822 w 2709847"/>
              <a:gd name="connsiteY5-210" fmla="*/ 92178 h 1357666"/>
              <a:gd name="connsiteX6-211" fmla="*/ 2445173 w 2709847"/>
              <a:gd name="connsiteY6-212" fmla="*/ 821425 h 1357666"/>
              <a:gd name="connsiteX7-213" fmla="*/ 2263848 w 2709847"/>
              <a:gd name="connsiteY7-214" fmla="*/ 840392 h 1357666"/>
              <a:gd name="connsiteX8-215" fmla="*/ 2558356 w 2709847"/>
              <a:gd name="connsiteY8-216" fmla="*/ 1097584 h 1357666"/>
              <a:gd name="connsiteX9-217" fmla="*/ 2709847 w 2709847"/>
              <a:gd name="connsiteY9-218" fmla="*/ 793740 h 1357666"/>
              <a:gd name="connsiteX10-219" fmla="*/ 2528408 w 2709847"/>
              <a:gd name="connsiteY10-220" fmla="*/ 812718 h 1357666"/>
              <a:gd name="connsiteX11-221" fmla="*/ 1271793 w 2709847"/>
              <a:gd name="connsiteY11-222" fmla="*/ 109 h 1357666"/>
              <a:gd name="connsiteX12-223" fmla="*/ 1237072 w 2709847"/>
              <a:gd name="connsiteY12-224" fmla="*/ 8899 h 1357666"/>
              <a:gd name="connsiteX13-225" fmla="*/ 181231 w 2709847"/>
              <a:gd name="connsiteY13-226" fmla="*/ 1073092 h 1357666"/>
              <a:gd name="connsiteX14-227" fmla="*/ 0 w 2709847"/>
              <a:gd name="connsiteY14-228" fmla="*/ 1093957 h 1357666"/>
              <a:gd name="connsiteX15-229" fmla="*/ 213843 w 2709847"/>
              <a:gd name="connsiteY15-230" fmla="*/ 1357666 h 1357666"/>
              <a:gd name="connsiteX0-231" fmla="*/ 213843 w 2709847"/>
              <a:gd name="connsiteY0-232" fmla="*/ 1361029 h 1361029"/>
              <a:gd name="connsiteX1-233" fmla="*/ 445489 w 2709847"/>
              <a:gd name="connsiteY1-234" fmla="*/ 1046032 h 1361029"/>
              <a:gd name="connsiteX2-235" fmla="*/ 264372 w 2709847"/>
              <a:gd name="connsiteY2-236" fmla="*/ 1066884 h 1361029"/>
              <a:gd name="connsiteX3-237" fmla="*/ 1092645 w 2709847"/>
              <a:gd name="connsiteY3-238" fmla="*/ 131721 h 1361029"/>
              <a:gd name="connsiteX4-239" fmla="*/ 1276161 w 2709847"/>
              <a:gd name="connsiteY4-240" fmla="*/ 84241 h 1361029"/>
              <a:gd name="connsiteX5-241" fmla="*/ 1464822 w 2709847"/>
              <a:gd name="connsiteY5-242" fmla="*/ 95541 h 1361029"/>
              <a:gd name="connsiteX6-243" fmla="*/ 2445173 w 2709847"/>
              <a:gd name="connsiteY6-244" fmla="*/ 824788 h 1361029"/>
              <a:gd name="connsiteX7-245" fmla="*/ 2263848 w 2709847"/>
              <a:gd name="connsiteY7-246" fmla="*/ 843755 h 1361029"/>
              <a:gd name="connsiteX8-247" fmla="*/ 2558356 w 2709847"/>
              <a:gd name="connsiteY8-248" fmla="*/ 1100947 h 1361029"/>
              <a:gd name="connsiteX9-249" fmla="*/ 2709847 w 2709847"/>
              <a:gd name="connsiteY9-250" fmla="*/ 797103 h 1361029"/>
              <a:gd name="connsiteX10-251" fmla="*/ 2528408 w 2709847"/>
              <a:gd name="connsiteY10-252" fmla="*/ 816081 h 1361029"/>
              <a:gd name="connsiteX11-253" fmla="*/ 1306555 w 2709847"/>
              <a:gd name="connsiteY11-254" fmla="*/ 107 h 1361029"/>
              <a:gd name="connsiteX12-255" fmla="*/ 1237072 w 2709847"/>
              <a:gd name="connsiteY12-256" fmla="*/ 12262 h 1361029"/>
              <a:gd name="connsiteX13-257" fmla="*/ 181231 w 2709847"/>
              <a:gd name="connsiteY13-258" fmla="*/ 1076455 h 1361029"/>
              <a:gd name="connsiteX14-259" fmla="*/ 0 w 2709847"/>
              <a:gd name="connsiteY14-260" fmla="*/ 1097320 h 1361029"/>
              <a:gd name="connsiteX15-261" fmla="*/ 213843 w 2709847"/>
              <a:gd name="connsiteY15-262" fmla="*/ 1361029 h 1361029"/>
              <a:gd name="connsiteX0-263" fmla="*/ 213843 w 2709847"/>
              <a:gd name="connsiteY0-264" fmla="*/ 1361029 h 1361029"/>
              <a:gd name="connsiteX1-265" fmla="*/ 445489 w 2709847"/>
              <a:gd name="connsiteY1-266" fmla="*/ 1046032 h 1361029"/>
              <a:gd name="connsiteX2-267" fmla="*/ 264372 w 2709847"/>
              <a:gd name="connsiteY2-268" fmla="*/ 1066884 h 1361029"/>
              <a:gd name="connsiteX3-269" fmla="*/ 1092645 w 2709847"/>
              <a:gd name="connsiteY3-270" fmla="*/ 131721 h 1361029"/>
              <a:gd name="connsiteX4-271" fmla="*/ 1276161 w 2709847"/>
              <a:gd name="connsiteY4-272" fmla="*/ 84241 h 1361029"/>
              <a:gd name="connsiteX5-273" fmla="*/ 1464822 w 2709847"/>
              <a:gd name="connsiteY5-274" fmla="*/ 95541 h 1361029"/>
              <a:gd name="connsiteX6-275" fmla="*/ 2445173 w 2709847"/>
              <a:gd name="connsiteY6-276" fmla="*/ 824788 h 1361029"/>
              <a:gd name="connsiteX7-277" fmla="*/ 2263848 w 2709847"/>
              <a:gd name="connsiteY7-278" fmla="*/ 843755 h 1361029"/>
              <a:gd name="connsiteX8-279" fmla="*/ 2558356 w 2709847"/>
              <a:gd name="connsiteY8-280" fmla="*/ 1100947 h 1361029"/>
              <a:gd name="connsiteX9-281" fmla="*/ 2709847 w 2709847"/>
              <a:gd name="connsiteY9-282" fmla="*/ 797103 h 1361029"/>
              <a:gd name="connsiteX10-283" fmla="*/ 2528408 w 2709847"/>
              <a:gd name="connsiteY10-284" fmla="*/ 816081 h 1361029"/>
              <a:gd name="connsiteX11-285" fmla="*/ 1306555 w 2709847"/>
              <a:gd name="connsiteY11-286" fmla="*/ 107 h 1361029"/>
              <a:gd name="connsiteX12-287" fmla="*/ 1237072 w 2709847"/>
              <a:gd name="connsiteY12-288" fmla="*/ 12262 h 1361029"/>
              <a:gd name="connsiteX13-289" fmla="*/ 181231 w 2709847"/>
              <a:gd name="connsiteY13-290" fmla="*/ 1076455 h 1361029"/>
              <a:gd name="connsiteX14-291" fmla="*/ 0 w 2709847"/>
              <a:gd name="connsiteY14-292" fmla="*/ 1097320 h 1361029"/>
              <a:gd name="connsiteX15-293" fmla="*/ 213843 w 2709847"/>
              <a:gd name="connsiteY15-294" fmla="*/ 1361029 h 1361029"/>
              <a:gd name="connsiteX0-295" fmla="*/ 213843 w 2709847"/>
              <a:gd name="connsiteY0-296" fmla="*/ 1361159 h 1361159"/>
              <a:gd name="connsiteX1-297" fmla="*/ 445489 w 2709847"/>
              <a:gd name="connsiteY1-298" fmla="*/ 1046162 h 1361159"/>
              <a:gd name="connsiteX2-299" fmla="*/ 264372 w 2709847"/>
              <a:gd name="connsiteY2-300" fmla="*/ 1067014 h 1361159"/>
              <a:gd name="connsiteX3-301" fmla="*/ 1092645 w 2709847"/>
              <a:gd name="connsiteY3-302" fmla="*/ 131851 h 1361159"/>
              <a:gd name="connsiteX4-303" fmla="*/ 1276161 w 2709847"/>
              <a:gd name="connsiteY4-304" fmla="*/ 84371 h 1361159"/>
              <a:gd name="connsiteX5-305" fmla="*/ 1464822 w 2709847"/>
              <a:gd name="connsiteY5-306" fmla="*/ 95671 h 1361159"/>
              <a:gd name="connsiteX6-307" fmla="*/ 2445173 w 2709847"/>
              <a:gd name="connsiteY6-308" fmla="*/ 824918 h 1361159"/>
              <a:gd name="connsiteX7-309" fmla="*/ 2263848 w 2709847"/>
              <a:gd name="connsiteY7-310" fmla="*/ 843885 h 1361159"/>
              <a:gd name="connsiteX8-311" fmla="*/ 2558356 w 2709847"/>
              <a:gd name="connsiteY8-312" fmla="*/ 1101077 h 1361159"/>
              <a:gd name="connsiteX9-313" fmla="*/ 2709847 w 2709847"/>
              <a:gd name="connsiteY9-314" fmla="*/ 797233 h 1361159"/>
              <a:gd name="connsiteX10-315" fmla="*/ 2528408 w 2709847"/>
              <a:gd name="connsiteY10-316" fmla="*/ 816211 h 1361159"/>
              <a:gd name="connsiteX11-317" fmla="*/ 1306555 w 2709847"/>
              <a:gd name="connsiteY11-318" fmla="*/ 237 h 1361159"/>
              <a:gd name="connsiteX12-319" fmla="*/ 1237072 w 2709847"/>
              <a:gd name="connsiteY12-320" fmla="*/ 12392 h 1361159"/>
              <a:gd name="connsiteX13-321" fmla="*/ 181231 w 2709847"/>
              <a:gd name="connsiteY13-322" fmla="*/ 1076585 h 1361159"/>
              <a:gd name="connsiteX14-323" fmla="*/ 0 w 2709847"/>
              <a:gd name="connsiteY14-324" fmla="*/ 1097450 h 1361159"/>
              <a:gd name="connsiteX15-325" fmla="*/ 213843 w 2709847"/>
              <a:gd name="connsiteY15-326" fmla="*/ 1361159 h 1361159"/>
              <a:gd name="connsiteX0-327" fmla="*/ 213843 w 2709847"/>
              <a:gd name="connsiteY0-328" fmla="*/ 1364828 h 1364828"/>
              <a:gd name="connsiteX1-329" fmla="*/ 445489 w 2709847"/>
              <a:gd name="connsiteY1-330" fmla="*/ 1049831 h 1364828"/>
              <a:gd name="connsiteX2-331" fmla="*/ 264372 w 2709847"/>
              <a:gd name="connsiteY2-332" fmla="*/ 1070683 h 1364828"/>
              <a:gd name="connsiteX3-333" fmla="*/ 1092645 w 2709847"/>
              <a:gd name="connsiteY3-334" fmla="*/ 135520 h 1364828"/>
              <a:gd name="connsiteX4-335" fmla="*/ 1276161 w 2709847"/>
              <a:gd name="connsiteY4-336" fmla="*/ 88040 h 1364828"/>
              <a:gd name="connsiteX5-337" fmla="*/ 1464822 w 2709847"/>
              <a:gd name="connsiteY5-338" fmla="*/ 99340 h 1364828"/>
              <a:gd name="connsiteX6-339" fmla="*/ 2445173 w 2709847"/>
              <a:gd name="connsiteY6-340" fmla="*/ 828587 h 1364828"/>
              <a:gd name="connsiteX7-341" fmla="*/ 2263848 w 2709847"/>
              <a:gd name="connsiteY7-342" fmla="*/ 847554 h 1364828"/>
              <a:gd name="connsiteX8-343" fmla="*/ 2558356 w 2709847"/>
              <a:gd name="connsiteY8-344" fmla="*/ 1104746 h 1364828"/>
              <a:gd name="connsiteX9-345" fmla="*/ 2709847 w 2709847"/>
              <a:gd name="connsiteY9-346" fmla="*/ 800902 h 1364828"/>
              <a:gd name="connsiteX10-347" fmla="*/ 2528408 w 2709847"/>
              <a:gd name="connsiteY10-348" fmla="*/ 819880 h 1364828"/>
              <a:gd name="connsiteX11-349" fmla="*/ 1344477 w 2709847"/>
              <a:gd name="connsiteY11-350" fmla="*/ 235 h 1364828"/>
              <a:gd name="connsiteX12-351" fmla="*/ 1237072 w 2709847"/>
              <a:gd name="connsiteY12-352" fmla="*/ 16061 h 1364828"/>
              <a:gd name="connsiteX13-353" fmla="*/ 181231 w 2709847"/>
              <a:gd name="connsiteY13-354" fmla="*/ 1080254 h 1364828"/>
              <a:gd name="connsiteX14-355" fmla="*/ 0 w 2709847"/>
              <a:gd name="connsiteY14-356" fmla="*/ 1101119 h 1364828"/>
              <a:gd name="connsiteX15-357" fmla="*/ 213843 w 2709847"/>
              <a:gd name="connsiteY15-358" fmla="*/ 1364828 h 1364828"/>
              <a:gd name="connsiteX0-359" fmla="*/ 213843 w 2709847"/>
              <a:gd name="connsiteY0-360" fmla="*/ 1364593 h 1364593"/>
              <a:gd name="connsiteX1-361" fmla="*/ 445489 w 2709847"/>
              <a:gd name="connsiteY1-362" fmla="*/ 1049596 h 1364593"/>
              <a:gd name="connsiteX2-363" fmla="*/ 264372 w 2709847"/>
              <a:gd name="connsiteY2-364" fmla="*/ 1070448 h 1364593"/>
              <a:gd name="connsiteX3-365" fmla="*/ 1092645 w 2709847"/>
              <a:gd name="connsiteY3-366" fmla="*/ 135285 h 1364593"/>
              <a:gd name="connsiteX4-367" fmla="*/ 1276161 w 2709847"/>
              <a:gd name="connsiteY4-368" fmla="*/ 87805 h 1364593"/>
              <a:gd name="connsiteX5-369" fmla="*/ 1464822 w 2709847"/>
              <a:gd name="connsiteY5-370" fmla="*/ 99105 h 1364593"/>
              <a:gd name="connsiteX6-371" fmla="*/ 2445173 w 2709847"/>
              <a:gd name="connsiteY6-372" fmla="*/ 828352 h 1364593"/>
              <a:gd name="connsiteX7-373" fmla="*/ 2263848 w 2709847"/>
              <a:gd name="connsiteY7-374" fmla="*/ 847319 h 1364593"/>
              <a:gd name="connsiteX8-375" fmla="*/ 2558356 w 2709847"/>
              <a:gd name="connsiteY8-376" fmla="*/ 1104511 h 1364593"/>
              <a:gd name="connsiteX9-377" fmla="*/ 2709847 w 2709847"/>
              <a:gd name="connsiteY9-378" fmla="*/ 800667 h 1364593"/>
              <a:gd name="connsiteX10-379" fmla="*/ 2528408 w 2709847"/>
              <a:gd name="connsiteY10-380" fmla="*/ 819645 h 1364593"/>
              <a:gd name="connsiteX11-381" fmla="*/ 1344477 w 2709847"/>
              <a:gd name="connsiteY11-382" fmla="*/ 0 h 1364593"/>
              <a:gd name="connsiteX12-383" fmla="*/ 1237072 w 2709847"/>
              <a:gd name="connsiteY12-384" fmla="*/ 15826 h 1364593"/>
              <a:gd name="connsiteX13-385" fmla="*/ 181231 w 2709847"/>
              <a:gd name="connsiteY13-386" fmla="*/ 1080019 h 1364593"/>
              <a:gd name="connsiteX14-387" fmla="*/ 0 w 2709847"/>
              <a:gd name="connsiteY14-388" fmla="*/ 1100884 h 1364593"/>
              <a:gd name="connsiteX15-389" fmla="*/ 213843 w 2709847"/>
              <a:gd name="connsiteY15-390" fmla="*/ 1364593 h 1364593"/>
              <a:gd name="connsiteX0-391" fmla="*/ 213843 w 2709847"/>
              <a:gd name="connsiteY0-392" fmla="*/ 1364593 h 1364593"/>
              <a:gd name="connsiteX1-393" fmla="*/ 445489 w 2709847"/>
              <a:gd name="connsiteY1-394" fmla="*/ 1049596 h 1364593"/>
              <a:gd name="connsiteX2-395" fmla="*/ 264372 w 2709847"/>
              <a:gd name="connsiteY2-396" fmla="*/ 1070448 h 1364593"/>
              <a:gd name="connsiteX3-397" fmla="*/ 1092645 w 2709847"/>
              <a:gd name="connsiteY3-398" fmla="*/ 135285 h 1364593"/>
              <a:gd name="connsiteX4-399" fmla="*/ 1276161 w 2709847"/>
              <a:gd name="connsiteY4-400" fmla="*/ 87805 h 1364593"/>
              <a:gd name="connsiteX5-401" fmla="*/ 1464822 w 2709847"/>
              <a:gd name="connsiteY5-402" fmla="*/ 99105 h 1364593"/>
              <a:gd name="connsiteX6-403" fmla="*/ 2445173 w 2709847"/>
              <a:gd name="connsiteY6-404" fmla="*/ 828352 h 1364593"/>
              <a:gd name="connsiteX7-405" fmla="*/ 2263848 w 2709847"/>
              <a:gd name="connsiteY7-406" fmla="*/ 847319 h 1364593"/>
              <a:gd name="connsiteX8-407" fmla="*/ 2558356 w 2709847"/>
              <a:gd name="connsiteY8-408" fmla="*/ 1104511 h 1364593"/>
              <a:gd name="connsiteX9-409" fmla="*/ 2709847 w 2709847"/>
              <a:gd name="connsiteY9-410" fmla="*/ 800667 h 1364593"/>
              <a:gd name="connsiteX10-411" fmla="*/ 2528408 w 2709847"/>
              <a:gd name="connsiteY10-412" fmla="*/ 819645 h 1364593"/>
              <a:gd name="connsiteX11-413" fmla="*/ 1344477 w 2709847"/>
              <a:gd name="connsiteY11-414" fmla="*/ 0 h 1364593"/>
              <a:gd name="connsiteX12-415" fmla="*/ 1236155 w 2709847"/>
              <a:gd name="connsiteY12-416" fmla="*/ 6345 h 1364593"/>
              <a:gd name="connsiteX13-417" fmla="*/ 181231 w 2709847"/>
              <a:gd name="connsiteY13-418" fmla="*/ 1080019 h 1364593"/>
              <a:gd name="connsiteX14-419" fmla="*/ 0 w 2709847"/>
              <a:gd name="connsiteY14-420" fmla="*/ 1100884 h 1364593"/>
              <a:gd name="connsiteX15-421" fmla="*/ 213843 w 2709847"/>
              <a:gd name="connsiteY15-422" fmla="*/ 1364593 h 1364593"/>
              <a:gd name="connsiteX0-423" fmla="*/ 213843 w 2709847"/>
              <a:gd name="connsiteY0-424" fmla="*/ 1364593 h 1364593"/>
              <a:gd name="connsiteX1-425" fmla="*/ 445489 w 2709847"/>
              <a:gd name="connsiteY1-426" fmla="*/ 1049596 h 1364593"/>
              <a:gd name="connsiteX2-427" fmla="*/ 264372 w 2709847"/>
              <a:gd name="connsiteY2-428" fmla="*/ 1070448 h 1364593"/>
              <a:gd name="connsiteX3-429" fmla="*/ 1092645 w 2709847"/>
              <a:gd name="connsiteY3-430" fmla="*/ 135285 h 1364593"/>
              <a:gd name="connsiteX4-431" fmla="*/ 1276161 w 2709847"/>
              <a:gd name="connsiteY4-432" fmla="*/ 87805 h 1364593"/>
              <a:gd name="connsiteX5-433" fmla="*/ 1464822 w 2709847"/>
              <a:gd name="connsiteY5-434" fmla="*/ 99105 h 1364593"/>
              <a:gd name="connsiteX6-435" fmla="*/ 2445173 w 2709847"/>
              <a:gd name="connsiteY6-436" fmla="*/ 828352 h 1364593"/>
              <a:gd name="connsiteX7-437" fmla="*/ 2263848 w 2709847"/>
              <a:gd name="connsiteY7-438" fmla="*/ 847319 h 1364593"/>
              <a:gd name="connsiteX8-439" fmla="*/ 2558356 w 2709847"/>
              <a:gd name="connsiteY8-440" fmla="*/ 1104511 h 1364593"/>
              <a:gd name="connsiteX9-441" fmla="*/ 2709847 w 2709847"/>
              <a:gd name="connsiteY9-442" fmla="*/ 800667 h 1364593"/>
              <a:gd name="connsiteX10-443" fmla="*/ 2528408 w 2709847"/>
              <a:gd name="connsiteY10-444" fmla="*/ 819645 h 1364593"/>
              <a:gd name="connsiteX11-445" fmla="*/ 1344477 w 2709847"/>
              <a:gd name="connsiteY11-446" fmla="*/ 0 h 1364593"/>
              <a:gd name="connsiteX12-447" fmla="*/ 1258583 w 2709847"/>
              <a:gd name="connsiteY12-448" fmla="*/ 7364 h 1364593"/>
              <a:gd name="connsiteX13-449" fmla="*/ 181231 w 2709847"/>
              <a:gd name="connsiteY13-450" fmla="*/ 1080019 h 1364593"/>
              <a:gd name="connsiteX14-451" fmla="*/ 0 w 2709847"/>
              <a:gd name="connsiteY14-452" fmla="*/ 1100884 h 1364593"/>
              <a:gd name="connsiteX15-453" fmla="*/ 213843 w 2709847"/>
              <a:gd name="connsiteY15-454" fmla="*/ 1364593 h 1364593"/>
              <a:gd name="connsiteX0-455" fmla="*/ 213843 w 2709847"/>
              <a:gd name="connsiteY0-456" fmla="*/ 1364593 h 1364593"/>
              <a:gd name="connsiteX1-457" fmla="*/ 445489 w 2709847"/>
              <a:gd name="connsiteY1-458" fmla="*/ 1049596 h 1364593"/>
              <a:gd name="connsiteX2-459" fmla="*/ 264372 w 2709847"/>
              <a:gd name="connsiteY2-460" fmla="*/ 1070448 h 1364593"/>
              <a:gd name="connsiteX3-461" fmla="*/ 1092645 w 2709847"/>
              <a:gd name="connsiteY3-462" fmla="*/ 135285 h 1364593"/>
              <a:gd name="connsiteX4-463" fmla="*/ 1276161 w 2709847"/>
              <a:gd name="connsiteY4-464" fmla="*/ 87805 h 1364593"/>
              <a:gd name="connsiteX5-465" fmla="*/ 1464822 w 2709847"/>
              <a:gd name="connsiteY5-466" fmla="*/ 99105 h 1364593"/>
              <a:gd name="connsiteX6-467" fmla="*/ 2445173 w 2709847"/>
              <a:gd name="connsiteY6-468" fmla="*/ 828352 h 1364593"/>
              <a:gd name="connsiteX7-469" fmla="*/ 2263848 w 2709847"/>
              <a:gd name="connsiteY7-470" fmla="*/ 847319 h 1364593"/>
              <a:gd name="connsiteX8-471" fmla="*/ 2558356 w 2709847"/>
              <a:gd name="connsiteY8-472" fmla="*/ 1104511 h 1364593"/>
              <a:gd name="connsiteX9-473" fmla="*/ 2709847 w 2709847"/>
              <a:gd name="connsiteY9-474" fmla="*/ 800667 h 1364593"/>
              <a:gd name="connsiteX10-475" fmla="*/ 2528408 w 2709847"/>
              <a:gd name="connsiteY10-476" fmla="*/ 819645 h 1364593"/>
              <a:gd name="connsiteX11-477" fmla="*/ 1344477 w 2709847"/>
              <a:gd name="connsiteY11-478" fmla="*/ 0 h 1364593"/>
              <a:gd name="connsiteX12-479" fmla="*/ 1239316 w 2709847"/>
              <a:gd name="connsiteY12-480" fmla="*/ 6040 h 1364593"/>
              <a:gd name="connsiteX13-481" fmla="*/ 181231 w 2709847"/>
              <a:gd name="connsiteY13-482" fmla="*/ 1080019 h 1364593"/>
              <a:gd name="connsiteX14-483" fmla="*/ 0 w 2709847"/>
              <a:gd name="connsiteY14-484" fmla="*/ 1100884 h 1364593"/>
              <a:gd name="connsiteX15-485" fmla="*/ 213843 w 2709847"/>
              <a:gd name="connsiteY15-486" fmla="*/ 1364593 h 1364593"/>
              <a:gd name="connsiteX0-487" fmla="*/ 213843 w 2709847"/>
              <a:gd name="connsiteY0-488" fmla="*/ 1365471 h 1365471"/>
              <a:gd name="connsiteX1-489" fmla="*/ 445489 w 2709847"/>
              <a:gd name="connsiteY1-490" fmla="*/ 1050474 h 1365471"/>
              <a:gd name="connsiteX2-491" fmla="*/ 264372 w 2709847"/>
              <a:gd name="connsiteY2-492" fmla="*/ 1071326 h 1365471"/>
              <a:gd name="connsiteX3-493" fmla="*/ 1092645 w 2709847"/>
              <a:gd name="connsiteY3-494" fmla="*/ 136163 h 1365471"/>
              <a:gd name="connsiteX4-495" fmla="*/ 1276161 w 2709847"/>
              <a:gd name="connsiteY4-496" fmla="*/ 88683 h 1365471"/>
              <a:gd name="connsiteX5-497" fmla="*/ 1464822 w 2709847"/>
              <a:gd name="connsiteY5-498" fmla="*/ 99983 h 1365471"/>
              <a:gd name="connsiteX6-499" fmla="*/ 2445173 w 2709847"/>
              <a:gd name="connsiteY6-500" fmla="*/ 829230 h 1365471"/>
              <a:gd name="connsiteX7-501" fmla="*/ 2263848 w 2709847"/>
              <a:gd name="connsiteY7-502" fmla="*/ 848197 h 1365471"/>
              <a:gd name="connsiteX8-503" fmla="*/ 2558356 w 2709847"/>
              <a:gd name="connsiteY8-504" fmla="*/ 1105389 h 1365471"/>
              <a:gd name="connsiteX9-505" fmla="*/ 2709847 w 2709847"/>
              <a:gd name="connsiteY9-506" fmla="*/ 801545 h 1365471"/>
              <a:gd name="connsiteX10-507" fmla="*/ 2528408 w 2709847"/>
              <a:gd name="connsiteY10-508" fmla="*/ 820523 h 1365471"/>
              <a:gd name="connsiteX11-509" fmla="*/ 1344477 w 2709847"/>
              <a:gd name="connsiteY11-510" fmla="*/ 878 h 1365471"/>
              <a:gd name="connsiteX12-511" fmla="*/ 1239316 w 2709847"/>
              <a:gd name="connsiteY12-512" fmla="*/ 6918 h 1365471"/>
              <a:gd name="connsiteX13-513" fmla="*/ 181231 w 2709847"/>
              <a:gd name="connsiteY13-514" fmla="*/ 1080897 h 1365471"/>
              <a:gd name="connsiteX14-515" fmla="*/ 0 w 2709847"/>
              <a:gd name="connsiteY14-516" fmla="*/ 1101762 h 1365471"/>
              <a:gd name="connsiteX15-517" fmla="*/ 213843 w 2709847"/>
              <a:gd name="connsiteY15-518" fmla="*/ 1365471 h 1365471"/>
              <a:gd name="connsiteX0-519" fmla="*/ 213843 w 2709847"/>
              <a:gd name="connsiteY0-520" fmla="*/ 1365471 h 1365471"/>
              <a:gd name="connsiteX1-521" fmla="*/ 445489 w 2709847"/>
              <a:gd name="connsiteY1-522" fmla="*/ 1050474 h 1365471"/>
              <a:gd name="connsiteX2-523" fmla="*/ 264372 w 2709847"/>
              <a:gd name="connsiteY2-524" fmla="*/ 1071326 h 1365471"/>
              <a:gd name="connsiteX3-525" fmla="*/ 1092645 w 2709847"/>
              <a:gd name="connsiteY3-526" fmla="*/ 136163 h 1365471"/>
              <a:gd name="connsiteX4-527" fmla="*/ 1276161 w 2709847"/>
              <a:gd name="connsiteY4-528" fmla="*/ 88683 h 1365471"/>
              <a:gd name="connsiteX5-529" fmla="*/ 1464822 w 2709847"/>
              <a:gd name="connsiteY5-530" fmla="*/ 99983 h 1365471"/>
              <a:gd name="connsiteX6-531" fmla="*/ 2445173 w 2709847"/>
              <a:gd name="connsiteY6-532" fmla="*/ 829230 h 1365471"/>
              <a:gd name="connsiteX7-533" fmla="*/ 2263848 w 2709847"/>
              <a:gd name="connsiteY7-534" fmla="*/ 848197 h 1365471"/>
              <a:gd name="connsiteX8-535" fmla="*/ 2558356 w 2709847"/>
              <a:gd name="connsiteY8-536" fmla="*/ 1105389 h 1365471"/>
              <a:gd name="connsiteX9-537" fmla="*/ 2709847 w 2709847"/>
              <a:gd name="connsiteY9-538" fmla="*/ 801545 h 1365471"/>
              <a:gd name="connsiteX10-539" fmla="*/ 2528408 w 2709847"/>
              <a:gd name="connsiteY10-540" fmla="*/ 820523 h 1365471"/>
              <a:gd name="connsiteX11-541" fmla="*/ 1344477 w 2709847"/>
              <a:gd name="connsiteY11-542" fmla="*/ 878 h 1365471"/>
              <a:gd name="connsiteX12-543" fmla="*/ 1239316 w 2709847"/>
              <a:gd name="connsiteY12-544" fmla="*/ 6918 h 1365471"/>
              <a:gd name="connsiteX13-545" fmla="*/ 181231 w 2709847"/>
              <a:gd name="connsiteY13-546" fmla="*/ 1080897 h 1365471"/>
              <a:gd name="connsiteX14-547" fmla="*/ 0 w 2709847"/>
              <a:gd name="connsiteY14-548" fmla="*/ 1101762 h 1365471"/>
              <a:gd name="connsiteX15-549" fmla="*/ 213843 w 2709847"/>
              <a:gd name="connsiteY15-550" fmla="*/ 1365471 h 1365471"/>
              <a:gd name="connsiteX0-551" fmla="*/ 117706 w 2613710"/>
              <a:gd name="connsiteY0-552" fmla="*/ 1365471 h 1365471"/>
              <a:gd name="connsiteX1-553" fmla="*/ 349352 w 2613710"/>
              <a:gd name="connsiteY1-554" fmla="*/ 1050474 h 1365471"/>
              <a:gd name="connsiteX2-555" fmla="*/ 168235 w 2613710"/>
              <a:gd name="connsiteY2-556" fmla="*/ 1071326 h 1365471"/>
              <a:gd name="connsiteX3-557" fmla="*/ 996508 w 2613710"/>
              <a:gd name="connsiteY3-558" fmla="*/ 136163 h 1365471"/>
              <a:gd name="connsiteX4-559" fmla="*/ 1180024 w 2613710"/>
              <a:gd name="connsiteY4-560" fmla="*/ 88683 h 1365471"/>
              <a:gd name="connsiteX5-561" fmla="*/ 1368685 w 2613710"/>
              <a:gd name="connsiteY5-562" fmla="*/ 99983 h 1365471"/>
              <a:gd name="connsiteX6-563" fmla="*/ 2349036 w 2613710"/>
              <a:gd name="connsiteY6-564" fmla="*/ 829230 h 1365471"/>
              <a:gd name="connsiteX7-565" fmla="*/ 2167711 w 2613710"/>
              <a:gd name="connsiteY7-566" fmla="*/ 848197 h 1365471"/>
              <a:gd name="connsiteX8-567" fmla="*/ 2462219 w 2613710"/>
              <a:gd name="connsiteY8-568" fmla="*/ 1105389 h 1365471"/>
              <a:gd name="connsiteX9-569" fmla="*/ 2613710 w 2613710"/>
              <a:gd name="connsiteY9-570" fmla="*/ 801545 h 1365471"/>
              <a:gd name="connsiteX10-571" fmla="*/ 2432271 w 2613710"/>
              <a:gd name="connsiteY10-572" fmla="*/ 820523 h 1365471"/>
              <a:gd name="connsiteX11-573" fmla="*/ 1248340 w 2613710"/>
              <a:gd name="connsiteY11-574" fmla="*/ 878 h 1365471"/>
              <a:gd name="connsiteX12-575" fmla="*/ 1143179 w 2613710"/>
              <a:gd name="connsiteY12-576" fmla="*/ 6918 h 1365471"/>
              <a:gd name="connsiteX13-577" fmla="*/ 85094 w 2613710"/>
              <a:gd name="connsiteY13-578" fmla="*/ 1080897 h 1365471"/>
              <a:gd name="connsiteX14-579" fmla="*/ 0 w 2613710"/>
              <a:gd name="connsiteY14-580" fmla="*/ 1088783 h 1365471"/>
              <a:gd name="connsiteX15-581" fmla="*/ 117706 w 2613710"/>
              <a:gd name="connsiteY15-582" fmla="*/ 1365471 h 1365471"/>
              <a:gd name="connsiteX0-583" fmla="*/ 117706 w 2613710"/>
              <a:gd name="connsiteY0-584" fmla="*/ 1365471 h 1365471"/>
              <a:gd name="connsiteX1-585" fmla="*/ 265233 w 2613710"/>
              <a:gd name="connsiteY1-586" fmla="*/ 1061831 h 1365471"/>
              <a:gd name="connsiteX2-587" fmla="*/ 168235 w 2613710"/>
              <a:gd name="connsiteY2-588" fmla="*/ 1071326 h 1365471"/>
              <a:gd name="connsiteX3-589" fmla="*/ 996508 w 2613710"/>
              <a:gd name="connsiteY3-590" fmla="*/ 136163 h 1365471"/>
              <a:gd name="connsiteX4-591" fmla="*/ 1180024 w 2613710"/>
              <a:gd name="connsiteY4-592" fmla="*/ 88683 h 1365471"/>
              <a:gd name="connsiteX5-593" fmla="*/ 1368685 w 2613710"/>
              <a:gd name="connsiteY5-594" fmla="*/ 99983 h 1365471"/>
              <a:gd name="connsiteX6-595" fmla="*/ 2349036 w 2613710"/>
              <a:gd name="connsiteY6-596" fmla="*/ 829230 h 1365471"/>
              <a:gd name="connsiteX7-597" fmla="*/ 2167711 w 2613710"/>
              <a:gd name="connsiteY7-598" fmla="*/ 848197 h 1365471"/>
              <a:gd name="connsiteX8-599" fmla="*/ 2462219 w 2613710"/>
              <a:gd name="connsiteY8-600" fmla="*/ 1105389 h 1365471"/>
              <a:gd name="connsiteX9-601" fmla="*/ 2613710 w 2613710"/>
              <a:gd name="connsiteY9-602" fmla="*/ 801545 h 1365471"/>
              <a:gd name="connsiteX10-603" fmla="*/ 2432271 w 2613710"/>
              <a:gd name="connsiteY10-604" fmla="*/ 820523 h 1365471"/>
              <a:gd name="connsiteX11-605" fmla="*/ 1248340 w 2613710"/>
              <a:gd name="connsiteY11-606" fmla="*/ 878 h 1365471"/>
              <a:gd name="connsiteX12-607" fmla="*/ 1143179 w 2613710"/>
              <a:gd name="connsiteY12-608" fmla="*/ 6918 h 1365471"/>
              <a:gd name="connsiteX13-609" fmla="*/ 85094 w 2613710"/>
              <a:gd name="connsiteY13-610" fmla="*/ 1080897 h 1365471"/>
              <a:gd name="connsiteX14-611" fmla="*/ 0 w 2613710"/>
              <a:gd name="connsiteY14-612" fmla="*/ 1088783 h 1365471"/>
              <a:gd name="connsiteX15-613" fmla="*/ 117706 w 2613710"/>
              <a:gd name="connsiteY15-614" fmla="*/ 1365471 h 1365471"/>
              <a:gd name="connsiteX0-615" fmla="*/ 145422 w 2613710"/>
              <a:gd name="connsiteY0-616" fmla="*/ 1327894 h 1327894"/>
              <a:gd name="connsiteX1-617" fmla="*/ 265233 w 2613710"/>
              <a:gd name="connsiteY1-618" fmla="*/ 1061831 h 1327894"/>
              <a:gd name="connsiteX2-619" fmla="*/ 168235 w 2613710"/>
              <a:gd name="connsiteY2-620" fmla="*/ 1071326 h 1327894"/>
              <a:gd name="connsiteX3-621" fmla="*/ 996508 w 2613710"/>
              <a:gd name="connsiteY3-622" fmla="*/ 136163 h 1327894"/>
              <a:gd name="connsiteX4-623" fmla="*/ 1180024 w 2613710"/>
              <a:gd name="connsiteY4-624" fmla="*/ 88683 h 1327894"/>
              <a:gd name="connsiteX5-625" fmla="*/ 1368685 w 2613710"/>
              <a:gd name="connsiteY5-626" fmla="*/ 99983 h 1327894"/>
              <a:gd name="connsiteX6-627" fmla="*/ 2349036 w 2613710"/>
              <a:gd name="connsiteY6-628" fmla="*/ 829230 h 1327894"/>
              <a:gd name="connsiteX7-629" fmla="*/ 2167711 w 2613710"/>
              <a:gd name="connsiteY7-630" fmla="*/ 848197 h 1327894"/>
              <a:gd name="connsiteX8-631" fmla="*/ 2462219 w 2613710"/>
              <a:gd name="connsiteY8-632" fmla="*/ 1105389 h 1327894"/>
              <a:gd name="connsiteX9-633" fmla="*/ 2613710 w 2613710"/>
              <a:gd name="connsiteY9-634" fmla="*/ 801545 h 1327894"/>
              <a:gd name="connsiteX10-635" fmla="*/ 2432271 w 2613710"/>
              <a:gd name="connsiteY10-636" fmla="*/ 820523 h 1327894"/>
              <a:gd name="connsiteX11-637" fmla="*/ 1248340 w 2613710"/>
              <a:gd name="connsiteY11-638" fmla="*/ 878 h 1327894"/>
              <a:gd name="connsiteX12-639" fmla="*/ 1143179 w 2613710"/>
              <a:gd name="connsiteY12-640" fmla="*/ 6918 h 1327894"/>
              <a:gd name="connsiteX13-641" fmla="*/ 85094 w 2613710"/>
              <a:gd name="connsiteY13-642" fmla="*/ 1080897 h 1327894"/>
              <a:gd name="connsiteX14-643" fmla="*/ 0 w 2613710"/>
              <a:gd name="connsiteY14-644" fmla="*/ 1088783 h 1327894"/>
              <a:gd name="connsiteX15-645" fmla="*/ 145422 w 2613710"/>
              <a:gd name="connsiteY15-646" fmla="*/ 1327894 h 1327894"/>
              <a:gd name="connsiteX0-647" fmla="*/ 145422 w 2613710"/>
              <a:gd name="connsiteY0-648" fmla="*/ 1327894 h 1327894"/>
              <a:gd name="connsiteX1-649" fmla="*/ 265233 w 2613710"/>
              <a:gd name="connsiteY1-650" fmla="*/ 1061831 h 1327894"/>
              <a:gd name="connsiteX2-651" fmla="*/ 168235 w 2613710"/>
              <a:gd name="connsiteY2-652" fmla="*/ 1071326 h 1327894"/>
              <a:gd name="connsiteX3-653" fmla="*/ 996508 w 2613710"/>
              <a:gd name="connsiteY3-654" fmla="*/ 136163 h 1327894"/>
              <a:gd name="connsiteX4-655" fmla="*/ 1180024 w 2613710"/>
              <a:gd name="connsiteY4-656" fmla="*/ 88683 h 1327894"/>
              <a:gd name="connsiteX5-657" fmla="*/ 1368685 w 2613710"/>
              <a:gd name="connsiteY5-658" fmla="*/ 99983 h 1327894"/>
              <a:gd name="connsiteX6-659" fmla="*/ 2349036 w 2613710"/>
              <a:gd name="connsiteY6-660" fmla="*/ 829230 h 1327894"/>
              <a:gd name="connsiteX7-661" fmla="*/ 2253576 w 2613710"/>
              <a:gd name="connsiteY7-662" fmla="*/ 861982 h 1327894"/>
              <a:gd name="connsiteX8-663" fmla="*/ 2462219 w 2613710"/>
              <a:gd name="connsiteY8-664" fmla="*/ 1105389 h 1327894"/>
              <a:gd name="connsiteX9-665" fmla="*/ 2613710 w 2613710"/>
              <a:gd name="connsiteY9-666" fmla="*/ 801545 h 1327894"/>
              <a:gd name="connsiteX10-667" fmla="*/ 2432271 w 2613710"/>
              <a:gd name="connsiteY10-668" fmla="*/ 820523 h 1327894"/>
              <a:gd name="connsiteX11-669" fmla="*/ 1248340 w 2613710"/>
              <a:gd name="connsiteY11-670" fmla="*/ 878 h 1327894"/>
              <a:gd name="connsiteX12-671" fmla="*/ 1143179 w 2613710"/>
              <a:gd name="connsiteY12-672" fmla="*/ 6918 h 1327894"/>
              <a:gd name="connsiteX13-673" fmla="*/ 85094 w 2613710"/>
              <a:gd name="connsiteY13-674" fmla="*/ 1080897 h 1327894"/>
              <a:gd name="connsiteX14-675" fmla="*/ 0 w 2613710"/>
              <a:gd name="connsiteY14-676" fmla="*/ 1088783 h 1327894"/>
              <a:gd name="connsiteX15-677" fmla="*/ 145422 w 2613710"/>
              <a:gd name="connsiteY15-678" fmla="*/ 1327894 h 1327894"/>
              <a:gd name="connsiteX0-679" fmla="*/ 145422 w 2546453"/>
              <a:gd name="connsiteY0-680" fmla="*/ 1327894 h 1327894"/>
              <a:gd name="connsiteX1-681" fmla="*/ 265233 w 2546453"/>
              <a:gd name="connsiteY1-682" fmla="*/ 1061831 h 1327894"/>
              <a:gd name="connsiteX2-683" fmla="*/ 168235 w 2546453"/>
              <a:gd name="connsiteY2-684" fmla="*/ 1071326 h 1327894"/>
              <a:gd name="connsiteX3-685" fmla="*/ 996508 w 2546453"/>
              <a:gd name="connsiteY3-686" fmla="*/ 136163 h 1327894"/>
              <a:gd name="connsiteX4-687" fmla="*/ 1180024 w 2546453"/>
              <a:gd name="connsiteY4-688" fmla="*/ 88683 h 1327894"/>
              <a:gd name="connsiteX5-689" fmla="*/ 1368685 w 2546453"/>
              <a:gd name="connsiteY5-690" fmla="*/ 99983 h 1327894"/>
              <a:gd name="connsiteX6-691" fmla="*/ 2349036 w 2546453"/>
              <a:gd name="connsiteY6-692" fmla="*/ 829230 h 1327894"/>
              <a:gd name="connsiteX7-693" fmla="*/ 2253576 w 2546453"/>
              <a:gd name="connsiteY7-694" fmla="*/ 861982 h 1327894"/>
              <a:gd name="connsiteX8-695" fmla="*/ 2462219 w 2546453"/>
              <a:gd name="connsiteY8-696" fmla="*/ 1105389 h 1327894"/>
              <a:gd name="connsiteX9-697" fmla="*/ 2546453 w 2546453"/>
              <a:gd name="connsiteY9-698" fmla="*/ 793708 h 1327894"/>
              <a:gd name="connsiteX10-699" fmla="*/ 2432271 w 2546453"/>
              <a:gd name="connsiteY10-700" fmla="*/ 820523 h 1327894"/>
              <a:gd name="connsiteX11-701" fmla="*/ 1248340 w 2546453"/>
              <a:gd name="connsiteY11-702" fmla="*/ 878 h 1327894"/>
              <a:gd name="connsiteX12-703" fmla="*/ 1143179 w 2546453"/>
              <a:gd name="connsiteY12-704" fmla="*/ 6918 h 1327894"/>
              <a:gd name="connsiteX13-705" fmla="*/ 85094 w 2546453"/>
              <a:gd name="connsiteY13-706" fmla="*/ 1080897 h 1327894"/>
              <a:gd name="connsiteX14-707" fmla="*/ 0 w 2546453"/>
              <a:gd name="connsiteY14-708" fmla="*/ 1088783 h 1327894"/>
              <a:gd name="connsiteX15-709" fmla="*/ 145422 w 2546453"/>
              <a:gd name="connsiteY15-710" fmla="*/ 1327894 h 1327894"/>
              <a:gd name="connsiteX0-711" fmla="*/ 145422 w 2546453"/>
              <a:gd name="connsiteY0-712" fmla="*/ 1327894 h 1327894"/>
              <a:gd name="connsiteX1-713" fmla="*/ 265233 w 2546453"/>
              <a:gd name="connsiteY1-714" fmla="*/ 1061831 h 1327894"/>
              <a:gd name="connsiteX2-715" fmla="*/ 168235 w 2546453"/>
              <a:gd name="connsiteY2-716" fmla="*/ 1071326 h 1327894"/>
              <a:gd name="connsiteX3-717" fmla="*/ 996508 w 2546453"/>
              <a:gd name="connsiteY3-718" fmla="*/ 136163 h 1327894"/>
              <a:gd name="connsiteX4-719" fmla="*/ 1180024 w 2546453"/>
              <a:gd name="connsiteY4-720" fmla="*/ 88683 h 1327894"/>
              <a:gd name="connsiteX5-721" fmla="*/ 1368685 w 2546453"/>
              <a:gd name="connsiteY5-722" fmla="*/ 99983 h 1327894"/>
              <a:gd name="connsiteX6-723" fmla="*/ 2349036 w 2546453"/>
              <a:gd name="connsiteY6-724" fmla="*/ 829230 h 1327894"/>
              <a:gd name="connsiteX7-725" fmla="*/ 2253576 w 2546453"/>
              <a:gd name="connsiteY7-726" fmla="*/ 861982 h 1327894"/>
              <a:gd name="connsiteX8-727" fmla="*/ 2418414 w 2546453"/>
              <a:gd name="connsiteY8-728" fmla="*/ 1085927 h 1327894"/>
              <a:gd name="connsiteX9-729" fmla="*/ 2546453 w 2546453"/>
              <a:gd name="connsiteY9-730" fmla="*/ 793708 h 1327894"/>
              <a:gd name="connsiteX10-731" fmla="*/ 2432271 w 2546453"/>
              <a:gd name="connsiteY10-732" fmla="*/ 820523 h 1327894"/>
              <a:gd name="connsiteX11-733" fmla="*/ 1248340 w 2546453"/>
              <a:gd name="connsiteY11-734" fmla="*/ 878 h 1327894"/>
              <a:gd name="connsiteX12-735" fmla="*/ 1143179 w 2546453"/>
              <a:gd name="connsiteY12-736" fmla="*/ 6918 h 1327894"/>
              <a:gd name="connsiteX13-737" fmla="*/ 85094 w 2546453"/>
              <a:gd name="connsiteY13-738" fmla="*/ 1080897 h 1327894"/>
              <a:gd name="connsiteX14-739" fmla="*/ 0 w 2546453"/>
              <a:gd name="connsiteY14-740" fmla="*/ 1088783 h 1327894"/>
              <a:gd name="connsiteX15-741" fmla="*/ 145422 w 2546453"/>
              <a:gd name="connsiteY15-742" fmla="*/ 1327894 h 1327894"/>
              <a:gd name="connsiteX0-743" fmla="*/ 145422 w 2523000"/>
              <a:gd name="connsiteY0-744" fmla="*/ 1327894 h 1327894"/>
              <a:gd name="connsiteX1-745" fmla="*/ 265233 w 2523000"/>
              <a:gd name="connsiteY1-746" fmla="*/ 1061831 h 1327894"/>
              <a:gd name="connsiteX2-747" fmla="*/ 168235 w 2523000"/>
              <a:gd name="connsiteY2-748" fmla="*/ 1071326 h 1327894"/>
              <a:gd name="connsiteX3-749" fmla="*/ 996508 w 2523000"/>
              <a:gd name="connsiteY3-750" fmla="*/ 136163 h 1327894"/>
              <a:gd name="connsiteX4-751" fmla="*/ 1180024 w 2523000"/>
              <a:gd name="connsiteY4-752" fmla="*/ 88683 h 1327894"/>
              <a:gd name="connsiteX5-753" fmla="*/ 1368685 w 2523000"/>
              <a:gd name="connsiteY5-754" fmla="*/ 99983 h 1327894"/>
              <a:gd name="connsiteX6-755" fmla="*/ 2349036 w 2523000"/>
              <a:gd name="connsiteY6-756" fmla="*/ 829230 h 1327894"/>
              <a:gd name="connsiteX7-757" fmla="*/ 2253576 w 2523000"/>
              <a:gd name="connsiteY7-758" fmla="*/ 861982 h 1327894"/>
              <a:gd name="connsiteX8-759" fmla="*/ 2418414 w 2523000"/>
              <a:gd name="connsiteY8-760" fmla="*/ 1085927 h 1327894"/>
              <a:gd name="connsiteX9-761" fmla="*/ 2523000 w 2523000"/>
              <a:gd name="connsiteY9-762" fmla="*/ 805333 h 1327894"/>
              <a:gd name="connsiteX10-763" fmla="*/ 2432271 w 2523000"/>
              <a:gd name="connsiteY10-764" fmla="*/ 820523 h 1327894"/>
              <a:gd name="connsiteX11-765" fmla="*/ 1248340 w 2523000"/>
              <a:gd name="connsiteY11-766" fmla="*/ 878 h 1327894"/>
              <a:gd name="connsiteX12-767" fmla="*/ 1143179 w 2523000"/>
              <a:gd name="connsiteY12-768" fmla="*/ 6918 h 1327894"/>
              <a:gd name="connsiteX13-769" fmla="*/ 85094 w 2523000"/>
              <a:gd name="connsiteY13-770" fmla="*/ 1080897 h 1327894"/>
              <a:gd name="connsiteX14-771" fmla="*/ 0 w 2523000"/>
              <a:gd name="connsiteY14-772" fmla="*/ 1088783 h 1327894"/>
              <a:gd name="connsiteX15-773" fmla="*/ 145422 w 2523000"/>
              <a:gd name="connsiteY15-774" fmla="*/ 1327894 h 1327894"/>
              <a:gd name="connsiteX0-775" fmla="*/ 145422 w 2523000"/>
              <a:gd name="connsiteY0-776" fmla="*/ 1327894 h 1327894"/>
              <a:gd name="connsiteX1-777" fmla="*/ 265233 w 2523000"/>
              <a:gd name="connsiteY1-778" fmla="*/ 1061831 h 1327894"/>
              <a:gd name="connsiteX2-779" fmla="*/ 168235 w 2523000"/>
              <a:gd name="connsiteY2-780" fmla="*/ 1071326 h 1327894"/>
              <a:gd name="connsiteX3-781" fmla="*/ 996508 w 2523000"/>
              <a:gd name="connsiteY3-782" fmla="*/ 136163 h 1327894"/>
              <a:gd name="connsiteX4-783" fmla="*/ 1180024 w 2523000"/>
              <a:gd name="connsiteY4-784" fmla="*/ 88683 h 1327894"/>
              <a:gd name="connsiteX5-785" fmla="*/ 1368685 w 2523000"/>
              <a:gd name="connsiteY5-786" fmla="*/ 99983 h 1327894"/>
              <a:gd name="connsiteX6-787" fmla="*/ 2349036 w 2523000"/>
              <a:gd name="connsiteY6-788" fmla="*/ 829230 h 1327894"/>
              <a:gd name="connsiteX7-789" fmla="*/ 2263849 w 2523000"/>
              <a:gd name="connsiteY7-790" fmla="*/ 835219 h 1327894"/>
              <a:gd name="connsiteX8-791" fmla="*/ 2418414 w 2523000"/>
              <a:gd name="connsiteY8-792" fmla="*/ 1085927 h 1327894"/>
              <a:gd name="connsiteX9-793" fmla="*/ 2523000 w 2523000"/>
              <a:gd name="connsiteY9-794" fmla="*/ 805333 h 1327894"/>
              <a:gd name="connsiteX10-795" fmla="*/ 2432271 w 2523000"/>
              <a:gd name="connsiteY10-796" fmla="*/ 820523 h 1327894"/>
              <a:gd name="connsiteX11-797" fmla="*/ 1248340 w 2523000"/>
              <a:gd name="connsiteY11-798" fmla="*/ 878 h 1327894"/>
              <a:gd name="connsiteX12-799" fmla="*/ 1143179 w 2523000"/>
              <a:gd name="connsiteY12-800" fmla="*/ 6918 h 1327894"/>
              <a:gd name="connsiteX13-801" fmla="*/ 85094 w 2523000"/>
              <a:gd name="connsiteY13-802" fmla="*/ 1080897 h 1327894"/>
              <a:gd name="connsiteX14-803" fmla="*/ 0 w 2523000"/>
              <a:gd name="connsiteY14-804" fmla="*/ 1088783 h 1327894"/>
              <a:gd name="connsiteX15-805" fmla="*/ 145422 w 2523000"/>
              <a:gd name="connsiteY15-806" fmla="*/ 1327894 h 1327894"/>
              <a:gd name="connsiteX0-807" fmla="*/ 145422 w 2523000"/>
              <a:gd name="connsiteY0-808" fmla="*/ 1327894 h 1327894"/>
              <a:gd name="connsiteX1-809" fmla="*/ 265233 w 2523000"/>
              <a:gd name="connsiteY1-810" fmla="*/ 1061831 h 1327894"/>
              <a:gd name="connsiteX2-811" fmla="*/ 168235 w 2523000"/>
              <a:gd name="connsiteY2-812" fmla="*/ 1071326 h 1327894"/>
              <a:gd name="connsiteX3-813" fmla="*/ 996508 w 2523000"/>
              <a:gd name="connsiteY3-814" fmla="*/ 136163 h 1327894"/>
              <a:gd name="connsiteX4-815" fmla="*/ 1180024 w 2523000"/>
              <a:gd name="connsiteY4-816" fmla="*/ 88683 h 1327894"/>
              <a:gd name="connsiteX5-817" fmla="*/ 1368685 w 2523000"/>
              <a:gd name="connsiteY5-818" fmla="*/ 99983 h 1327894"/>
              <a:gd name="connsiteX6-819" fmla="*/ 2349036 w 2523000"/>
              <a:gd name="connsiteY6-820" fmla="*/ 829230 h 1327894"/>
              <a:gd name="connsiteX7-821" fmla="*/ 2246987 w 2523000"/>
              <a:gd name="connsiteY7-822" fmla="*/ 854414 h 1327894"/>
              <a:gd name="connsiteX8-823" fmla="*/ 2418414 w 2523000"/>
              <a:gd name="connsiteY8-824" fmla="*/ 1085927 h 1327894"/>
              <a:gd name="connsiteX9-825" fmla="*/ 2523000 w 2523000"/>
              <a:gd name="connsiteY9-826" fmla="*/ 805333 h 1327894"/>
              <a:gd name="connsiteX10-827" fmla="*/ 2432271 w 2523000"/>
              <a:gd name="connsiteY10-828" fmla="*/ 820523 h 1327894"/>
              <a:gd name="connsiteX11-829" fmla="*/ 1248340 w 2523000"/>
              <a:gd name="connsiteY11-830" fmla="*/ 878 h 1327894"/>
              <a:gd name="connsiteX12-831" fmla="*/ 1143179 w 2523000"/>
              <a:gd name="connsiteY12-832" fmla="*/ 6918 h 1327894"/>
              <a:gd name="connsiteX13-833" fmla="*/ 85094 w 2523000"/>
              <a:gd name="connsiteY13-834" fmla="*/ 1080897 h 1327894"/>
              <a:gd name="connsiteX14-835" fmla="*/ 0 w 2523000"/>
              <a:gd name="connsiteY14-836" fmla="*/ 1088783 h 1327894"/>
              <a:gd name="connsiteX15-837" fmla="*/ 145422 w 2523000"/>
              <a:gd name="connsiteY15-838" fmla="*/ 1327894 h 1327894"/>
              <a:gd name="connsiteX0-839" fmla="*/ 145422 w 2523000"/>
              <a:gd name="connsiteY0-840" fmla="*/ 1327894 h 1327894"/>
              <a:gd name="connsiteX1-841" fmla="*/ 265233 w 2523000"/>
              <a:gd name="connsiteY1-842" fmla="*/ 1061831 h 1327894"/>
              <a:gd name="connsiteX2-843" fmla="*/ 168235 w 2523000"/>
              <a:gd name="connsiteY2-844" fmla="*/ 1071326 h 1327894"/>
              <a:gd name="connsiteX3-845" fmla="*/ 996508 w 2523000"/>
              <a:gd name="connsiteY3-846" fmla="*/ 136163 h 1327894"/>
              <a:gd name="connsiteX4-847" fmla="*/ 1180024 w 2523000"/>
              <a:gd name="connsiteY4-848" fmla="*/ 88683 h 1327894"/>
              <a:gd name="connsiteX5-849" fmla="*/ 1368685 w 2523000"/>
              <a:gd name="connsiteY5-850" fmla="*/ 99983 h 1327894"/>
              <a:gd name="connsiteX6-851" fmla="*/ 2349036 w 2523000"/>
              <a:gd name="connsiteY6-852" fmla="*/ 829230 h 1327894"/>
              <a:gd name="connsiteX7-853" fmla="*/ 2264430 w 2523000"/>
              <a:gd name="connsiteY7-854" fmla="*/ 843601 h 1327894"/>
              <a:gd name="connsiteX8-855" fmla="*/ 2418414 w 2523000"/>
              <a:gd name="connsiteY8-856" fmla="*/ 1085927 h 1327894"/>
              <a:gd name="connsiteX9-857" fmla="*/ 2523000 w 2523000"/>
              <a:gd name="connsiteY9-858" fmla="*/ 805333 h 1327894"/>
              <a:gd name="connsiteX10-859" fmla="*/ 2432271 w 2523000"/>
              <a:gd name="connsiteY10-860" fmla="*/ 820523 h 1327894"/>
              <a:gd name="connsiteX11-861" fmla="*/ 1248340 w 2523000"/>
              <a:gd name="connsiteY11-862" fmla="*/ 878 h 1327894"/>
              <a:gd name="connsiteX12-863" fmla="*/ 1143179 w 2523000"/>
              <a:gd name="connsiteY12-864" fmla="*/ 6918 h 1327894"/>
              <a:gd name="connsiteX13-865" fmla="*/ 85094 w 2523000"/>
              <a:gd name="connsiteY13-866" fmla="*/ 1080897 h 1327894"/>
              <a:gd name="connsiteX14-867" fmla="*/ 0 w 2523000"/>
              <a:gd name="connsiteY14-868" fmla="*/ 1088783 h 1327894"/>
              <a:gd name="connsiteX15-869" fmla="*/ 145422 w 2523000"/>
              <a:gd name="connsiteY15-870" fmla="*/ 1327894 h 1327894"/>
              <a:gd name="connsiteX0-871" fmla="*/ 145422 w 2498385"/>
              <a:gd name="connsiteY0-872" fmla="*/ 1327894 h 1327894"/>
              <a:gd name="connsiteX1-873" fmla="*/ 265233 w 2498385"/>
              <a:gd name="connsiteY1-874" fmla="*/ 1061831 h 1327894"/>
              <a:gd name="connsiteX2-875" fmla="*/ 168235 w 2498385"/>
              <a:gd name="connsiteY2-876" fmla="*/ 1071326 h 1327894"/>
              <a:gd name="connsiteX3-877" fmla="*/ 996508 w 2498385"/>
              <a:gd name="connsiteY3-878" fmla="*/ 136163 h 1327894"/>
              <a:gd name="connsiteX4-879" fmla="*/ 1180024 w 2498385"/>
              <a:gd name="connsiteY4-880" fmla="*/ 88683 h 1327894"/>
              <a:gd name="connsiteX5-881" fmla="*/ 1368685 w 2498385"/>
              <a:gd name="connsiteY5-882" fmla="*/ 99983 h 1327894"/>
              <a:gd name="connsiteX6-883" fmla="*/ 2349036 w 2498385"/>
              <a:gd name="connsiteY6-884" fmla="*/ 829230 h 1327894"/>
              <a:gd name="connsiteX7-885" fmla="*/ 2264430 w 2498385"/>
              <a:gd name="connsiteY7-886" fmla="*/ 843601 h 1327894"/>
              <a:gd name="connsiteX8-887" fmla="*/ 2418414 w 2498385"/>
              <a:gd name="connsiteY8-888" fmla="*/ 1085927 h 1327894"/>
              <a:gd name="connsiteX9-889" fmla="*/ 2498385 w 2498385"/>
              <a:gd name="connsiteY9-890" fmla="*/ 800198 h 1327894"/>
              <a:gd name="connsiteX10-891" fmla="*/ 2432271 w 2498385"/>
              <a:gd name="connsiteY10-892" fmla="*/ 820523 h 1327894"/>
              <a:gd name="connsiteX11-893" fmla="*/ 1248340 w 2498385"/>
              <a:gd name="connsiteY11-894" fmla="*/ 878 h 1327894"/>
              <a:gd name="connsiteX12-895" fmla="*/ 1143179 w 2498385"/>
              <a:gd name="connsiteY12-896" fmla="*/ 6918 h 1327894"/>
              <a:gd name="connsiteX13-897" fmla="*/ 85094 w 2498385"/>
              <a:gd name="connsiteY13-898" fmla="*/ 1080897 h 1327894"/>
              <a:gd name="connsiteX14-899" fmla="*/ 0 w 2498385"/>
              <a:gd name="connsiteY14-900" fmla="*/ 1088783 h 1327894"/>
              <a:gd name="connsiteX15-901" fmla="*/ 145422 w 2498385"/>
              <a:gd name="connsiteY15-902" fmla="*/ 1327894 h 1327894"/>
              <a:gd name="connsiteX0-903" fmla="*/ 145422 w 2498385"/>
              <a:gd name="connsiteY0-904" fmla="*/ 1327894 h 1327894"/>
              <a:gd name="connsiteX1-905" fmla="*/ 265233 w 2498385"/>
              <a:gd name="connsiteY1-906" fmla="*/ 1061831 h 1327894"/>
              <a:gd name="connsiteX2-907" fmla="*/ 168235 w 2498385"/>
              <a:gd name="connsiteY2-908" fmla="*/ 1071326 h 1327894"/>
              <a:gd name="connsiteX3-909" fmla="*/ 996508 w 2498385"/>
              <a:gd name="connsiteY3-910" fmla="*/ 136163 h 1327894"/>
              <a:gd name="connsiteX4-911" fmla="*/ 1368685 w 2498385"/>
              <a:gd name="connsiteY4-912" fmla="*/ 99983 h 1327894"/>
              <a:gd name="connsiteX5-913" fmla="*/ 2349036 w 2498385"/>
              <a:gd name="connsiteY5-914" fmla="*/ 829230 h 1327894"/>
              <a:gd name="connsiteX6-915" fmla="*/ 2264430 w 2498385"/>
              <a:gd name="connsiteY6-916" fmla="*/ 843601 h 1327894"/>
              <a:gd name="connsiteX7-917" fmla="*/ 2418414 w 2498385"/>
              <a:gd name="connsiteY7-918" fmla="*/ 1085927 h 1327894"/>
              <a:gd name="connsiteX8-919" fmla="*/ 2498385 w 2498385"/>
              <a:gd name="connsiteY8-920" fmla="*/ 800198 h 1327894"/>
              <a:gd name="connsiteX9-921" fmla="*/ 2432271 w 2498385"/>
              <a:gd name="connsiteY9-922" fmla="*/ 820523 h 1327894"/>
              <a:gd name="connsiteX10-923" fmla="*/ 1248340 w 2498385"/>
              <a:gd name="connsiteY10-924" fmla="*/ 878 h 1327894"/>
              <a:gd name="connsiteX11-925" fmla="*/ 1143179 w 2498385"/>
              <a:gd name="connsiteY11-926" fmla="*/ 6918 h 1327894"/>
              <a:gd name="connsiteX12-927" fmla="*/ 85094 w 2498385"/>
              <a:gd name="connsiteY12-928" fmla="*/ 1080897 h 1327894"/>
              <a:gd name="connsiteX13-929" fmla="*/ 0 w 2498385"/>
              <a:gd name="connsiteY13-930" fmla="*/ 1088783 h 1327894"/>
              <a:gd name="connsiteX14-931" fmla="*/ 145422 w 2498385"/>
              <a:gd name="connsiteY14-932" fmla="*/ 1327894 h 1327894"/>
              <a:gd name="connsiteX0-933" fmla="*/ 145422 w 2498385"/>
              <a:gd name="connsiteY0-934" fmla="*/ 1327894 h 1327894"/>
              <a:gd name="connsiteX1-935" fmla="*/ 265233 w 2498385"/>
              <a:gd name="connsiteY1-936" fmla="*/ 1061831 h 1327894"/>
              <a:gd name="connsiteX2-937" fmla="*/ 168235 w 2498385"/>
              <a:gd name="connsiteY2-938" fmla="*/ 1071326 h 1327894"/>
              <a:gd name="connsiteX3-939" fmla="*/ 996508 w 2498385"/>
              <a:gd name="connsiteY3-940" fmla="*/ 136163 h 1327894"/>
              <a:gd name="connsiteX4-941" fmla="*/ 1368685 w 2498385"/>
              <a:gd name="connsiteY4-942" fmla="*/ 99983 h 1327894"/>
              <a:gd name="connsiteX5-943" fmla="*/ 2349036 w 2498385"/>
              <a:gd name="connsiteY5-944" fmla="*/ 829230 h 1327894"/>
              <a:gd name="connsiteX6-945" fmla="*/ 2264430 w 2498385"/>
              <a:gd name="connsiteY6-946" fmla="*/ 843601 h 1327894"/>
              <a:gd name="connsiteX7-947" fmla="*/ 2418414 w 2498385"/>
              <a:gd name="connsiteY7-948" fmla="*/ 1085927 h 1327894"/>
              <a:gd name="connsiteX8-949" fmla="*/ 2498385 w 2498385"/>
              <a:gd name="connsiteY8-950" fmla="*/ 800198 h 1327894"/>
              <a:gd name="connsiteX9-951" fmla="*/ 2432271 w 2498385"/>
              <a:gd name="connsiteY9-952" fmla="*/ 820523 h 1327894"/>
              <a:gd name="connsiteX10-953" fmla="*/ 1248340 w 2498385"/>
              <a:gd name="connsiteY10-954" fmla="*/ 878 h 1327894"/>
              <a:gd name="connsiteX11-955" fmla="*/ 1143179 w 2498385"/>
              <a:gd name="connsiteY11-956" fmla="*/ 6918 h 1327894"/>
              <a:gd name="connsiteX12-957" fmla="*/ 85094 w 2498385"/>
              <a:gd name="connsiteY12-958" fmla="*/ 1080897 h 1327894"/>
              <a:gd name="connsiteX13-959" fmla="*/ 0 w 2498385"/>
              <a:gd name="connsiteY13-960" fmla="*/ 1088783 h 1327894"/>
              <a:gd name="connsiteX14-961" fmla="*/ 145422 w 2498385"/>
              <a:gd name="connsiteY14-962" fmla="*/ 1327894 h 1327894"/>
              <a:gd name="connsiteX0-963" fmla="*/ 145422 w 2498385"/>
              <a:gd name="connsiteY0-964" fmla="*/ 1327894 h 1327894"/>
              <a:gd name="connsiteX1-965" fmla="*/ 265233 w 2498385"/>
              <a:gd name="connsiteY1-966" fmla="*/ 1061831 h 1327894"/>
              <a:gd name="connsiteX2-967" fmla="*/ 168235 w 2498385"/>
              <a:gd name="connsiteY2-968" fmla="*/ 1071326 h 1327894"/>
              <a:gd name="connsiteX3-969" fmla="*/ 996508 w 2498385"/>
              <a:gd name="connsiteY3-970" fmla="*/ 136163 h 1327894"/>
              <a:gd name="connsiteX4-971" fmla="*/ 1368685 w 2498385"/>
              <a:gd name="connsiteY4-972" fmla="*/ 99983 h 1327894"/>
              <a:gd name="connsiteX5-973" fmla="*/ 2349036 w 2498385"/>
              <a:gd name="connsiteY5-974" fmla="*/ 829230 h 1327894"/>
              <a:gd name="connsiteX6-975" fmla="*/ 2264430 w 2498385"/>
              <a:gd name="connsiteY6-976" fmla="*/ 843601 h 1327894"/>
              <a:gd name="connsiteX7-977" fmla="*/ 2418414 w 2498385"/>
              <a:gd name="connsiteY7-978" fmla="*/ 1085927 h 1327894"/>
              <a:gd name="connsiteX8-979" fmla="*/ 2498385 w 2498385"/>
              <a:gd name="connsiteY8-980" fmla="*/ 800198 h 1327894"/>
              <a:gd name="connsiteX9-981" fmla="*/ 2432271 w 2498385"/>
              <a:gd name="connsiteY9-982" fmla="*/ 820523 h 1327894"/>
              <a:gd name="connsiteX10-983" fmla="*/ 1248340 w 2498385"/>
              <a:gd name="connsiteY10-984" fmla="*/ 878 h 1327894"/>
              <a:gd name="connsiteX11-985" fmla="*/ 1143179 w 2498385"/>
              <a:gd name="connsiteY11-986" fmla="*/ 6918 h 1327894"/>
              <a:gd name="connsiteX12-987" fmla="*/ 85094 w 2498385"/>
              <a:gd name="connsiteY12-988" fmla="*/ 1080897 h 1327894"/>
              <a:gd name="connsiteX13-989" fmla="*/ 0 w 2498385"/>
              <a:gd name="connsiteY13-990" fmla="*/ 1088783 h 1327894"/>
              <a:gd name="connsiteX14-991" fmla="*/ 145422 w 2498385"/>
              <a:gd name="connsiteY14-992" fmla="*/ 1327894 h 1327894"/>
              <a:gd name="connsiteX0-993" fmla="*/ 145422 w 2498385"/>
              <a:gd name="connsiteY0-994" fmla="*/ 1327894 h 1327894"/>
              <a:gd name="connsiteX1-995" fmla="*/ 265233 w 2498385"/>
              <a:gd name="connsiteY1-996" fmla="*/ 1061831 h 1327894"/>
              <a:gd name="connsiteX2-997" fmla="*/ 168235 w 2498385"/>
              <a:gd name="connsiteY2-998" fmla="*/ 1071326 h 1327894"/>
              <a:gd name="connsiteX3-999" fmla="*/ 996508 w 2498385"/>
              <a:gd name="connsiteY3-1000" fmla="*/ 136163 h 1327894"/>
              <a:gd name="connsiteX4-1001" fmla="*/ 1368685 w 2498385"/>
              <a:gd name="connsiteY4-1002" fmla="*/ 99983 h 1327894"/>
              <a:gd name="connsiteX5-1003" fmla="*/ 2349036 w 2498385"/>
              <a:gd name="connsiteY5-1004" fmla="*/ 829230 h 1327894"/>
              <a:gd name="connsiteX6-1005" fmla="*/ 2264430 w 2498385"/>
              <a:gd name="connsiteY6-1006" fmla="*/ 843601 h 1327894"/>
              <a:gd name="connsiteX7-1007" fmla="*/ 2418414 w 2498385"/>
              <a:gd name="connsiteY7-1008" fmla="*/ 1085927 h 1327894"/>
              <a:gd name="connsiteX8-1009" fmla="*/ 2498385 w 2498385"/>
              <a:gd name="connsiteY8-1010" fmla="*/ 800198 h 1327894"/>
              <a:gd name="connsiteX9-1011" fmla="*/ 2432271 w 2498385"/>
              <a:gd name="connsiteY9-1012" fmla="*/ 820523 h 1327894"/>
              <a:gd name="connsiteX10-1013" fmla="*/ 1248340 w 2498385"/>
              <a:gd name="connsiteY10-1014" fmla="*/ 878 h 1327894"/>
              <a:gd name="connsiteX11-1015" fmla="*/ 1143179 w 2498385"/>
              <a:gd name="connsiteY11-1016" fmla="*/ 6918 h 1327894"/>
              <a:gd name="connsiteX12-1017" fmla="*/ 85094 w 2498385"/>
              <a:gd name="connsiteY12-1018" fmla="*/ 1080897 h 1327894"/>
              <a:gd name="connsiteX13-1019" fmla="*/ 0 w 2498385"/>
              <a:gd name="connsiteY13-1020" fmla="*/ 1088783 h 1327894"/>
              <a:gd name="connsiteX14-1021" fmla="*/ 145422 w 2498385"/>
              <a:gd name="connsiteY14-1022" fmla="*/ 1327894 h 1327894"/>
              <a:gd name="connsiteX0-1023" fmla="*/ 145422 w 2498385"/>
              <a:gd name="connsiteY0-1024" fmla="*/ 1327894 h 1327894"/>
              <a:gd name="connsiteX1-1025" fmla="*/ 265233 w 2498385"/>
              <a:gd name="connsiteY1-1026" fmla="*/ 1061831 h 1327894"/>
              <a:gd name="connsiteX2-1027" fmla="*/ 168235 w 2498385"/>
              <a:gd name="connsiteY2-1028" fmla="*/ 1071326 h 1327894"/>
              <a:gd name="connsiteX3-1029" fmla="*/ 996508 w 2498385"/>
              <a:gd name="connsiteY3-1030" fmla="*/ 136163 h 1327894"/>
              <a:gd name="connsiteX4-1031" fmla="*/ 1368685 w 2498385"/>
              <a:gd name="connsiteY4-1032" fmla="*/ 99983 h 1327894"/>
              <a:gd name="connsiteX5-1033" fmla="*/ 2349036 w 2498385"/>
              <a:gd name="connsiteY5-1034" fmla="*/ 829230 h 1327894"/>
              <a:gd name="connsiteX6-1035" fmla="*/ 2264430 w 2498385"/>
              <a:gd name="connsiteY6-1036" fmla="*/ 843601 h 1327894"/>
              <a:gd name="connsiteX7-1037" fmla="*/ 2418414 w 2498385"/>
              <a:gd name="connsiteY7-1038" fmla="*/ 1085927 h 1327894"/>
              <a:gd name="connsiteX8-1039" fmla="*/ 2498385 w 2498385"/>
              <a:gd name="connsiteY8-1040" fmla="*/ 800198 h 1327894"/>
              <a:gd name="connsiteX9-1041" fmla="*/ 2432271 w 2498385"/>
              <a:gd name="connsiteY9-1042" fmla="*/ 820523 h 1327894"/>
              <a:gd name="connsiteX10-1043" fmla="*/ 1248340 w 2498385"/>
              <a:gd name="connsiteY10-1044" fmla="*/ 878 h 1327894"/>
              <a:gd name="connsiteX11-1045" fmla="*/ 1143179 w 2498385"/>
              <a:gd name="connsiteY11-1046" fmla="*/ 6918 h 1327894"/>
              <a:gd name="connsiteX12-1047" fmla="*/ 85094 w 2498385"/>
              <a:gd name="connsiteY12-1048" fmla="*/ 1080897 h 1327894"/>
              <a:gd name="connsiteX13-1049" fmla="*/ 0 w 2498385"/>
              <a:gd name="connsiteY13-1050" fmla="*/ 1088783 h 1327894"/>
              <a:gd name="connsiteX14-1051" fmla="*/ 145422 w 2498385"/>
              <a:gd name="connsiteY14-1052" fmla="*/ 1327894 h 1327894"/>
              <a:gd name="connsiteX0-1053" fmla="*/ 145422 w 2498385"/>
              <a:gd name="connsiteY0-1054" fmla="*/ 1334269 h 1334269"/>
              <a:gd name="connsiteX1-1055" fmla="*/ 265233 w 2498385"/>
              <a:gd name="connsiteY1-1056" fmla="*/ 1068206 h 1334269"/>
              <a:gd name="connsiteX2-1057" fmla="*/ 168235 w 2498385"/>
              <a:gd name="connsiteY2-1058" fmla="*/ 1077701 h 1334269"/>
              <a:gd name="connsiteX3-1059" fmla="*/ 996508 w 2498385"/>
              <a:gd name="connsiteY3-1060" fmla="*/ 142538 h 1334269"/>
              <a:gd name="connsiteX4-1061" fmla="*/ 1368685 w 2498385"/>
              <a:gd name="connsiteY4-1062" fmla="*/ 106358 h 1334269"/>
              <a:gd name="connsiteX5-1063" fmla="*/ 2349036 w 2498385"/>
              <a:gd name="connsiteY5-1064" fmla="*/ 835605 h 1334269"/>
              <a:gd name="connsiteX6-1065" fmla="*/ 2264430 w 2498385"/>
              <a:gd name="connsiteY6-1066" fmla="*/ 849976 h 1334269"/>
              <a:gd name="connsiteX7-1067" fmla="*/ 2418414 w 2498385"/>
              <a:gd name="connsiteY7-1068" fmla="*/ 1092302 h 1334269"/>
              <a:gd name="connsiteX8-1069" fmla="*/ 2498385 w 2498385"/>
              <a:gd name="connsiteY8-1070" fmla="*/ 806573 h 1334269"/>
              <a:gd name="connsiteX9-1071" fmla="*/ 2432271 w 2498385"/>
              <a:gd name="connsiteY9-1072" fmla="*/ 826898 h 1334269"/>
              <a:gd name="connsiteX10-1073" fmla="*/ 1248340 w 2498385"/>
              <a:gd name="connsiteY10-1074" fmla="*/ 7253 h 1334269"/>
              <a:gd name="connsiteX11-1075" fmla="*/ 1143179 w 2498385"/>
              <a:gd name="connsiteY11-1076" fmla="*/ 13293 h 1334269"/>
              <a:gd name="connsiteX12-1077" fmla="*/ 85094 w 2498385"/>
              <a:gd name="connsiteY12-1078" fmla="*/ 1087272 h 1334269"/>
              <a:gd name="connsiteX13-1079" fmla="*/ 0 w 2498385"/>
              <a:gd name="connsiteY13-1080" fmla="*/ 1095158 h 1334269"/>
              <a:gd name="connsiteX14-1081" fmla="*/ 145422 w 2498385"/>
              <a:gd name="connsiteY14-1082" fmla="*/ 1334269 h 1334269"/>
              <a:gd name="connsiteX0-1083" fmla="*/ 145422 w 2498385"/>
              <a:gd name="connsiteY0-1084" fmla="*/ 1334269 h 1334269"/>
              <a:gd name="connsiteX1-1085" fmla="*/ 265233 w 2498385"/>
              <a:gd name="connsiteY1-1086" fmla="*/ 1068206 h 1334269"/>
              <a:gd name="connsiteX2-1087" fmla="*/ 168235 w 2498385"/>
              <a:gd name="connsiteY2-1088" fmla="*/ 1077701 h 1334269"/>
              <a:gd name="connsiteX3-1089" fmla="*/ 996508 w 2498385"/>
              <a:gd name="connsiteY3-1090" fmla="*/ 142538 h 1334269"/>
              <a:gd name="connsiteX4-1091" fmla="*/ 1368685 w 2498385"/>
              <a:gd name="connsiteY4-1092" fmla="*/ 106358 h 1334269"/>
              <a:gd name="connsiteX5-1093" fmla="*/ 2349036 w 2498385"/>
              <a:gd name="connsiteY5-1094" fmla="*/ 835605 h 1334269"/>
              <a:gd name="connsiteX6-1095" fmla="*/ 2264430 w 2498385"/>
              <a:gd name="connsiteY6-1096" fmla="*/ 849976 h 1334269"/>
              <a:gd name="connsiteX7-1097" fmla="*/ 2418414 w 2498385"/>
              <a:gd name="connsiteY7-1098" fmla="*/ 1092302 h 1334269"/>
              <a:gd name="connsiteX8-1099" fmla="*/ 2498385 w 2498385"/>
              <a:gd name="connsiteY8-1100" fmla="*/ 806573 h 1334269"/>
              <a:gd name="connsiteX9-1101" fmla="*/ 2432271 w 2498385"/>
              <a:gd name="connsiteY9-1102" fmla="*/ 826898 h 1334269"/>
              <a:gd name="connsiteX10-1103" fmla="*/ 1248340 w 2498385"/>
              <a:gd name="connsiteY10-1104" fmla="*/ 7253 h 1334269"/>
              <a:gd name="connsiteX11-1105" fmla="*/ 1143179 w 2498385"/>
              <a:gd name="connsiteY11-1106" fmla="*/ 13293 h 1334269"/>
              <a:gd name="connsiteX12-1107" fmla="*/ 85094 w 2498385"/>
              <a:gd name="connsiteY12-1108" fmla="*/ 1087272 h 1334269"/>
              <a:gd name="connsiteX13-1109" fmla="*/ 0 w 2498385"/>
              <a:gd name="connsiteY13-1110" fmla="*/ 1095158 h 1334269"/>
              <a:gd name="connsiteX14-1111" fmla="*/ 145422 w 2498385"/>
              <a:gd name="connsiteY14-1112" fmla="*/ 1334269 h 1334269"/>
              <a:gd name="connsiteX0-1113" fmla="*/ 145422 w 2498385"/>
              <a:gd name="connsiteY0-1114" fmla="*/ 1338366 h 1338366"/>
              <a:gd name="connsiteX1-1115" fmla="*/ 265233 w 2498385"/>
              <a:gd name="connsiteY1-1116" fmla="*/ 1072303 h 1338366"/>
              <a:gd name="connsiteX2-1117" fmla="*/ 168235 w 2498385"/>
              <a:gd name="connsiteY2-1118" fmla="*/ 1081798 h 1338366"/>
              <a:gd name="connsiteX3-1119" fmla="*/ 996508 w 2498385"/>
              <a:gd name="connsiteY3-1120" fmla="*/ 146635 h 1338366"/>
              <a:gd name="connsiteX4-1121" fmla="*/ 1368685 w 2498385"/>
              <a:gd name="connsiteY4-1122" fmla="*/ 110455 h 1338366"/>
              <a:gd name="connsiteX5-1123" fmla="*/ 2349036 w 2498385"/>
              <a:gd name="connsiteY5-1124" fmla="*/ 839702 h 1338366"/>
              <a:gd name="connsiteX6-1125" fmla="*/ 2264430 w 2498385"/>
              <a:gd name="connsiteY6-1126" fmla="*/ 854073 h 1338366"/>
              <a:gd name="connsiteX7-1127" fmla="*/ 2418414 w 2498385"/>
              <a:gd name="connsiteY7-1128" fmla="*/ 1096399 h 1338366"/>
              <a:gd name="connsiteX8-1129" fmla="*/ 2498385 w 2498385"/>
              <a:gd name="connsiteY8-1130" fmla="*/ 810670 h 1338366"/>
              <a:gd name="connsiteX9-1131" fmla="*/ 2432271 w 2498385"/>
              <a:gd name="connsiteY9-1132" fmla="*/ 830995 h 1338366"/>
              <a:gd name="connsiteX10-1133" fmla="*/ 1248340 w 2498385"/>
              <a:gd name="connsiteY10-1134" fmla="*/ 11350 h 1338366"/>
              <a:gd name="connsiteX11-1135" fmla="*/ 1145273 w 2498385"/>
              <a:gd name="connsiteY11-1136" fmla="*/ -1 h 1338366"/>
              <a:gd name="connsiteX12-1137" fmla="*/ 85094 w 2498385"/>
              <a:gd name="connsiteY12-1138" fmla="*/ 1091369 h 1338366"/>
              <a:gd name="connsiteX13-1139" fmla="*/ 0 w 2498385"/>
              <a:gd name="connsiteY13-1140" fmla="*/ 1099255 h 1338366"/>
              <a:gd name="connsiteX14-1141" fmla="*/ 145422 w 2498385"/>
              <a:gd name="connsiteY14-1142" fmla="*/ 1338366 h 1338366"/>
              <a:gd name="connsiteX0-1143" fmla="*/ 145422 w 2498385"/>
              <a:gd name="connsiteY0-1144" fmla="*/ 1418641 h 1418641"/>
              <a:gd name="connsiteX1-1145" fmla="*/ 265233 w 2498385"/>
              <a:gd name="connsiteY1-1146" fmla="*/ 1152578 h 1418641"/>
              <a:gd name="connsiteX2-1147" fmla="*/ 168235 w 2498385"/>
              <a:gd name="connsiteY2-1148" fmla="*/ 1162073 h 1418641"/>
              <a:gd name="connsiteX3-1149" fmla="*/ 996508 w 2498385"/>
              <a:gd name="connsiteY3-1150" fmla="*/ 226910 h 1418641"/>
              <a:gd name="connsiteX4-1151" fmla="*/ 1368685 w 2498385"/>
              <a:gd name="connsiteY4-1152" fmla="*/ 190730 h 1418641"/>
              <a:gd name="connsiteX5-1153" fmla="*/ 2349036 w 2498385"/>
              <a:gd name="connsiteY5-1154" fmla="*/ 919977 h 1418641"/>
              <a:gd name="connsiteX6-1155" fmla="*/ 2264430 w 2498385"/>
              <a:gd name="connsiteY6-1156" fmla="*/ 934348 h 1418641"/>
              <a:gd name="connsiteX7-1157" fmla="*/ 2418414 w 2498385"/>
              <a:gd name="connsiteY7-1158" fmla="*/ 1176674 h 1418641"/>
              <a:gd name="connsiteX8-1159" fmla="*/ 2498385 w 2498385"/>
              <a:gd name="connsiteY8-1160" fmla="*/ 890945 h 1418641"/>
              <a:gd name="connsiteX9-1161" fmla="*/ 2432271 w 2498385"/>
              <a:gd name="connsiteY9-1162" fmla="*/ 911270 h 1418641"/>
              <a:gd name="connsiteX10-1163" fmla="*/ 1353757 w 2498385"/>
              <a:gd name="connsiteY10-1164" fmla="*/ 84577 h 1418641"/>
              <a:gd name="connsiteX11-1165" fmla="*/ 1145273 w 2498385"/>
              <a:gd name="connsiteY11-1166" fmla="*/ 80274 h 1418641"/>
              <a:gd name="connsiteX12-1167" fmla="*/ 85094 w 2498385"/>
              <a:gd name="connsiteY12-1168" fmla="*/ 1171644 h 1418641"/>
              <a:gd name="connsiteX13-1169" fmla="*/ 0 w 2498385"/>
              <a:gd name="connsiteY13-1170" fmla="*/ 1179530 h 1418641"/>
              <a:gd name="connsiteX14-1171" fmla="*/ 145422 w 2498385"/>
              <a:gd name="connsiteY14-1172" fmla="*/ 1418641 h 1418641"/>
              <a:gd name="connsiteX0-1173" fmla="*/ 145422 w 2498385"/>
              <a:gd name="connsiteY0-1174" fmla="*/ 1341209 h 1341209"/>
              <a:gd name="connsiteX1-1175" fmla="*/ 265233 w 2498385"/>
              <a:gd name="connsiteY1-1176" fmla="*/ 1075146 h 1341209"/>
              <a:gd name="connsiteX2-1177" fmla="*/ 168235 w 2498385"/>
              <a:gd name="connsiteY2-1178" fmla="*/ 1084641 h 1341209"/>
              <a:gd name="connsiteX3-1179" fmla="*/ 996508 w 2498385"/>
              <a:gd name="connsiteY3-1180" fmla="*/ 149478 h 1341209"/>
              <a:gd name="connsiteX4-1181" fmla="*/ 1368685 w 2498385"/>
              <a:gd name="connsiteY4-1182" fmla="*/ 113298 h 1341209"/>
              <a:gd name="connsiteX5-1183" fmla="*/ 2349036 w 2498385"/>
              <a:gd name="connsiteY5-1184" fmla="*/ 842545 h 1341209"/>
              <a:gd name="connsiteX6-1185" fmla="*/ 2264430 w 2498385"/>
              <a:gd name="connsiteY6-1186" fmla="*/ 856916 h 1341209"/>
              <a:gd name="connsiteX7-1187" fmla="*/ 2418414 w 2498385"/>
              <a:gd name="connsiteY7-1188" fmla="*/ 1099242 h 1341209"/>
              <a:gd name="connsiteX8-1189" fmla="*/ 2498385 w 2498385"/>
              <a:gd name="connsiteY8-1190" fmla="*/ 813513 h 1341209"/>
              <a:gd name="connsiteX9-1191" fmla="*/ 2432271 w 2498385"/>
              <a:gd name="connsiteY9-1192" fmla="*/ 833838 h 1341209"/>
              <a:gd name="connsiteX10-1193" fmla="*/ 1353757 w 2498385"/>
              <a:gd name="connsiteY10-1194" fmla="*/ 7145 h 1341209"/>
              <a:gd name="connsiteX11-1195" fmla="*/ 1145273 w 2498385"/>
              <a:gd name="connsiteY11-1196" fmla="*/ 2842 h 1341209"/>
              <a:gd name="connsiteX12-1197" fmla="*/ 85094 w 2498385"/>
              <a:gd name="connsiteY12-1198" fmla="*/ 1094212 h 1341209"/>
              <a:gd name="connsiteX13-1199" fmla="*/ 0 w 2498385"/>
              <a:gd name="connsiteY13-1200" fmla="*/ 1102098 h 1341209"/>
              <a:gd name="connsiteX14-1201" fmla="*/ 145422 w 2498385"/>
              <a:gd name="connsiteY14-1202" fmla="*/ 1341209 h 1341209"/>
              <a:gd name="connsiteX0-1203" fmla="*/ 145422 w 2498385"/>
              <a:gd name="connsiteY0-1204" fmla="*/ 1344459 h 1344459"/>
              <a:gd name="connsiteX1-1205" fmla="*/ 265233 w 2498385"/>
              <a:gd name="connsiteY1-1206" fmla="*/ 1078396 h 1344459"/>
              <a:gd name="connsiteX2-1207" fmla="*/ 168235 w 2498385"/>
              <a:gd name="connsiteY2-1208" fmla="*/ 1087891 h 1344459"/>
              <a:gd name="connsiteX3-1209" fmla="*/ 996508 w 2498385"/>
              <a:gd name="connsiteY3-1210" fmla="*/ 152728 h 1344459"/>
              <a:gd name="connsiteX4-1211" fmla="*/ 1368685 w 2498385"/>
              <a:gd name="connsiteY4-1212" fmla="*/ 116548 h 1344459"/>
              <a:gd name="connsiteX5-1213" fmla="*/ 2349036 w 2498385"/>
              <a:gd name="connsiteY5-1214" fmla="*/ 845795 h 1344459"/>
              <a:gd name="connsiteX6-1215" fmla="*/ 2264430 w 2498385"/>
              <a:gd name="connsiteY6-1216" fmla="*/ 860166 h 1344459"/>
              <a:gd name="connsiteX7-1217" fmla="*/ 2418414 w 2498385"/>
              <a:gd name="connsiteY7-1218" fmla="*/ 1102492 h 1344459"/>
              <a:gd name="connsiteX8-1219" fmla="*/ 2498385 w 2498385"/>
              <a:gd name="connsiteY8-1220" fmla="*/ 816763 h 1344459"/>
              <a:gd name="connsiteX9-1221" fmla="*/ 2432271 w 2498385"/>
              <a:gd name="connsiteY9-1222" fmla="*/ 837088 h 1344459"/>
              <a:gd name="connsiteX10-1223" fmla="*/ 1353757 w 2498385"/>
              <a:gd name="connsiteY10-1224" fmla="*/ 10395 h 1344459"/>
              <a:gd name="connsiteX11-1225" fmla="*/ 1145273 w 2498385"/>
              <a:gd name="connsiteY11-1226" fmla="*/ 6092 h 1344459"/>
              <a:gd name="connsiteX12-1227" fmla="*/ 85094 w 2498385"/>
              <a:gd name="connsiteY12-1228" fmla="*/ 1097462 h 1344459"/>
              <a:gd name="connsiteX13-1229" fmla="*/ 0 w 2498385"/>
              <a:gd name="connsiteY13-1230" fmla="*/ 1105348 h 1344459"/>
              <a:gd name="connsiteX14-1231" fmla="*/ 145422 w 2498385"/>
              <a:gd name="connsiteY14-1232" fmla="*/ 1344459 h 1344459"/>
              <a:gd name="connsiteX0-1233" fmla="*/ 145422 w 2498385"/>
              <a:gd name="connsiteY0-1234" fmla="*/ 1341209 h 1341209"/>
              <a:gd name="connsiteX1-1235" fmla="*/ 265233 w 2498385"/>
              <a:gd name="connsiteY1-1236" fmla="*/ 1075146 h 1341209"/>
              <a:gd name="connsiteX2-1237" fmla="*/ 168235 w 2498385"/>
              <a:gd name="connsiteY2-1238" fmla="*/ 1084641 h 1341209"/>
              <a:gd name="connsiteX3-1239" fmla="*/ 996508 w 2498385"/>
              <a:gd name="connsiteY3-1240" fmla="*/ 149478 h 1341209"/>
              <a:gd name="connsiteX4-1241" fmla="*/ 1368685 w 2498385"/>
              <a:gd name="connsiteY4-1242" fmla="*/ 113298 h 1341209"/>
              <a:gd name="connsiteX5-1243" fmla="*/ 2349036 w 2498385"/>
              <a:gd name="connsiteY5-1244" fmla="*/ 842545 h 1341209"/>
              <a:gd name="connsiteX6-1245" fmla="*/ 2264430 w 2498385"/>
              <a:gd name="connsiteY6-1246" fmla="*/ 856916 h 1341209"/>
              <a:gd name="connsiteX7-1247" fmla="*/ 2418414 w 2498385"/>
              <a:gd name="connsiteY7-1248" fmla="*/ 1099242 h 1341209"/>
              <a:gd name="connsiteX8-1249" fmla="*/ 2498385 w 2498385"/>
              <a:gd name="connsiteY8-1250" fmla="*/ 813513 h 1341209"/>
              <a:gd name="connsiteX9-1251" fmla="*/ 2432271 w 2498385"/>
              <a:gd name="connsiteY9-1252" fmla="*/ 833838 h 1341209"/>
              <a:gd name="connsiteX10-1253" fmla="*/ 1353757 w 2498385"/>
              <a:gd name="connsiteY10-1254" fmla="*/ 7145 h 1341209"/>
              <a:gd name="connsiteX11-1255" fmla="*/ 1145273 w 2498385"/>
              <a:gd name="connsiteY11-1256" fmla="*/ 2842 h 1341209"/>
              <a:gd name="connsiteX12-1257" fmla="*/ 85094 w 2498385"/>
              <a:gd name="connsiteY12-1258" fmla="*/ 1094212 h 1341209"/>
              <a:gd name="connsiteX13-1259" fmla="*/ 0 w 2498385"/>
              <a:gd name="connsiteY13-1260" fmla="*/ 1102098 h 1341209"/>
              <a:gd name="connsiteX14-1261" fmla="*/ 145422 w 2498385"/>
              <a:gd name="connsiteY14-1262" fmla="*/ 1341209 h 1341209"/>
              <a:gd name="connsiteX0-1263" fmla="*/ 145422 w 2498385"/>
              <a:gd name="connsiteY0-1264" fmla="*/ 1351037 h 1351037"/>
              <a:gd name="connsiteX1-1265" fmla="*/ 265233 w 2498385"/>
              <a:gd name="connsiteY1-1266" fmla="*/ 1084974 h 1351037"/>
              <a:gd name="connsiteX2-1267" fmla="*/ 168235 w 2498385"/>
              <a:gd name="connsiteY2-1268" fmla="*/ 1094469 h 1351037"/>
              <a:gd name="connsiteX3-1269" fmla="*/ 996508 w 2498385"/>
              <a:gd name="connsiteY3-1270" fmla="*/ 159306 h 1351037"/>
              <a:gd name="connsiteX4-1271" fmla="*/ 1368685 w 2498385"/>
              <a:gd name="connsiteY4-1272" fmla="*/ 123126 h 1351037"/>
              <a:gd name="connsiteX5-1273" fmla="*/ 2349036 w 2498385"/>
              <a:gd name="connsiteY5-1274" fmla="*/ 852373 h 1351037"/>
              <a:gd name="connsiteX6-1275" fmla="*/ 2264430 w 2498385"/>
              <a:gd name="connsiteY6-1276" fmla="*/ 866744 h 1351037"/>
              <a:gd name="connsiteX7-1277" fmla="*/ 2418414 w 2498385"/>
              <a:gd name="connsiteY7-1278" fmla="*/ 1109070 h 1351037"/>
              <a:gd name="connsiteX8-1279" fmla="*/ 2498385 w 2498385"/>
              <a:gd name="connsiteY8-1280" fmla="*/ 823341 h 1351037"/>
              <a:gd name="connsiteX9-1281" fmla="*/ 2432271 w 2498385"/>
              <a:gd name="connsiteY9-1282" fmla="*/ 843666 h 1351037"/>
              <a:gd name="connsiteX10-1283" fmla="*/ 1353757 w 2498385"/>
              <a:gd name="connsiteY10-1284" fmla="*/ 16973 h 1351037"/>
              <a:gd name="connsiteX11-1285" fmla="*/ 1145273 w 2498385"/>
              <a:gd name="connsiteY11-1286" fmla="*/ 12670 h 1351037"/>
              <a:gd name="connsiteX12-1287" fmla="*/ 85094 w 2498385"/>
              <a:gd name="connsiteY12-1288" fmla="*/ 1104040 h 1351037"/>
              <a:gd name="connsiteX13-1289" fmla="*/ 0 w 2498385"/>
              <a:gd name="connsiteY13-1290" fmla="*/ 1111926 h 1351037"/>
              <a:gd name="connsiteX14-1291" fmla="*/ 145422 w 2498385"/>
              <a:gd name="connsiteY14-1292" fmla="*/ 1351037 h 1351037"/>
              <a:gd name="connsiteX0-1293" fmla="*/ 145422 w 2498385"/>
              <a:gd name="connsiteY0-1294" fmla="*/ 1340203 h 1340203"/>
              <a:gd name="connsiteX1-1295" fmla="*/ 265233 w 2498385"/>
              <a:gd name="connsiteY1-1296" fmla="*/ 1074140 h 1340203"/>
              <a:gd name="connsiteX2-1297" fmla="*/ 168235 w 2498385"/>
              <a:gd name="connsiteY2-1298" fmla="*/ 1083635 h 1340203"/>
              <a:gd name="connsiteX3-1299" fmla="*/ 996508 w 2498385"/>
              <a:gd name="connsiteY3-1300" fmla="*/ 148472 h 1340203"/>
              <a:gd name="connsiteX4-1301" fmla="*/ 1368685 w 2498385"/>
              <a:gd name="connsiteY4-1302" fmla="*/ 112292 h 1340203"/>
              <a:gd name="connsiteX5-1303" fmla="*/ 2349036 w 2498385"/>
              <a:gd name="connsiteY5-1304" fmla="*/ 841539 h 1340203"/>
              <a:gd name="connsiteX6-1305" fmla="*/ 2264430 w 2498385"/>
              <a:gd name="connsiteY6-1306" fmla="*/ 855910 h 1340203"/>
              <a:gd name="connsiteX7-1307" fmla="*/ 2418414 w 2498385"/>
              <a:gd name="connsiteY7-1308" fmla="*/ 1098236 h 1340203"/>
              <a:gd name="connsiteX8-1309" fmla="*/ 2498385 w 2498385"/>
              <a:gd name="connsiteY8-1310" fmla="*/ 812507 h 1340203"/>
              <a:gd name="connsiteX9-1311" fmla="*/ 2432271 w 2498385"/>
              <a:gd name="connsiteY9-1312" fmla="*/ 832832 h 1340203"/>
              <a:gd name="connsiteX10-1313" fmla="*/ 1145273 w 2498385"/>
              <a:gd name="connsiteY10-1314" fmla="*/ 1836 h 1340203"/>
              <a:gd name="connsiteX11-1315" fmla="*/ 85094 w 2498385"/>
              <a:gd name="connsiteY11-1316" fmla="*/ 1093206 h 1340203"/>
              <a:gd name="connsiteX12-1317" fmla="*/ 0 w 2498385"/>
              <a:gd name="connsiteY12-1318" fmla="*/ 1101092 h 1340203"/>
              <a:gd name="connsiteX13-1319" fmla="*/ 145422 w 2498385"/>
              <a:gd name="connsiteY13-1320" fmla="*/ 1340203 h 1340203"/>
              <a:gd name="connsiteX0-1321" fmla="*/ 145422 w 2498385"/>
              <a:gd name="connsiteY0-1322" fmla="*/ 1366843 h 1366843"/>
              <a:gd name="connsiteX1-1323" fmla="*/ 265233 w 2498385"/>
              <a:gd name="connsiteY1-1324" fmla="*/ 1100780 h 1366843"/>
              <a:gd name="connsiteX2-1325" fmla="*/ 168235 w 2498385"/>
              <a:gd name="connsiteY2-1326" fmla="*/ 1110275 h 1366843"/>
              <a:gd name="connsiteX3-1327" fmla="*/ 996508 w 2498385"/>
              <a:gd name="connsiteY3-1328" fmla="*/ 175112 h 1366843"/>
              <a:gd name="connsiteX4-1329" fmla="*/ 1368685 w 2498385"/>
              <a:gd name="connsiteY4-1330" fmla="*/ 138932 h 1366843"/>
              <a:gd name="connsiteX5-1331" fmla="*/ 2349036 w 2498385"/>
              <a:gd name="connsiteY5-1332" fmla="*/ 868179 h 1366843"/>
              <a:gd name="connsiteX6-1333" fmla="*/ 2264430 w 2498385"/>
              <a:gd name="connsiteY6-1334" fmla="*/ 882550 h 1366843"/>
              <a:gd name="connsiteX7-1335" fmla="*/ 2418414 w 2498385"/>
              <a:gd name="connsiteY7-1336" fmla="*/ 1124876 h 1366843"/>
              <a:gd name="connsiteX8-1337" fmla="*/ 2498385 w 2498385"/>
              <a:gd name="connsiteY8-1338" fmla="*/ 839147 h 1366843"/>
              <a:gd name="connsiteX9-1339" fmla="*/ 2432271 w 2498385"/>
              <a:gd name="connsiteY9-1340" fmla="*/ 859472 h 1366843"/>
              <a:gd name="connsiteX10-1341" fmla="*/ 1235048 w 2498385"/>
              <a:gd name="connsiteY10-1342" fmla="*/ 1773 h 1366843"/>
              <a:gd name="connsiteX11-1343" fmla="*/ 85094 w 2498385"/>
              <a:gd name="connsiteY11-1344" fmla="*/ 1119846 h 1366843"/>
              <a:gd name="connsiteX12-1345" fmla="*/ 0 w 2498385"/>
              <a:gd name="connsiteY12-1346" fmla="*/ 1127732 h 1366843"/>
              <a:gd name="connsiteX13-1347" fmla="*/ 145422 w 2498385"/>
              <a:gd name="connsiteY13-1348" fmla="*/ 1366843 h 1366843"/>
              <a:gd name="connsiteX0-1349" fmla="*/ 145422 w 2498385"/>
              <a:gd name="connsiteY0-1350" fmla="*/ 1365397 h 1365397"/>
              <a:gd name="connsiteX1-1351" fmla="*/ 265233 w 2498385"/>
              <a:gd name="connsiteY1-1352" fmla="*/ 1099334 h 1365397"/>
              <a:gd name="connsiteX2-1353" fmla="*/ 168235 w 2498385"/>
              <a:gd name="connsiteY2-1354" fmla="*/ 1108829 h 1365397"/>
              <a:gd name="connsiteX3-1355" fmla="*/ 996508 w 2498385"/>
              <a:gd name="connsiteY3-1356" fmla="*/ 173666 h 1365397"/>
              <a:gd name="connsiteX4-1357" fmla="*/ 1368685 w 2498385"/>
              <a:gd name="connsiteY4-1358" fmla="*/ 137486 h 1365397"/>
              <a:gd name="connsiteX5-1359" fmla="*/ 2349036 w 2498385"/>
              <a:gd name="connsiteY5-1360" fmla="*/ 866733 h 1365397"/>
              <a:gd name="connsiteX6-1361" fmla="*/ 2264430 w 2498385"/>
              <a:gd name="connsiteY6-1362" fmla="*/ 881104 h 1365397"/>
              <a:gd name="connsiteX7-1363" fmla="*/ 2418414 w 2498385"/>
              <a:gd name="connsiteY7-1364" fmla="*/ 1123430 h 1365397"/>
              <a:gd name="connsiteX8-1365" fmla="*/ 2498385 w 2498385"/>
              <a:gd name="connsiteY8-1366" fmla="*/ 837701 h 1365397"/>
              <a:gd name="connsiteX9-1367" fmla="*/ 2432271 w 2498385"/>
              <a:gd name="connsiteY9-1368" fmla="*/ 858026 h 1365397"/>
              <a:gd name="connsiteX10-1369" fmla="*/ 1235048 w 2498385"/>
              <a:gd name="connsiteY10-1370" fmla="*/ 327 h 1365397"/>
              <a:gd name="connsiteX11-1371" fmla="*/ 85094 w 2498385"/>
              <a:gd name="connsiteY11-1372" fmla="*/ 1118400 h 1365397"/>
              <a:gd name="connsiteX12-1373" fmla="*/ 0 w 2498385"/>
              <a:gd name="connsiteY12-1374" fmla="*/ 1126286 h 1365397"/>
              <a:gd name="connsiteX13-1375" fmla="*/ 145422 w 2498385"/>
              <a:gd name="connsiteY13-1376" fmla="*/ 1365397 h 1365397"/>
              <a:gd name="connsiteX0-1377" fmla="*/ 145422 w 2498385"/>
              <a:gd name="connsiteY0-1378" fmla="*/ 1365509 h 1365509"/>
              <a:gd name="connsiteX1-1379" fmla="*/ 265233 w 2498385"/>
              <a:gd name="connsiteY1-1380" fmla="*/ 1099446 h 1365509"/>
              <a:gd name="connsiteX2-1381" fmla="*/ 168235 w 2498385"/>
              <a:gd name="connsiteY2-1382" fmla="*/ 1108941 h 1365509"/>
              <a:gd name="connsiteX3-1383" fmla="*/ 996508 w 2498385"/>
              <a:gd name="connsiteY3-1384" fmla="*/ 173778 h 1365509"/>
              <a:gd name="connsiteX4-1385" fmla="*/ 1368685 w 2498385"/>
              <a:gd name="connsiteY4-1386" fmla="*/ 137598 h 1365509"/>
              <a:gd name="connsiteX5-1387" fmla="*/ 2349036 w 2498385"/>
              <a:gd name="connsiteY5-1388" fmla="*/ 866845 h 1365509"/>
              <a:gd name="connsiteX6-1389" fmla="*/ 2264430 w 2498385"/>
              <a:gd name="connsiteY6-1390" fmla="*/ 881216 h 1365509"/>
              <a:gd name="connsiteX7-1391" fmla="*/ 2418414 w 2498385"/>
              <a:gd name="connsiteY7-1392" fmla="*/ 1123542 h 1365509"/>
              <a:gd name="connsiteX8-1393" fmla="*/ 2498385 w 2498385"/>
              <a:gd name="connsiteY8-1394" fmla="*/ 837813 h 1365509"/>
              <a:gd name="connsiteX9-1395" fmla="*/ 2432271 w 2498385"/>
              <a:gd name="connsiteY9-1396" fmla="*/ 858138 h 1365509"/>
              <a:gd name="connsiteX10-1397" fmla="*/ 1235048 w 2498385"/>
              <a:gd name="connsiteY10-1398" fmla="*/ 439 h 1365509"/>
              <a:gd name="connsiteX11-1399" fmla="*/ 85094 w 2498385"/>
              <a:gd name="connsiteY11-1400" fmla="*/ 1118512 h 1365509"/>
              <a:gd name="connsiteX12-1401" fmla="*/ 0 w 2498385"/>
              <a:gd name="connsiteY12-1402" fmla="*/ 1126398 h 1365509"/>
              <a:gd name="connsiteX13-1403" fmla="*/ 145422 w 2498385"/>
              <a:gd name="connsiteY13-1404" fmla="*/ 1365509 h 1365509"/>
              <a:gd name="connsiteX0-1405" fmla="*/ 145422 w 2498385"/>
              <a:gd name="connsiteY0-1406" fmla="*/ 1365789 h 1365789"/>
              <a:gd name="connsiteX1-1407" fmla="*/ 265233 w 2498385"/>
              <a:gd name="connsiteY1-1408" fmla="*/ 1099726 h 1365789"/>
              <a:gd name="connsiteX2-1409" fmla="*/ 168235 w 2498385"/>
              <a:gd name="connsiteY2-1410" fmla="*/ 1109221 h 1365789"/>
              <a:gd name="connsiteX3-1411" fmla="*/ 996508 w 2498385"/>
              <a:gd name="connsiteY3-1412" fmla="*/ 174058 h 1365789"/>
              <a:gd name="connsiteX4-1413" fmla="*/ 1368685 w 2498385"/>
              <a:gd name="connsiteY4-1414" fmla="*/ 137878 h 1365789"/>
              <a:gd name="connsiteX5-1415" fmla="*/ 2349036 w 2498385"/>
              <a:gd name="connsiteY5-1416" fmla="*/ 867125 h 1365789"/>
              <a:gd name="connsiteX6-1417" fmla="*/ 2264430 w 2498385"/>
              <a:gd name="connsiteY6-1418" fmla="*/ 881496 h 1365789"/>
              <a:gd name="connsiteX7-1419" fmla="*/ 2418414 w 2498385"/>
              <a:gd name="connsiteY7-1420" fmla="*/ 1123822 h 1365789"/>
              <a:gd name="connsiteX8-1421" fmla="*/ 2498385 w 2498385"/>
              <a:gd name="connsiteY8-1422" fmla="*/ 838093 h 1365789"/>
              <a:gd name="connsiteX9-1423" fmla="*/ 2432271 w 2498385"/>
              <a:gd name="connsiteY9-1424" fmla="*/ 858418 h 1365789"/>
              <a:gd name="connsiteX10-1425" fmla="*/ 1235048 w 2498385"/>
              <a:gd name="connsiteY10-1426" fmla="*/ 719 h 1365789"/>
              <a:gd name="connsiteX11-1427" fmla="*/ 85094 w 2498385"/>
              <a:gd name="connsiteY11-1428" fmla="*/ 1118792 h 1365789"/>
              <a:gd name="connsiteX12-1429" fmla="*/ 0 w 2498385"/>
              <a:gd name="connsiteY12-1430" fmla="*/ 1126678 h 1365789"/>
              <a:gd name="connsiteX13-1431" fmla="*/ 145422 w 2498385"/>
              <a:gd name="connsiteY13-1432" fmla="*/ 1365789 h 1365789"/>
              <a:gd name="connsiteX0-1433" fmla="*/ 145422 w 2498385"/>
              <a:gd name="connsiteY0-1434" fmla="*/ 1365863 h 1365863"/>
              <a:gd name="connsiteX1-1435" fmla="*/ 265233 w 2498385"/>
              <a:gd name="connsiteY1-1436" fmla="*/ 1099800 h 1365863"/>
              <a:gd name="connsiteX2-1437" fmla="*/ 168235 w 2498385"/>
              <a:gd name="connsiteY2-1438" fmla="*/ 1109295 h 1365863"/>
              <a:gd name="connsiteX3-1439" fmla="*/ 996508 w 2498385"/>
              <a:gd name="connsiteY3-1440" fmla="*/ 174132 h 1365863"/>
              <a:gd name="connsiteX4-1441" fmla="*/ 1368685 w 2498385"/>
              <a:gd name="connsiteY4-1442" fmla="*/ 137952 h 1365863"/>
              <a:gd name="connsiteX5-1443" fmla="*/ 2349036 w 2498385"/>
              <a:gd name="connsiteY5-1444" fmla="*/ 867199 h 1365863"/>
              <a:gd name="connsiteX6-1445" fmla="*/ 2264430 w 2498385"/>
              <a:gd name="connsiteY6-1446" fmla="*/ 881570 h 1365863"/>
              <a:gd name="connsiteX7-1447" fmla="*/ 2418414 w 2498385"/>
              <a:gd name="connsiteY7-1448" fmla="*/ 1123896 h 1365863"/>
              <a:gd name="connsiteX8-1449" fmla="*/ 2498385 w 2498385"/>
              <a:gd name="connsiteY8-1450" fmla="*/ 838167 h 1365863"/>
              <a:gd name="connsiteX9-1451" fmla="*/ 2432271 w 2498385"/>
              <a:gd name="connsiteY9-1452" fmla="*/ 858492 h 1365863"/>
              <a:gd name="connsiteX10-1453" fmla="*/ 1235048 w 2498385"/>
              <a:gd name="connsiteY10-1454" fmla="*/ 793 h 1365863"/>
              <a:gd name="connsiteX11-1455" fmla="*/ 85094 w 2498385"/>
              <a:gd name="connsiteY11-1456" fmla="*/ 1118866 h 1365863"/>
              <a:gd name="connsiteX12-1457" fmla="*/ 0 w 2498385"/>
              <a:gd name="connsiteY12-1458" fmla="*/ 1126752 h 1365863"/>
              <a:gd name="connsiteX13-1459" fmla="*/ 145422 w 2498385"/>
              <a:gd name="connsiteY13-1460" fmla="*/ 1365863 h 1365863"/>
              <a:gd name="connsiteX0-1461" fmla="*/ 145422 w 2498385"/>
              <a:gd name="connsiteY0-1462" fmla="*/ 1365378 h 1365378"/>
              <a:gd name="connsiteX1-1463" fmla="*/ 265233 w 2498385"/>
              <a:gd name="connsiteY1-1464" fmla="*/ 1099315 h 1365378"/>
              <a:gd name="connsiteX2-1465" fmla="*/ 168235 w 2498385"/>
              <a:gd name="connsiteY2-1466" fmla="*/ 1108810 h 1365378"/>
              <a:gd name="connsiteX3-1467" fmla="*/ 996508 w 2498385"/>
              <a:gd name="connsiteY3-1468" fmla="*/ 173647 h 1365378"/>
              <a:gd name="connsiteX4-1469" fmla="*/ 1368685 w 2498385"/>
              <a:gd name="connsiteY4-1470" fmla="*/ 137467 h 1365378"/>
              <a:gd name="connsiteX5-1471" fmla="*/ 2349036 w 2498385"/>
              <a:gd name="connsiteY5-1472" fmla="*/ 866714 h 1365378"/>
              <a:gd name="connsiteX6-1473" fmla="*/ 2264430 w 2498385"/>
              <a:gd name="connsiteY6-1474" fmla="*/ 881085 h 1365378"/>
              <a:gd name="connsiteX7-1475" fmla="*/ 2418414 w 2498385"/>
              <a:gd name="connsiteY7-1476" fmla="*/ 1123411 h 1365378"/>
              <a:gd name="connsiteX8-1477" fmla="*/ 2498385 w 2498385"/>
              <a:gd name="connsiteY8-1478" fmla="*/ 837682 h 1365378"/>
              <a:gd name="connsiteX9-1479" fmla="*/ 2432271 w 2498385"/>
              <a:gd name="connsiteY9-1480" fmla="*/ 858007 h 1365378"/>
              <a:gd name="connsiteX10-1481" fmla="*/ 1235048 w 2498385"/>
              <a:gd name="connsiteY10-1482" fmla="*/ 308 h 1365378"/>
              <a:gd name="connsiteX11-1483" fmla="*/ 85094 w 2498385"/>
              <a:gd name="connsiteY11-1484" fmla="*/ 1118381 h 1365378"/>
              <a:gd name="connsiteX12-1485" fmla="*/ 0 w 2498385"/>
              <a:gd name="connsiteY12-1486" fmla="*/ 1126267 h 1365378"/>
              <a:gd name="connsiteX13-1487" fmla="*/ 145422 w 2498385"/>
              <a:gd name="connsiteY13-1488" fmla="*/ 1365378 h 1365378"/>
              <a:gd name="connsiteX0-1489" fmla="*/ 145422 w 2498385"/>
              <a:gd name="connsiteY0-1490" fmla="*/ 1365392 h 1365392"/>
              <a:gd name="connsiteX1-1491" fmla="*/ 265233 w 2498385"/>
              <a:gd name="connsiteY1-1492" fmla="*/ 1099329 h 1365392"/>
              <a:gd name="connsiteX2-1493" fmla="*/ 168235 w 2498385"/>
              <a:gd name="connsiteY2-1494" fmla="*/ 1108824 h 1365392"/>
              <a:gd name="connsiteX3-1495" fmla="*/ 996508 w 2498385"/>
              <a:gd name="connsiteY3-1496" fmla="*/ 173661 h 1365392"/>
              <a:gd name="connsiteX4-1497" fmla="*/ 1368685 w 2498385"/>
              <a:gd name="connsiteY4-1498" fmla="*/ 137481 h 1365392"/>
              <a:gd name="connsiteX5-1499" fmla="*/ 2349036 w 2498385"/>
              <a:gd name="connsiteY5-1500" fmla="*/ 866728 h 1365392"/>
              <a:gd name="connsiteX6-1501" fmla="*/ 2264430 w 2498385"/>
              <a:gd name="connsiteY6-1502" fmla="*/ 881099 h 1365392"/>
              <a:gd name="connsiteX7-1503" fmla="*/ 2418414 w 2498385"/>
              <a:gd name="connsiteY7-1504" fmla="*/ 1123425 h 1365392"/>
              <a:gd name="connsiteX8-1505" fmla="*/ 2498385 w 2498385"/>
              <a:gd name="connsiteY8-1506" fmla="*/ 837696 h 1365392"/>
              <a:gd name="connsiteX9-1507" fmla="*/ 2432271 w 2498385"/>
              <a:gd name="connsiteY9-1508" fmla="*/ 858021 h 1365392"/>
              <a:gd name="connsiteX10-1509" fmla="*/ 1235048 w 2498385"/>
              <a:gd name="connsiteY10-1510" fmla="*/ 322 h 1365392"/>
              <a:gd name="connsiteX11-1511" fmla="*/ 85094 w 2498385"/>
              <a:gd name="connsiteY11-1512" fmla="*/ 1118395 h 1365392"/>
              <a:gd name="connsiteX12-1513" fmla="*/ 0 w 2498385"/>
              <a:gd name="connsiteY12-1514" fmla="*/ 1126281 h 1365392"/>
              <a:gd name="connsiteX13-1515" fmla="*/ 145422 w 2498385"/>
              <a:gd name="connsiteY13-1516" fmla="*/ 1365392 h 1365392"/>
              <a:gd name="connsiteX0-1517" fmla="*/ 145422 w 2498385"/>
              <a:gd name="connsiteY0-1518" fmla="*/ 1365394 h 1365394"/>
              <a:gd name="connsiteX1-1519" fmla="*/ 265233 w 2498385"/>
              <a:gd name="connsiteY1-1520" fmla="*/ 1099331 h 1365394"/>
              <a:gd name="connsiteX2-1521" fmla="*/ 168235 w 2498385"/>
              <a:gd name="connsiteY2-1522" fmla="*/ 1108826 h 1365394"/>
              <a:gd name="connsiteX3-1523" fmla="*/ 996508 w 2498385"/>
              <a:gd name="connsiteY3-1524" fmla="*/ 173663 h 1365394"/>
              <a:gd name="connsiteX4-1525" fmla="*/ 1368685 w 2498385"/>
              <a:gd name="connsiteY4-1526" fmla="*/ 137483 h 1365394"/>
              <a:gd name="connsiteX5-1527" fmla="*/ 2349036 w 2498385"/>
              <a:gd name="connsiteY5-1528" fmla="*/ 866730 h 1365394"/>
              <a:gd name="connsiteX6-1529" fmla="*/ 2264430 w 2498385"/>
              <a:gd name="connsiteY6-1530" fmla="*/ 881101 h 1365394"/>
              <a:gd name="connsiteX7-1531" fmla="*/ 2418414 w 2498385"/>
              <a:gd name="connsiteY7-1532" fmla="*/ 1123427 h 1365394"/>
              <a:gd name="connsiteX8-1533" fmla="*/ 2498385 w 2498385"/>
              <a:gd name="connsiteY8-1534" fmla="*/ 837698 h 1365394"/>
              <a:gd name="connsiteX9-1535" fmla="*/ 2432271 w 2498385"/>
              <a:gd name="connsiteY9-1536" fmla="*/ 858023 h 1365394"/>
              <a:gd name="connsiteX10-1537" fmla="*/ 1235048 w 2498385"/>
              <a:gd name="connsiteY10-1538" fmla="*/ 324 h 1365394"/>
              <a:gd name="connsiteX11-1539" fmla="*/ 85094 w 2498385"/>
              <a:gd name="connsiteY11-1540" fmla="*/ 1118397 h 1365394"/>
              <a:gd name="connsiteX12-1541" fmla="*/ 0 w 2498385"/>
              <a:gd name="connsiteY12-1542" fmla="*/ 1126283 h 1365394"/>
              <a:gd name="connsiteX13-1543" fmla="*/ 145422 w 2498385"/>
              <a:gd name="connsiteY13-1544" fmla="*/ 1365394 h 1365394"/>
              <a:gd name="connsiteX0-1545" fmla="*/ 145422 w 2498385"/>
              <a:gd name="connsiteY0-1546" fmla="*/ 1365393 h 1365393"/>
              <a:gd name="connsiteX1-1547" fmla="*/ 265233 w 2498385"/>
              <a:gd name="connsiteY1-1548" fmla="*/ 1099330 h 1365393"/>
              <a:gd name="connsiteX2-1549" fmla="*/ 168235 w 2498385"/>
              <a:gd name="connsiteY2-1550" fmla="*/ 1108825 h 1365393"/>
              <a:gd name="connsiteX3-1551" fmla="*/ 996508 w 2498385"/>
              <a:gd name="connsiteY3-1552" fmla="*/ 173662 h 1365393"/>
              <a:gd name="connsiteX4-1553" fmla="*/ 1368685 w 2498385"/>
              <a:gd name="connsiteY4-1554" fmla="*/ 137482 h 1365393"/>
              <a:gd name="connsiteX5-1555" fmla="*/ 2349036 w 2498385"/>
              <a:gd name="connsiteY5-1556" fmla="*/ 866729 h 1365393"/>
              <a:gd name="connsiteX6-1557" fmla="*/ 2264430 w 2498385"/>
              <a:gd name="connsiteY6-1558" fmla="*/ 881100 h 1365393"/>
              <a:gd name="connsiteX7-1559" fmla="*/ 2418414 w 2498385"/>
              <a:gd name="connsiteY7-1560" fmla="*/ 1123426 h 1365393"/>
              <a:gd name="connsiteX8-1561" fmla="*/ 2498385 w 2498385"/>
              <a:gd name="connsiteY8-1562" fmla="*/ 837697 h 1365393"/>
              <a:gd name="connsiteX9-1563" fmla="*/ 2432271 w 2498385"/>
              <a:gd name="connsiteY9-1564" fmla="*/ 858022 h 1365393"/>
              <a:gd name="connsiteX10-1565" fmla="*/ 1235048 w 2498385"/>
              <a:gd name="connsiteY10-1566" fmla="*/ 323 h 1365393"/>
              <a:gd name="connsiteX11-1567" fmla="*/ 85094 w 2498385"/>
              <a:gd name="connsiteY11-1568" fmla="*/ 1118396 h 1365393"/>
              <a:gd name="connsiteX12-1569" fmla="*/ 0 w 2498385"/>
              <a:gd name="connsiteY12-1570" fmla="*/ 1126282 h 1365393"/>
              <a:gd name="connsiteX13-1571" fmla="*/ 145422 w 2498385"/>
              <a:gd name="connsiteY13-1572" fmla="*/ 1365393 h 1365393"/>
              <a:gd name="connsiteX0-1573" fmla="*/ 145422 w 2498385"/>
              <a:gd name="connsiteY0-1574" fmla="*/ 1327520 h 1327520"/>
              <a:gd name="connsiteX1-1575" fmla="*/ 265233 w 2498385"/>
              <a:gd name="connsiteY1-1576" fmla="*/ 1061457 h 1327520"/>
              <a:gd name="connsiteX2-1577" fmla="*/ 168235 w 2498385"/>
              <a:gd name="connsiteY2-1578" fmla="*/ 1070952 h 1327520"/>
              <a:gd name="connsiteX3-1579" fmla="*/ 996508 w 2498385"/>
              <a:gd name="connsiteY3-1580" fmla="*/ 135789 h 1327520"/>
              <a:gd name="connsiteX4-1581" fmla="*/ 1368685 w 2498385"/>
              <a:gd name="connsiteY4-1582" fmla="*/ 99609 h 1327520"/>
              <a:gd name="connsiteX5-1583" fmla="*/ 2349036 w 2498385"/>
              <a:gd name="connsiteY5-1584" fmla="*/ 828856 h 1327520"/>
              <a:gd name="connsiteX6-1585" fmla="*/ 2264430 w 2498385"/>
              <a:gd name="connsiteY6-1586" fmla="*/ 843227 h 1327520"/>
              <a:gd name="connsiteX7-1587" fmla="*/ 2418414 w 2498385"/>
              <a:gd name="connsiteY7-1588" fmla="*/ 1085553 h 1327520"/>
              <a:gd name="connsiteX8-1589" fmla="*/ 2498385 w 2498385"/>
              <a:gd name="connsiteY8-1590" fmla="*/ 799824 h 1327520"/>
              <a:gd name="connsiteX9-1591" fmla="*/ 2432271 w 2498385"/>
              <a:gd name="connsiteY9-1592" fmla="*/ 820149 h 1327520"/>
              <a:gd name="connsiteX10-1593" fmla="*/ 1206258 w 2498385"/>
              <a:gd name="connsiteY10-1594" fmla="*/ 343 h 1327520"/>
              <a:gd name="connsiteX11-1595" fmla="*/ 85094 w 2498385"/>
              <a:gd name="connsiteY11-1596" fmla="*/ 1080523 h 1327520"/>
              <a:gd name="connsiteX12-1597" fmla="*/ 0 w 2498385"/>
              <a:gd name="connsiteY12-1598" fmla="*/ 1088409 h 1327520"/>
              <a:gd name="connsiteX13-1599" fmla="*/ 145422 w 2498385"/>
              <a:gd name="connsiteY13-1600" fmla="*/ 1327520 h 1327520"/>
              <a:gd name="connsiteX0-1601" fmla="*/ 145422 w 2498385"/>
              <a:gd name="connsiteY0-1602" fmla="*/ 1339290 h 1339290"/>
              <a:gd name="connsiteX1-1603" fmla="*/ 265233 w 2498385"/>
              <a:gd name="connsiteY1-1604" fmla="*/ 1073227 h 1339290"/>
              <a:gd name="connsiteX2-1605" fmla="*/ 168235 w 2498385"/>
              <a:gd name="connsiteY2-1606" fmla="*/ 1082722 h 1339290"/>
              <a:gd name="connsiteX3-1607" fmla="*/ 996508 w 2498385"/>
              <a:gd name="connsiteY3-1608" fmla="*/ 147559 h 1339290"/>
              <a:gd name="connsiteX4-1609" fmla="*/ 1368685 w 2498385"/>
              <a:gd name="connsiteY4-1610" fmla="*/ 111379 h 1339290"/>
              <a:gd name="connsiteX5-1611" fmla="*/ 2349036 w 2498385"/>
              <a:gd name="connsiteY5-1612" fmla="*/ 840626 h 1339290"/>
              <a:gd name="connsiteX6-1613" fmla="*/ 2264430 w 2498385"/>
              <a:gd name="connsiteY6-1614" fmla="*/ 854997 h 1339290"/>
              <a:gd name="connsiteX7-1615" fmla="*/ 2418414 w 2498385"/>
              <a:gd name="connsiteY7-1616" fmla="*/ 1097323 h 1339290"/>
              <a:gd name="connsiteX8-1617" fmla="*/ 2498385 w 2498385"/>
              <a:gd name="connsiteY8-1618" fmla="*/ 811594 h 1339290"/>
              <a:gd name="connsiteX9-1619" fmla="*/ 2432271 w 2498385"/>
              <a:gd name="connsiteY9-1620" fmla="*/ 831919 h 1339290"/>
              <a:gd name="connsiteX10-1621" fmla="*/ 1307725 w 2498385"/>
              <a:gd name="connsiteY10-1622" fmla="*/ 336 h 1339290"/>
              <a:gd name="connsiteX11-1623" fmla="*/ 85094 w 2498385"/>
              <a:gd name="connsiteY11-1624" fmla="*/ 1092293 h 1339290"/>
              <a:gd name="connsiteX12-1625" fmla="*/ 0 w 2498385"/>
              <a:gd name="connsiteY12-1626" fmla="*/ 1100179 h 1339290"/>
              <a:gd name="connsiteX13-1627" fmla="*/ 145422 w 2498385"/>
              <a:gd name="connsiteY13-1628" fmla="*/ 1339290 h 1339290"/>
              <a:gd name="connsiteX0-1629" fmla="*/ 145422 w 2498385"/>
              <a:gd name="connsiteY0-1630" fmla="*/ 1339290 h 1339290"/>
              <a:gd name="connsiteX1-1631" fmla="*/ 265233 w 2498385"/>
              <a:gd name="connsiteY1-1632" fmla="*/ 1073227 h 1339290"/>
              <a:gd name="connsiteX2-1633" fmla="*/ 168235 w 2498385"/>
              <a:gd name="connsiteY2-1634" fmla="*/ 1082722 h 1339290"/>
              <a:gd name="connsiteX3-1635" fmla="*/ 996508 w 2498385"/>
              <a:gd name="connsiteY3-1636" fmla="*/ 147559 h 1339290"/>
              <a:gd name="connsiteX4-1637" fmla="*/ 1514461 w 2498385"/>
              <a:gd name="connsiteY4-1638" fmla="*/ 136583 h 1339290"/>
              <a:gd name="connsiteX5-1639" fmla="*/ 2349036 w 2498385"/>
              <a:gd name="connsiteY5-1640" fmla="*/ 840626 h 1339290"/>
              <a:gd name="connsiteX6-1641" fmla="*/ 2264430 w 2498385"/>
              <a:gd name="connsiteY6-1642" fmla="*/ 854997 h 1339290"/>
              <a:gd name="connsiteX7-1643" fmla="*/ 2418414 w 2498385"/>
              <a:gd name="connsiteY7-1644" fmla="*/ 1097323 h 1339290"/>
              <a:gd name="connsiteX8-1645" fmla="*/ 2498385 w 2498385"/>
              <a:gd name="connsiteY8-1646" fmla="*/ 811594 h 1339290"/>
              <a:gd name="connsiteX9-1647" fmla="*/ 2432271 w 2498385"/>
              <a:gd name="connsiteY9-1648" fmla="*/ 831919 h 1339290"/>
              <a:gd name="connsiteX10-1649" fmla="*/ 1307725 w 2498385"/>
              <a:gd name="connsiteY10-1650" fmla="*/ 336 h 1339290"/>
              <a:gd name="connsiteX11-1651" fmla="*/ 85094 w 2498385"/>
              <a:gd name="connsiteY11-1652" fmla="*/ 1092293 h 1339290"/>
              <a:gd name="connsiteX12-1653" fmla="*/ 0 w 2498385"/>
              <a:gd name="connsiteY12-1654" fmla="*/ 1100179 h 1339290"/>
              <a:gd name="connsiteX13-1655" fmla="*/ 145422 w 2498385"/>
              <a:gd name="connsiteY13-1656" fmla="*/ 1339290 h 1339290"/>
              <a:gd name="connsiteX0-1657" fmla="*/ 145422 w 2498385"/>
              <a:gd name="connsiteY0-1658" fmla="*/ 1339290 h 1339290"/>
              <a:gd name="connsiteX1-1659" fmla="*/ 265233 w 2498385"/>
              <a:gd name="connsiteY1-1660" fmla="*/ 1073227 h 1339290"/>
              <a:gd name="connsiteX2-1661" fmla="*/ 168235 w 2498385"/>
              <a:gd name="connsiteY2-1662" fmla="*/ 1082722 h 1339290"/>
              <a:gd name="connsiteX3-1663" fmla="*/ 1101972 w 2498385"/>
              <a:gd name="connsiteY3-1664" fmla="*/ 130523 h 1339290"/>
              <a:gd name="connsiteX4-1665" fmla="*/ 1514461 w 2498385"/>
              <a:gd name="connsiteY4-1666" fmla="*/ 136583 h 1339290"/>
              <a:gd name="connsiteX5-1667" fmla="*/ 2349036 w 2498385"/>
              <a:gd name="connsiteY5-1668" fmla="*/ 840626 h 1339290"/>
              <a:gd name="connsiteX6-1669" fmla="*/ 2264430 w 2498385"/>
              <a:gd name="connsiteY6-1670" fmla="*/ 854997 h 1339290"/>
              <a:gd name="connsiteX7-1671" fmla="*/ 2418414 w 2498385"/>
              <a:gd name="connsiteY7-1672" fmla="*/ 1097323 h 1339290"/>
              <a:gd name="connsiteX8-1673" fmla="*/ 2498385 w 2498385"/>
              <a:gd name="connsiteY8-1674" fmla="*/ 811594 h 1339290"/>
              <a:gd name="connsiteX9-1675" fmla="*/ 2432271 w 2498385"/>
              <a:gd name="connsiteY9-1676" fmla="*/ 831919 h 1339290"/>
              <a:gd name="connsiteX10-1677" fmla="*/ 1307725 w 2498385"/>
              <a:gd name="connsiteY10-1678" fmla="*/ 336 h 1339290"/>
              <a:gd name="connsiteX11-1679" fmla="*/ 85094 w 2498385"/>
              <a:gd name="connsiteY11-1680" fmla="*/ 1092293 h 1339290"/>
              <a:gd name="connsiteX12-1681" fmla="*/ 0 w 2498385"/>
              <a:gd name="connsiteY12-1682" fmla="*/ 1100179 h 1339290"/>
              <a:gd name="connsiteX13-1683" fmla="*/ 145422 w 2498385"/>
              <a:gd name="connsiteY13-1684" fmla="*/ 1339290 h 1339290"/>
              <a:gd name="connsiteX0-1685" fmla="*/ 145422 w 2498385"/>
              <a:gd name="connsiteY0-1686" fmla="*/ 1339290 h 1339290"/>
              <a:gd name="connsiteX1-1687" fmla="*/ 265233 w 2498385"/>
              <a:gd name="connsiteY1-1688" fmla="*/ 1073227 h 1339290"/>
              <a:gd name="connsiteX2-1689" fmla="*/ 168235 w 2498385"/>
              <a:gd name="connsiteY2-1690" fmla="*/ 1082722 h 1339290"/>
              <a:gd name="connsiteX3-1691" fmla="*/ 1101972 w 2498385"/>
              <a:gd name="connsiteY3-1692" fmla="*/ 130523 h 1339290"/>
              <a:gd name="connsiteX4-1693" fmla="*/ 1514461 w 2498385"/>
              <a:gd name="connsiteY4-1694" fmla="*/ 136583 h 1339290"/>
              <a:gd name="connsiteX5-1695" fmla="*/ 2349036 w 2498385"/>
              <a:gd name="connsiteY5-1696" fmla="*/ 840626 h 1339290"/>
              <a:gd name="connsiteX6-1697" fmla="*/ 2264430 w 2498385"/>
              <a:gd name="connsiteY6-1698" fmla="*/ 854997 h 1339290"/>
              <a:gd name="connsiteX7-1699" fmla="*/ 2418414 w 2498385"/>
              <a:gd name="connsiteY7-1700" fmla="*/ 1097323 h 1339290"/>
              <a:gd name="connsiteX8-1701" fmla="*/ 2498385 w 2498385"/>
              <a:gd name="connsiteY8-1702" fmla="*/ 811594 h 1339290"/>
              <a:gd name="connsiteX9-1703" fmla="*/ 2432271 w 2498385"/>
              <a:gd name="connsiteY9-1704" fmla="*/ 831919 h 1339290"/>
              <a:gd name="connsiteX10-1705" fmla="*/ 1307725 w 2498385"/>
              <a:gd name="connsiteY10-1706" fmla="*/ 336 h 1339290"/>
              <a:gd name="connsiteX11-1707" fmla="*/ 85094 w 2498385"/>
              <a:gd name="connsiteY11-1708" fmla="*/ 1092293 h 1339290"/>
              <a:gd name="connsiteX12-1709" fmla="*/ 0 w 2498385"/>
              <a:gd name="connsiteY12-1710" fmla="*/ 1100179 h 1339290"/>
              <a:gd name="connsiteX13-1711" fmla="*/ 145422 w 2498385"/>
              <a:gd name="connsiteY13-1712" fmla="*/ 1339290 h 1339290"/>
              <a:gd name="connsiteX0-1713" fmla="*/ 145422 w 2498385"/>
              <a:gd name="connsiteY0-1714" fmla="*/ 1339290 h 1339290"/>
              <a:gd name="connsiteX1-1715" fmla="*/ 265233 w 2498385"/>
              <a:gd name="connsiteY1-1716" fmla="*/ 1073227 h 1339290"/>
              <a:gd name="connsiteX2-1717" fmla="*/ 168235 w 2498385"/>
              <a:gd name="connsiteY2-1718" fmla="*/ 1082722 h 1339290"/>
              <a:gd name="connsiteX3-1719" fmla="*/ 1101972 w 2498385"/>
              <a:gd name="connsiteY3-1720" fmla="*/ 130523 h 1339290"/>
              <a:gd name="connsiteX4-1721" fmla="*/ 1514461 w 2498385"/>
              <a:gd name="connsiteY4-1722" fmla="*/ 136583 h 1339290"/>
              <a:gd name="connsiteX5-1723" fmla="*/ 2349036 w 2498385"/>
              <a:gd name="connsiteY5-1724" fmla="*/ 840626 h 1339290"/>
              <a:gd name="connsiteX6-1725" fmla="*/ 2264430 w 2498385"/>
              <a:gd name="connsiteY6-1726" fmla="*/ 854997 h 1339290"/>
              <a:gd name="connsiteX7-1727" fmla="*/ 2418414 w 2498385"/>
              <a:gd name="connsiteY7-1728" fmla="*/ 1097323 h 1339290"/>
              <a:gd name="connsiteX8-1729" fmla="*/ 2498385 w 2498385"/>
              <a:gd name="connsiteY8-1730" fmla="*/ 811594 h 1339290"/>
              <a:gd name="connsiteX9-1731" fmla="*/ 2432271 w 2498385"/>
              <a:gd name="connsiteY9-1732" fmla="*/ 831919 h 1339290"/>
              <a:gd name="connsiteX10-1733" fmla="*/ 1307725 w 2498385"/>
              <a:gd name="connsiteY10-1734" fmla="*/ 336 h 1339290"/>
              <a:gd name="connsiteX11-1735" fmla="*/ 85094 w 2498385"/>
              <a:gd name="connsiteY11-1736" fmla="*/ 1092293 h 1339290"/>
              <a:gd name="connsiteX12-1737" fmla="*/ 0 w 2498385"/>
              <a:gd name="connsiteY12-1738" fmla="*/ 1100179 h 1339290"/>
              <a:gd name="connsiteX13-1739" fmla="*/ 145422 w 2498385"/>
              <a:gd name="connsiteY13-1740" fmla="*/ 1339290 h 1339290"/>
              <a:gd name="connsiteX0-1741" fmla="*/ 145422 w 2498385"/>
              <a:gd name="connsiteY0-1742" fmla="*/ 1339290 h 1339290"/>
              <a:gd name="connsiteX1-1743" fmla="*/ 265233 w 2498385"/>
              <a:gd name="connsiteY1-1744" fmla="*/ 1073227 h 1339290"/>
              <a:gd name="connsiteX2-1745" fmla="*/ 168235 w 2498385"/>
              <a:gd name="connsiteY2-1746" fmla="*/ 1082722 h 1339290"/>
              <a:gd name="connsiteX3-1747" fmla="*/ 1101972 w 2498385"/>
              <a:gd name="connsiteY3-1748" fmla="*/ 130523 h 1339290"/>
              <a:gd name="connsiteX4-1749" fmla="*/ 1514461 w 2498385"/>
              <a:gd name="connsiteY4-1750" fmla="*/ 136583 h 1339290"/>
              <a:gd name="connsiteX5-1751" fmla="*/ 2349036 w 2498385"/>
              <a:gd name="connsiteY5-1752" fmla="*/ 840626 h 1339290"/>
              <a:gd name="connsiteX6-1753" fmla="*/ 2264430 w 2498385"/>
              <a:gd name="connsiteY6-1754" fmla="*/ 854997 h 1339290"/>
              <a:gd name="connsiteX7-1755" fmla="*/ 2418414 w 2498385"/>
              <a:gd name="connsiteY7-1756" fmla="*/ 1097323 h 1339290"/>
              <a:gd name="connsiteX8-1757" fmla="*/ 2498385 w 2498385"/>
              <a:gd name="connsiteY8-1758" fmla="*/ 811594 h 1339290"/>
              <a:gd name="connsiteX9-1759" fmla="*/ 2432271 w 2498385"/>
              <a:gd name="connsiteY9-1760" fmla="*/ 831919 h 1339290"/>
              <a:gd name="connsiteX10-1761" fmla="*/ 1307725 w 2498385"/>
              <a:gd name="connsiteY10-1762" fmla="*/ 336 h 1339290"/>
              <a:gd name="connsiteX11-1763" fmla="*/ 85094 w 2498385"/>
              <a:gd name="connsiteY11-1764" fmla="*/ 1092293 h 1339290"/>
              <a:gd name="connsiteX12-1765" fmla="*/ 0 w 2498385"/>
              <a:gd name="connsiteY12-1766" fmla="*/ 1100179 h 1339290"/>
              <a:gd name="connsiteX13-1767" fmla="*/ 145422 w 2498385"/>
              <a:gd name="connsiteY13-1768" fmla="*/ 1339290 h 1339290"/>
              <a:gd name="connsiteX0-1769" fmla="*/ 145422 w 2498385"/>
              <a:gd name="connsiteY0-1770" fmla="*/ 1339290 h 1339290"/>
              <a:gd name="connsiteX1-1771" fmla="*/ 265233 w 2498385"/>
              <a:gd name="connsiteY1-1772" fmla="*/ 1073227 h 1339290"/>
              <a:gd name="connsiteX2-1773" fmla="*/ 168235 w 2498385"/>
              <a:gd name="connsiteY2-1774" fmla="*/ 1082722 h 1339290"/>
              <a:gd name="connsiteX3-1775" fmla="*/ 1101972 w 2498385"/>
              <a:gd name="connsiteY3-1776" fmla="*/ 130523 h 1339290"/>
              <a:gd name="connsiteX4-1777" fmla="*/ 1513737 w 2498385"/>
              <a:gd name="connsiteY4-1778" fmla="*/ 121654 h 1339290"/>
              <a:gd name="connsiteX5-1779" fmla="*/ 2349036 w 2498385"/>
              <a:gd name="connsiteY5-1780" fmla="*/ 840626 h 1339290"/>
              <a:gd name="connsiteX6-1781" fmla="*/ 2264430 w 2498385"/>
              <a:gd name="connsiteY6-1782" fmla="*/ 854997 h 1339290"/>
              <a:gd name="connsiteX7-1783" fmla="*/ 2418414 w 2498385"/>
              <a:gd name="connsiteY7-1784" fmla="*/ 1097323 h 1339290"/>
              <a:gd name="connsiteX8-1785" fmla="*/ 2498385 w 2498385"/>
              <a:gd name="connsiteY8-1786" fmla="*/ 811594 h 1339290"/>
              <a:gd name="connsiteX9-1787" fmla="*/ 2432271 w 2498385"/>
              <a:gd name="connsiteY9-1788" fmla="*/ 831919 h 1339290"/>
              <a:gd name="connsiteX10-1789" fmla="*/ 1307725 w 2498385"/>
              <a:gd name="connsiteY10-1790" fmla="*/ 336 h 1339290"/>
              <a:gd name="connsiteX11-1791" fmla="*/ 85094 w 2498385"/>
              <a:gd name="connsiteY11-1792" fmla="*/ 1092293 h 1339290"/>
              <a:gd name="connsiteX12-1793" fmla="*/ 0 w 2498385"/>
              <a:gd name="connsiteY12-1794" fmla="*/ 1100179 h 1339290"/>
              <a:gd name="connsiteX13-1795" fmla="*/ 145422 w 2498385"/>
              <a:gd name="connsiteY13-1796" fmla="*/ 1339290 h 1339290"/>
              <a:gd name="connsiteX0-1797" fmla="*/ 145422 w 2498385"/>
              <a:gd name="connsiteY0-1798" fmla="*/ 1339290 h 1339290"/>
              <a:gd name="connsiteX1-1799" fmla="*/ 265233 w 2498385"/>
              <a:gd name="connsiteY1-1800" fmla="*/ 1073227 h 1339290"/>
              <a:gd name="connsiteX2-1801" fmla="*/ 168235 w 2498385"/>
              <a:gd name="connsiteY2-1802" fmla="*/ 1082722 h 1339290"/>
              <a:gd name="connsiteX3-1803" fmla="*/ 1101972 w 2498385"/>
              <a:gd name="connsiteY3-1804" fmla="*/ 130523 h 1339290"/>
              <a:gd name="connsiteX4-1805" fmla="*/ 1513737 w 2498385"/>
              <a:gd name="connsiteY4-1806" fmla="*/ 121654 h 1339290"/>
              <a:gd name="connsiteX5-1807" fmla="*/ 2349036 w 2498385"/>
              <a:gd name="connsiteY5-1808" fmla="*/ 840626 h 1339290"/>
              <a:gd name="connsiteX6-1809" fmla="*/ 2264430 w 2498385"/>
              <a:gd name="connsiteY6-1810" fmla="*/ 854997 h 1339290"/>
              <a:gd name="connsiteX7-1811" fmla="*/ 2418414 w 2498385"/>
              <a:gd name="connsiteY7-1812" fmla="*/ 1097323 h 1339290"/>
              <a:gd name="connsiteX8-1813" fmla="*/ 2498385 w 2498385"/>
              <a:gd name="connsiteY8-1814" fmla="*/ 811594 h 1339290"/>
              <a:gd name="connsiteX9-1815" fmla="*/ 2432271 w 2498385"/>
              <a:gd name="connsiteY9-1816" fmla="*/ 831919 h 1339290"/>
              <a:gd name="connsiteX10-1817" fmla="*/ 1307725 w 2498385"/>
              <a:gd name="connsiteY10-1818" fmla="*/ 336 h 1339290"/>
              <a:gd name="connsiteX11-1819" fmla="*/ 85094 w 2498385"/>
              <a:gd name="connsiteY11-1820" fmla="*/ 1092293 h 1339290"/>
              <a:gd name="connsiteX12-1821" fmla="*/ 0 w 2498385"/>
              <a:gd name="connsiteY12-1822" fmla="*/ 1100179 h 1339290"/>
              <a:gd name="connsiteX13-1823" fmla="*/ 145422 w 2498385"/>
              <a:gd name="connsiteY13-1824" fmla="*/ 1339290 h 1339290"/>
              <a:gd name="connsiteX0-1825" fmla="*/ 145422 w 2498385"/>
              <a:gd name="connsiteY0-1826" fmla="*/ 1339290 h 1339290"/>
              <a:gd name="connsiteX1-1827" fmla="*/ 265233 w 2498385"/>
              <a:gd name="connsiteY1-1828" fmla="*/ 1073227 h 1339290"/>
              <a:gd name="connsiteX2-1829" fmla="*/ 168235 w 2498385"/>
              <a:gd name="connsiteY2-1830" fmla="*/ 1082722 h 1339290"/>
              <a:gd name="connsiteX3-1831" fmla="*/ 1101972 w 2498385"/>
              <a:gd name="connsiteY3-1832" fmla="*/ 130523 h 1339290"/>
              <a:gd name="connsiteX4-1833" fmla="*/ 1513737 w 2498385"/>
              <a:gd name="connsiteY4-1834" fmla="*/ 121654 h 1339290"/>
              <a:gd name="connsiteX5-1835" fmla="*/ 2349036 w 2498385"/>
              <a:gd name="connsiteY5-1836" fmla="*/ 840626 h 1339290"/>
              <a:gd name="connsiteX6-1837" fmla="*/ 2264430 w 2498385"/>
              <a:gd name="connsiteY6-1838" fmla="*/ 854997 h 1339290"/>
              <a:gd name="connsiteX7-1839" fmla="*/ 2418414 w 2498385"/>
              <a:gd name="connsiteY7-1840" fmla="*/ 1097323 h 1339290"/>
              <a:gd name="connsiteX8-1841" fmla="*/ 2498385 w 2498385"/>
              <a:gd name="connsiteY8-1842" fmla="*/ 811594 h 1339290"/>
              <a:gd name="connsiteX9-1843" fmla="*/ 2432271 w 2498385"/>
              <a:gd name="connsiteY9-1844" fmla="*/ 831919 h 1339290"/>
              <a:gd name="connsiteX10-1845" fmla="*/ 1307725 w 2498385"/>
              <a:gd name="connsiteY10-1846" fmla="*/ 336 h 1339290"/>
              <a:gd name="connsiteX11-1847" fmla="*/ 85094 w 2498385"/>
              <a:gd name="connsiteY11-1848" fmla="*/ 1092293 h 1339290"/>
              <a:gd name="connsiteX12-1849" fmla="*/ 0 w 2498385"/>
              <a:gd name="connsiteY12-1850" fmla="*/ 1100179 h 1339290"/>
              <a:gd name="connsiteX13-1851" fmla="*/ 145422 w 2498385"/>
              <a:gd name="connsiteY13-1852" fmla="*/ 1339290 h 1339290"/>
              <a:gd name="connsiteX0-1853" fmla="*/ 145422 w 2498385"/>
              <a:gd name="connsiteY0-1854" fmla="*/ 1339144 h 1339144"/>
              <a:gd name="connsiteX1-1855" fmla="*/ 265233 w 2498385"/>
              <a:gd name="connsiteY1-1856" fmla="*/ 1073081 h 1339144"/>
              <a:gd name="connsiteX2-1857" fmla="*/ 168235 w 2498385"/>
              <a:gd name="connsiteY2-1858" fmla="*/ 1082576 h 1339144"/>
              <a:gd name="connsiteX3-1859" fmla="*/ 1101972 w 2498385"/>
              <a:gd name="connsiteY3-1860" fmla="*/ 130377 h 1339144"/>
              <a:gd name="connsiteX4-1861" fmla="*/ 1513737 w 2498385"/>
              <a:gd name="connsiteY4-1862" fmla="*/ 121508 h 1339144"/>
              <a:gd name="connsiteX5-1863" fmla="*/ 2349036 w 2498385"/>
              <a:gd name="connsiteY5-1864" fmla="*/ 840480 h 1339144"/>
              <a:gd name="connsiteX6-1865" fmla="*/ 2264430 w 2498385"/>
              <a:gd name="connsiteY6-1866" fmla="*/ 854851 h 1339144"/>
              <a:gd name="connsiteX7-1867" fmla="*/ 2418414 w 2498385"/>
              <a:gd name="connsiteY7-1868" fmla="*/ 1097177 h 1339144"/>
              <a:gd name="connsiteX8-1869" fmla="*/ 2498385 w 2498385"/>
              <a:gd name="connsiteY8-1870" fmla="*/ 811448 h 1339144"/>
              <a:gd name="connsiteX9-1871" fmla="*/ 2432271 w 2498385"/>
              <a:gd name="connsiteY9-1872" fmla="*/ 831773 h 1339144"/>
              <a:gd name="connsiteX10-1873" fmla="*/ 1307725 w 2498385"/>
              <a:gd name="connsiteY10-1874" fmla="*/ 190 h 1339144"/>
              <a:gd name="connsiteX11-1875" fmla="*/ 85094 w 2498385"/>
              <a:gd name="connsiteY11-1876" fmla="*/ 1092147 h 1339144"/>
              <a:gd name="connsiteX12-1877" fmla="*/ 0 w 2498385"/>
              <a:gd name="connsiteY12-1878" fmla="*/ 1100033 h 1339144"/>
              <a:gd name="connsiteX13-1879" fmla="*/ 145422 w 2498385"/>
              <a:gd name="connsiteY13-1880" fmla="*/ 1339144 h 1339144"/>
              <a:gd name="connsiteX0-1881" fmla="*/ 145422 w 2498385"/>
              <a:gd name="connsiteY0-1882" fmla="*/ 1339549 h 1339549"/>
              <a:gd name="connsiteX1-1883" fmla="*/ 265233 w 2498385"/>
              <a:gd name="connsiteY1-1884" fmla="*/ 1073486 h 1339549"/>
              <a:gd name="connsiteX2-1885" fmla="*/ 168235 w 2498385"/>
              <a:gd name="connsiteY2-1886" fmla="*/ 1082981 h 1339549"/>
              <a:gd name="connsiteX3-1887" fmla="*/ 1101972 w 2498385"/>
              <a:gd name="connsiteY3-1888" fmla="*/ 130782 h 1339549"/>
              <a:gd name="connsiteX4-1889" fmla="*/ 1513737 w 2498385"/>
              <a:gd name="connsiteY4-1890" fmla="*/ 121913 h 1339549"/>
              <a:gd name="connsiteX5-1891" fmla="*/ 2349036 w 2498385"/>
              <a:gd name="connsiteY5-1892" fmla="*/ 840885 h 1339549"/>
              <a:gd name="connsiteX6-1893" fmla="*/ 2264430 w 2498385"/>
              <a:gd name="connsiteY6-1894" fmla="*/ 855256 h 1339549"/>
              <a:gd name="connsiteX7-1895" fmla="*/ 2418414 w 2498385"/>
              <a:gd name="connsiteY7-1896" fmla="*/ 1097582 h 1339549"/>
              <a:gd name="connsiteX8-1897" fmla="*/ 2498385 w 2498385"/>
              <a:gd name="connsiteY8-1898" fmla="*/ 811853 h 1339549"/>
              <a:gd name="connsiteX9-1899" fmla="*/ 2432271 w 2498385"/>
              <a:gd name="connsiteY9-1900" fmla="*/ 832178 h 1339549"/>
              <a:gd name="connsiteX10-1901" fmla="*/ 1307725 w 2498385"/>
              <a:gd name="connsiteY10-1902" fmla="*/ 595 h 1339549"/>
              <a:gd name="connsiteX11-1903" fmla="*/ 85094 w 2498385"/>
              <a:gd name="connsiteY11-1904" fmla="*/ 1092552 h 1339549"/>
              <a:gd name="connsiteX12-1905" fmla="*/ 0 w 2498385"/>
              <a:gd name="connsiteY12-1906" fmla="*/ 1100438 h 1339549"/>
              <a:gd name="connsiteX13-1907" fmla="*/ 145422 w 2498385"/>
              <a:gd name="connsiteY13-1908" fmla="*/ 1339549 h 1339549"/>
              <a:gd name="connsiteX0-1909" fmla="*/ 145422 w 2498385"/>
              <a:gd name="connsiteY0-1910" fmla="*/ 1324636 h 1324636"/>
              <a:gd name="connsiteX1-1911" fmla="*/ 265233 w 2498385"/>
              <a:gd name="connsiteY1-1912" fmla="*/ 1058573 h 1324636"/>
              <a:gd name="connsiteX2-1913" fmla="*/ 168235 w 2498385"/>
              <a:gd name="connsiteY2-1914" fmla="*/ 1068068 h 1324636"/>
              <a:gd name="connsiteX3-1915" fmla="*/ 1101972 w 2498385"/>
              <a:gd name="connsiteY3-1916" fmla="*/ 115869 h 1324636"/>
              <a:gd name="connsiteX4-1917" fmla="*/ 1513737 w 2498385"/>
              <a:gd name="connsiteY4-1918" fmla="*/ 107000 h 1324636"/>
              <a:gd name="connsiteX5-1919" fmla="*/ 2349036 w 2498385"/>
              <a:gd name="connsiteY5-1920" fmla="*/ 825972 h 1324636"/>
              <a:gd name="connsiteX6-1921" fmla="*/ 2264430 w 2498385"/>
              <a:gd name="connsiteY6-1922" fmla="*/ 840343 h 1324636"/>
              <a:gd name="connsiteX7-1923" fmla="*/ 2418414 w 2498385"/>
              <a:gd name="connsiteY7-1924" fmla="*/ 1082669 h 1324636"/>
              <a:gd name="connsiteX8-1925" fmla="*/ 2498385 w 2498385"/>
              <a:gd name="connsiteY8-1926" fmla="*/ 796940 h 1324636"/>
              <a:gd name="connsiteX9-1927" fmla="*/ 2432271 w 2498385"/>
              <a:gd name="connsiteY9-1928" fmla="*/ 817265 h 1324636"/>
              <a:gd name="connsiteX10-1929" fmla="*/ 1308449 w 2498385"/>
              <a:gd name="connsiteY10-1930" fmla="*/ 611 h 1324636"/>
              <a:gd name="connsiteX11-1931" fmla="*/ 85094 w 2498385"/>
              <a:gd name="connsiteY11-1932" fmla="*/ 1077639 h 1324636"/>
              <a:gd name="connsiteX12-1933" fmla="*/ 0 w 2498385"/>
              <a:gd name="connsiteY12-1934" fmla="*/ 1085525 h 1324636"/>
              <a:gd name="connsiteX13-1935" fmla="*/ 145422 w 2498385"/>
              <a:gd name="connsiteY13-1936" fmla="*/ 1324636 h 1324636"/>
              <a:gd name="connsiteX0-1937" fmla="*/ 145422 w 2498385"/>
              <a:gd name="connsiteY0-1938" fmla="*/ 1349495 h 1349495"/>
              <a:gd name="connsiteX1-1939" fmla="*/ 265233 w 2498385"/>
              <a:gd name="connsiteY1-1940" fmla="*/ 1083432 h 1349495"/>
              <a:gd name="connsiteX2-1941" fmla="*/ 168235 w 2498385"/>
              <a:gd name="connsiteY2-1942" fmla="*/ 1092927 h 1349495"/>
              <a:gd name="connsiteX3-1943" fmla="*/ 1101972 w 2498385"/>
              <a:gd name="connsiteY3-1944" fmla="*/ 140728 h 1349495"/>
              <a:gd name="connsiteX4-1945" fmla="*/ 1513737 w 2498385"/>
              <a:gd name="connsiteY4-1946" fmla="*/ 131859 h 1349495"/>
              <a:gd name="connsiteX5-1947" fmla="*/ 2349036 w 2498385"/>
              <a:gd name="connsiteY5-1948" fmla="*/ 850831 h 1349495"/>
              <a:gd name="connsiteX6-1949" fmla="*/ 2264430 w 2498385"/>
              <a:gd name="connsiteY6-1950" fmla="*/ 865202 h 1349495"/>
              <a:gd name="connsiteX7-1951" fmla="*/ 2418414 w 2498385"/>
              <a:gd name="connsiteY7-1952" fmla="*/ 1107528 h 1349495"/>
              <a:gd name="connsiteX8-1953" fmla="*/ 2498385 w 2498385"/>
              <a:gd name="connsiteY8-1954" fmla="*/ 821799 h 1349495"/>
              <a:gd name="connsiteX9-1955" fmla="*/ 2432271 w 2498385"/>
              <a:gd name="connsiteY9-1956" fmla="*/ 842124 h 1349495"/>
              <a:gd name="connsiteX10-1957" fmla="*/ 1307243 w 2498385"/>
              <a:gd name="connsiteY10-1958" fmla="*/ 586 h 1349495"/>
              <a:gd name="connsiteX11-1959" fmla="*/ 85094 w 2498385"/>
              <a:gd name="connsiteY11-1960" fmla="*/ 1102498 h 1349495"/>
              <a:gd name="connsiteX12-1961" fmla="*/ 0 w 2498385"/>
              <a:gd name="connsiteY12-1962" fmla="*/ 1110384 h 1349495"/>
              <a:gd name="connsiteX13-1963" fmla="*/ 145422 w 2498385"/>
              <a:gd name="connsiteY13-1964" fmla="*/ 1349495 h 1349495"/>
              <a:gd name="connsiteX0-1965" fmla="*/ 145422 w 2498385"/>
              <a:gd name="connsiteY0-1966" fmla="*/ 1349495 h 1349495"/>
              <a:gd name="connsiteX1-1967" fmla="*/ 265233 w 2498385"/>
              <a:gd name="connsiteY1-1968" fmla="*/ 1083432 h 1349495"/>
              <a:gd name="connsiteX2-1969" fmla="*/ 168235 w 2498385"/>
              <a:gd name="connsiteY2-1970" fmla="*/ 1092927 h 1349495"/>
              <a:gd name="connsiteX3-1971" fmla="*/ 1101972 w 2498385"/>
              <a:gd name="connsiteY3-1972" fmla="*/ 140728 h 1349495"/>
              <a:gd name="connsiteX4-1973" fmla="*/ 1513737 w 2498385"/>
              <a:gd name="connsiteY4-1974" fmla="*/ 131859 h 1349495"/>
              <a:gd name="connsiteX5-1975" fmla="*/ 2349036 w 2498385"/>
              <a:gd name="connsiteY5-1976" fmla="*/ 850831 h 1349495"/>
              <a:gd name="connsiteX6-1977" fmla="*/ 2264430 w 2498385"/>
              <a:gd name="connsiteY6-1978" fmla="*/ 865202 h 1349495"/>
              <a:gd name="connsiteX7-1979" fmla="*/ 2418414 w 2498385"/>
              <a:gd name="connsiteY7-1980" fmla="*/ 1107528 h 1349495"/>
              <a:gd name="connsiteX8-1981" fmla="*/ 2498385 w 2498385"/>
              <a:gd name="connsiteY8-1982" fmla="*/ 821799 h 1349495"/>
              <a:gd name="connsiteX9-1983" fmla="*/ 2432271 w 2498385"/>
              <a:gd name="connsiteY9-1984" fmla="*/ 842124 h 1349495"/>
              <a:gd name="connsiteX10-1985" fmla="*/ 1307243 w 2498385"/>
              <a:gd name="connsiteY10-1986" fmla="*/ 586 h 1349495"/>
              <a:gd name="connsiteX11-1987" fmla="*/ 85094 w 2498385"/>
              <a:gd name="connsiteY11-1988" fmla="*/ 1102498 h 1349495"/>
              <a:gd name="connsiteX12-1989" fmla="*/ 0 w 2498385"/>
              <a:gd name="connsiteY12-1990" fmla="*/ 1110384 h 1349495"/>
              <a:gd name="connsiteX13-1991" fmla="*/ 145422 w 2498385"/>
              <a:gd name="connsiteY13-1992" fmla="*/ 1349495 h 1349495"/>
              <a:gd name="connsiteX0-1993" fmla="*/ 145422 w 2498385"/>
              <a:gd name="connsiteY0-1994" fmla="*/ 1349796 h 1349796"/>
              <a:gd name="connsiteX1-1995" fmla="*/ 265233 w 2498385"/>
              <a:gd name="connsiteY1-1996" fmla="*/ 1083733 h 1349796"/>
              <a:gd name="connsiteX2-1997" fmla="*/ 168235 w 2498385"/>
              <a:gd name="connsiteY2-1998" fmla="*/ 1093228 h 1349796"/>
              <a:gd name="connsiteX3-1999" fmla="*/ 1101972 w 2498385"/>
              <a:gd name="connsiteY3-2000" fmla="*/ 141029 h 1349796"/>
              <a:gd name="connsiteX4-2001" fmla="*/ 1513737 w 2498385"/>
              <a:gd name="connsiteY4-2002" fmla="*/ 132160 h 1349796"/>
              <a:gd name="connsiteX5-2003" fmla="*/ 2349036 w 2498385"/>
              <a:gd name="connsiteY5-2004" fmla="*/ 851132 h 1349796"/>
              <a:gd name="connsiteX6-2005" fmla="*/ 2264430 w 2498385"/>
              <a:gd name="connsiteY6-2006" fmla="*/ 865503 h 1349796"/>
              <a:gd name="connsiteX7-2007" fmla="*/ 2418414 w 2498385"/>
              <a:gd name="connsiteY7-2008" fmla="*/ 1107829 h 1349796"/>
              <a:gd name="connsiteX8-2009" fmla="*/ 2498385 w 2498385"/>
              <a:gd name="connsiteY8-2010" fmla="*/ 822100 h 1349796"/>
              <a:gd name="connsiteX9-2011" fmla="*/ 2432271 w 2498385"/>
              <a:gd name="connsiteY9-2012" fmla="*/ 842425 h 1349796"/>
              <a:gd name="connsiteX10-2013" fmla="*/ 1307243 w 2498385"/>
              <a:gd name="connsiteY10-2014" fmla="*/ 887 h 1349796"/>
              <a:gd name="connsiteX11-2015" fmla="*/ 85094 w 2498385"/>
              <a:gd name="connsiteY11-2016" fmla="*/ 1102799 h 1349796"/>
              <a:gd name="connsiteX12-2017" fmla="*/ 0 w 2498385"/>
              <a:gd name="connsiteY12-2018" fmla="*/ 1110685 h 1349796"/>
              <a:gd name="connsiteX13-2019" fmla="*/ 145422 w 2498385"/>
              <a:gd name="connsiteY13-2020" fmla="*/ 1349796 h 1349796"/>
              <a:gd name="connsiteX0-2021" fmla="*/ 145422 w 2498385"/>
              <a:gd name="connsiteY0-2022" fmla="*/ 1349783 h 1349783"/>
              <a:gd name="connsiteX1-2023" fmla="*/ 265233 w 2498385"/>
              <a:gd name="connsiteY1-2024" fmla="*/ 1083720 h 1349783"/>
              <a:gd name="connsiteX2-2025" fmla="*/ 168235 w 2498385"/>
              <a:gd name="connsiteY2-2026" fmla="*/ 1093215 h 1349783"/>
              <a:gd name="connsiteX3-2027" fmla="*/ 1101972 w 2498385"/>
              <a:gd name="connsiteY3-2028" fmla="*/ 141016 h 1349783"/>
              <a:gd name="connsiteX4-2029" fmla="*/ 1513737 w 2498385"/>
              <a:gd name="connsiteY4-2030" fmla="*/ 132147 h 1349783"/>
              <a:gd name="connsiteX5-2031" fmla="*/ 2349036 w 2498385"/>
              <a:gd name="connsiteY5-2032" fmla="*/ 851119 h 1349783"/>
              <a:gd name="connsiteX6-2033" fmla="*/ 2264430 w 2498385"/>
              <a:gd name="connsiteY6-2034" fmla="*/ 865490 h 1349783"/>
              <a:gd name="connsiteX7-2035" fmla="*/ 2418414 w 2498385"/>
              <a:gd name="connsiteY7-2036" fmla="*/ 1107816 h 1349783"/>
              <a:gd name="connsiteX8-2037" fmla="*/ 2498385 w 2498385"/>
              <a:gd name="connsiteY8-2038" fmla="*/ 822087 h 1349783"/>
              <a:gd name="connsiteX9-2039" fmla="*/ 2432271 w 2498385"/>
              <a:gd name="connsiteY9-2040" fmla="*/ 842412 h 1349783"/>
              <a:gd name="connsiteX10-2041" fmla="*/ 1307243 w 2498385"/>
              <a:gd name="connsiteY10-2042" fmla="*/ 874 h 1349783"/>
              <a:gd name="connsiteX11-2043" fmla="*/ 85094 w 2498385"/>
              <a:gd name="connsiteY11-2044" fmla="*/ 1102786 h 1349783"/>
              <a:gd name="connsiteX12-2045" fmla="*/ 0 w 2498385"/>
              <a:gd name="connsiteY12-2046" fmla="*/ 1110672 h 1349783"/>
              <a:gd name="connsiteX13-2047" fmla="*/ 145422 w 2498385"/>
              <a:gd name="connsiteY13-2048" fmla="*/ 1349783 h 1349783"/>
              <a:gd name="connsiteX0-2049" fmla="*/ 145422 w 2498385"/>
              <a:gd name="connsiteY0-2050" fmla="*/ 1349368 h 1349368"/>
              <a:gd name="connsiteX1-2051" fmla="*/ 265233 w 2498385"/>
              <a:gd name="connsiteY1-2052" fmla="*/ 1083305 h 1349368"/>
              <a:gd name="connsiteX2-2053" fmla="*/ 168235 w 2498385"/>
              <a:gd name="connsiteY2-2054" fmla="*/ 1092800 h 1349368"/>
              <a:gd name="connsiteX3-2055" fmla="*/ 1101972 w 2498385"/>
              <a:gd name="connsiteY3-2056" fmla="*/ 140601 h 1349368"/>
              <a:gd name="connsiteX4-2057" fmla="*/ 1513737 w 2498385"/>
              <a:gd name="connsiteY4-2058" fmla="*/ 131732 h 1349368"/>
              <a:gd name="connsiteX5-2059" fmla="*/ 2349036 w 2498385"/>
              <a:gd name="connsiteY5-2060" fmla="*/ 850704 h 1349368"/>
              <a:gd name="connsiteX6-2061" fmla="*/ 2264430 w 2498385"/>
              <a:gd name="connsiteY6-2062" fmla="*/ 865075 h 1349368"/>
              <a:gd name="connsiteX7-2063" fmla="*/ 2418414 w 2498385"/>
              <a:gd name="connsiteY7-2064" fmla="*/ 1107401 h 1349368"/>
              <a:gd name="connsiteX8-2065" fmla="*/ 2498385 w 2498385"/>
              <a:gd name="connsiteY8-2066" fmla="*/ 821672 h 1349368"/>
              <a:gd name="connsiteX9-2067" fmla="*/ 2432271 w 2498385"/>
              <a:gd name="connsiteY9-2068" fmla="*/ 841997 h 1349368"/>
              <a:gd name="connsiteX10-2069" fmla="*/ 1307243 w 2498385"/>
              <a:gd name="connsiteY10-2070" fmla="*/ 459 h 1349368"/>
              <a:gd name="connsiteX11-2071" fmla="*/ 85094 w 2498385"/>
              <a:gd name="connsiteY11-2072" fmla="*/ 1102371 h 1349368"/>
              <a:gd name="connsiteX12-2073" fmla="*/ 0 w 2498385"/>
              <a:gd name="connsiteY12-2074" fmla="*/ 1110257 h 1349368"/>
              <a:gd name="connsiteX13-2075" fmla="*/ 145422 w 2498385"/>
              <a:gd name="connsiteY13-2076" fmla="*/ 1349368 h 1349368"/>
              <a:gd name="connsiteX0-2077" fmla="*/ 145422 w 2498385"/>
              <a:gd name="connsiteY0-2078" fmla="*/ 1348984 h 1348984"/>
              <a:gd name="connsiteX1-2079" fmla="*/ 265233 w 2498385"/>
              <a:gd name="connsiteY1-2080" fmla="*/ 1082921 h 1348984"/>
              <a:gd name="connsiteX2-2081" fmla="*/ 168235 w 2498385"/>
              <a:gd name="connsiteY2-2082" fmla="*/ 1092416 h 1348984"/>
              <a:gd name="connsiteX3-2083" fmla="*/ 1101972 w 2498385"/>
              <a:gd name="connsiteY3-2084" fmla="*/ 140217 h 1348984"/>
              <a:gd name="connsiteX4-2085" fmla="*/ 1513737 w 2498385"/>
              <a:gd name="connsiteY4-2086" fmla="*/ 131348 h 1348984"/>
              <a:gd name="connsiteX5-2087" fmla="*/ 2349036 w 2498385"/>
              <a:gd name="connsiteY5-2088" fmla="*/ 850320 h 1348984"/>
              <a:gd name="connsiteX6-2089" fmla="*/ 2264430 w 2498385"/>
              <a:gd name="connsiteY6-2090" fmla="*/ 864691 h 1348984"/>
              <a:gd name="connsiteX7-2091" fmla="*/ 2418414 w 2498385"/>
              <a:gd name="connsiteY7-2092" fmla="*/ 1107017 h 1348984"/>
              <a:gd name="connsiteX8-2093" fmla="*/ 2498385 w 2498385"/>
              <a:gd name="connsiteY8-2094" fmla="*/ 821288 h 1348984"/>
              <a:gd name="connsiteX9-2095" fmla="*/ 2432271 w 2498385"/>
              <a:gd name="connsiteY9-2096" fmla="*/ 841613 h 1348984"/>
              <a:gd name="connsiteX10-2097" fmla="*/ 1307243 w 2498385"/>
              <a:gd name="connsiteY10-2098" fmla="*/ 75 h 1348984"/>
              <a:gd name="connsiteX11-2099" fmla="*/ 85094 w 2498385"/>
              <a:gd name="connsiteY11-2100" fmla="*/ 1101987 h 1348984"/>
              <a:gd name="connsiteX12-2101" fmla="*/ 0 w 2498385"/>
              <a:gd name="connsiteY12-2102" fmla="*/ 1109873 h 1348984"/>
              <a:gd name="connsiteX13-2103" fmla="*/ 145422 w 2498385"/>
              <a:gd name="connsiteY13-2104" fmla="*/ 1348984 h 1348984"/>
              <a:gd name="connsiteX0-2105" fmla="*/ 145422 w 2498385"/>
              <a:gd name="connsiteY0-2106" fmla="*/ 1348982 h 1348982"/>
              <a:gd name="connsiteX1-2107" fmla="*/ 265233 w 2498385"/>
              <a:gd name="connsiteY1-2108" fmla="*/ 1082919 h 1348982"/>
              <a:gd name="connsiteX2-2109" fmla="*/ 168235 w 2498385"/>
              <a:gd name="connsiteY2-2110" fmla="*/ 1092414 h 1348982"/>
              <a:gd name="connsiteX3-2111" fmla="*/ 1101972 w 2498385"/>
              <a:gd name="connsiteY3-2112" fmla="*/ 140215 h 1348982"/>
              <a:gd name="connsiteX4-2113" fmla="*/ 1513737 w 2498385"/>
              <a:gd name="connsiteY4-2114" fmla="*/ 131346 h 1348982"/>
              <a:gd name="connsiteX5-2115" fmla="*/ 2349036 w 2498385"/>
              <a:gd name="connsiteY5-2116" fmla="*/ 850318 h 1348982"/>
              <a:gd name="connsiteX6-2117" fmla="*/ 2264430 w 2498385"/>
              <a:gd name="connsiteY6-2118" fmla="*/ 864689 h 1348982"/>
              <a:gd name="connsiteX7-2119" fmla="*/ 2418414 w 2498385"/>
              <a:gd name="connsiteY7-2120" fmla="*/ 1107015 h 1348982"/>
              <a:gd name="connsiteX8-2121" fmla="*/ 2498385 w 2498385"/>
              <a:gd name="connsiteY8-2122" fmla="*/ 821286 h 1348982"/>
              <a:gd name="connsiteX9-2123" fmla="*/ 2432271 w 2498385"/>
              <a:gd name="connsiteY9-2124" fmla="*/ 841611 h 1348982"/>
              <a:gd name="connsiteX10-2125" fmla="*/ 1307243 w 2498385"/>
              <a:gd name="connsiteY10-2126" fmla="*/ 73 h 1348982"/>
              <a:gd name="connsiteX11-2127" fmla="*/ 85094 w 2498385"/>
              <a:gd name="connsiteY11-2128" fmla="*/ 1101985 h 1348982"/>
              <a:gd name="connsiteX12-2129" fmla="*/ 0 w 2498385"/>
              <a:gd name="connsiteY12-2130" fmla="*/ 1109871 h 1348982"/>
              <a:gd name="connsiteX13-2131" fmla="*/ 145422 w 2498385"/>
              <a:gd name="connsiteY13-2132" fmla="*/ 1348982 h 1348982"/>
              <a:gd name="connsiteX0-2133" fmla="*/ 145422 w 2498385"/>
              <a:gd name="connsiteY0-2134" fmla="*/ 1348983 h 1348983"/>
              <a:gd name="connsiteX1-2135" fmla="*/ 265233 w 2498385"/>
              <a:gd name="connsiteY1-2136" fmla="*/ 1082920 h 1348983"/>
              <a:gd name="connsiteX2-2137" fmla="*/ 168235 w 2498385"/>
              <a:gd name="connsiteY2-2138" fmla="*/ 1092415 h 1348983"/>
              <a:gd name="connsiteX3-2139" fmla="*/ 1101972 w 2498385"/>
              <a:gd name="connsiteY3-2140" fmla="*/ 140216 h 1348983"/>
              <a:gd name="connsiteX4-2141" fmla="*/ 1513737 w 2498385"/>
              <a:gd name="connsiteY4-2142" fmla="*/ 131347 h 1348983"/>
              <a:gd name="connsiteX5-2143" fmla="*/ 2349036 w 2498385"/>
              <a:gd name="connsiteY5-2144" fmla="*/ 850319 h 1348983"/>
              <a:gd name="connsiteX6-2145" fmla="*/ 2264430 w 2498385"/>
              <a:gd name="connsiteY6-2146" fmla="*/ 864690 h 1348983"/>
              <a:gd name="connsiteX7-2147" fmla="*/ 2418414 w 2498385"/>
              <a:gd name="connsiteY7-2148" fmla="*/ 1107016 h 1348983"/>
              <a:gd name="connsiteX8-2149" fmla="*/ 2498385 w 2498385"/>
              <a:gd name="connsiteY8-2150" fmla="*/ 821287 h 1348983"/>
              <a:gd name="connsiteX9-2151" fmla="*/ 2432271 w 2498385"/>
              <a:gd name="connsiteY9-2152" fmla="*/ 841612 h 1348983"/>
              <a:gd name="connsiteX10-2153" fmla="*/ 1307243 w 2498385"/>
              <a:gd name="connsiteY10-2154" fmla="*/ 74 h 1348983"/>
              <a:gd name="connsiteX11-2155" fmla="*/ 85094 w 2498385"/>
              <a:gd name="connsiteY11-2156" fmla="*/ 1101986 h 1348983"/>
              <a:gd name="connsiteX12-2157" fmla="*/ 0 w 2498385"/>
              <a:gd name="connsiteY12-2158" fmla="*/ 1109872 h 1348983"/>
              <a:gd name="connsiteX13-2159" fmla="*/ 145422 w 2498385"/>
              <a:gd name="connsiteY13-2160" fmla="*/ 1348983 h 1348983"/>
              <a:gd name="connsiteX0-2161" fmla="*/ 145422 w 2498385"/>
              <a:gd name="connsiteY0-2162" fmla="*/ 1348979 h 1348979"/>
              <a:gd name="connsiteX1-2163" fmla="*/ 265233 w 2498385"/>
              <a:gd name="connsiteY1-2164" fmla="*/ 1082916 h 1348979"/>
              <a:gd name="connsiteX2-2165" fmla="*/ 168235 w 2498385"/>
              <a:gd name="connsiteY2-2166" fmla="*/ 1092411 h 1348979"/>
              <a:gd name="connsiteX3-2167" fmla="*/ 1101972 w 2498385"/>
              <a:gd name="connsiteY3-2168" fmla="*/ 140212 h 1348979"/>
              <a:gd name="connsiteX4-2169" fmla="*/ 1513737 w 2498385"/>
              <a:gd name="connsiteY4-2170" fmla="*/ 131343 h 1348979"/>
              <a:gd name="connsiteX5-2171" fmla="*/ 2349036 w 2498385"/>
              <a:gd name="connsiteY5-2172" fmla="*/ 850315 h 1348979"/>
              <a:gd name="connsiteX6-2173" fmla="*/ 2264430 w 2498385"/>
              <a:gd name="connsiteY6-2174" fmla="*/ 864686 h 1348979"/>
              <a:gd name="connsiteX7-2175" fmla="*/ 2418414 w 2498385"/>
              <a:gd name="connsiteY7-2176" fmla="*/ 1107012 h 1348979"/>
              <a:gd name="connsiteX8-2177" fmla="*/ 2498385 w 2498385"/>
              <a:gd name="connsiteY8-2178" fmla="*/ 821283 h 1348979"/>
              <a:gd name="connsiteX9-2179" fmla="*/ 2432271 w 2498385"/>
              <a:gd name="connsiteY9-2180" fmla="*/ 841608 h 1348979"/>
              <a:gd name="connsiteX10-2181" fmla="*/ 1307243 w 2498385"/>
              <a:gd name="connsiteY10-2182" fmla="*/ 70 h 1348979"/>
              <a:gd name="connsiteX11-2183" fmla="*/ 85094 w 2498385"/>
              <a:gd name="connsiteY11-2184" fmla="*/ 1101982 h 1348979"/>
              <a:gd name="connsiteX12-2185" fmla="*/ 0 w 2498385"/>
              <a:gd name="connsiteY12-2186" fmla="*/ 1109868 h 1348979"/>
              <a:gd name="connsiteX13-2187" fmla="*/ 145422 w 2498385"/>
              <a:gd name="connsiteY13-2188" fmla="*/ 1348979 h 1348979"/>
              <a:gd name="connsiteX0-2189" fmla="*/ 145422 w 2498385"/>
              <a:gd name="connsiteY0-2190" fmla="*/ 1348979 h 1348979"/>
              <a:gd name="connsiteX1-2191" fmla="*/ 265233 w 2498385"/>
              <a:gd name="connsiteY1-2192" fmla="*/ 1082916 h 1348979"/>
              <a:gd name="connsiteX2-2193" fmla="*/ 168235 w 2498385"/>
              <a:gd name="connsiteY2-2194" fmla="*/ 1092411 h 1348979"/>
              <a:gd name="connsiteX3-2195" fmla="*/ 1101972 w 2498385"/>
              <a:gd name="connsiteY3-2196" fmla="*/ 140212 h 1348979"/>
              <a:gd name="connsiteX4-2197" fmla="*/ 1513737 w 2498385"/>
              <a:gd name="connsiteY4-2198" fmla="*/ 131343 h 1348979"/>
              <a:gd name="connsiteX5-2199" fmla="*/ 2349036 w 2498385"/>
              <a:gd name="connsiteY5-2200" fmla="*/ 850315 h 1348979"/>
              <a:gd name="connsiteX6-2201" fmla="*/ 2264430 w 2498385"/>
              <a:gd name="connsiteY6-2202" fmla="*/ 864686 h 1348979"/>
              <a:gd name="connsiteX7-2203" fmla="*/ 2418414 w 2498385"/>
              <a:gd name="connsiteY7-2204" fmla="*/ 1107012 h 1348979"/>
              <a:gd name="connsiteX8-2205" fmla="*/ 2498385 w 2498385"/>
              <a:gd name="connsiteY8-2206" fmla="*/ 821283 h 1348979"/>
              <a:gd name="connsiteX9-2207" fmla="*/ 2432271 w 2498385"/>
              <a:gd name="connsiteY9-2208" fmla="*/ 841608 h 1348979"/>
              <a:gd name="connsiteX10-2209" fmla="*/ 1307243 w 2498385"/>
              <a:gd name="connsiteY10-2210" fmla="*/ 70 h 1348979"/>
              <a:gd name="connsiteX11-2211" fmla="*/ 85094 w 2498385"/>
              <a:gd name="connsiteY11-2212" fmla="*/ 1101982 h 1348979"/>
              <a:gd name="connsiteX12-2213" fmla="*/ 0 w 2498385"/>
              <a:gd name="connsiteY12-2214" fmla="*/ 1109868 h 1348979"/>
              <a:gd name="connsiteX13-2215" fmla="*/ 145422 w 2498385"/>
              <a:gd name="connsiteY13-2216" fmla="*/ 1348979 h 13489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</a:cxnLst>
            <a:rect l="l" t="t" r="r" b="b"/>
            <a:pathLst>
              <a:path w="2498385" h="1348979">
                <a:moveTo>
                  <a:pt x="145422" y="1348979"/>
                </a:moveTo>
                <a:lnTo>
                  <a:pt x="265233" y="1082916"/>
                </a:lnTo>
                <a:lnTo>
                  <a:pt x="168235" y="1092411"/>
                </a:lnTo>
                <a:cubicBezTo>
                  <a:pt x="242124" y="661139"/>
                  <a:pt x="671163" y="286507"/>
                  <a:pt x="1101972" y="140212"/>
                </a:cubicBezTo>
                <a:cubicBezTo>
                  <a:pt x="1232191" y="117320"/>
                  <a:pt x="1292337" y="94414"/>
                  <a:pt x="1513737" y="131343"/>
                </a:cubicBezTo>
                <a:cubicBezTo>
                  <a:pt x="1589968" y="144058"/>
                  <a:pt x="2190696" y="435310"/>
                  <a:pt x="2349036" y="850315"/>
                </a:cubicBezTo>
                <a:lnTo>
                  <a:pt x="2264430" y="864686"/>
                </a:lnTo>
                <a:lnTo>
                  <a:pt x="2418414" y="1107012"/>
                </a:lnTo>
                <a:lnTo>
                  <a:pt x="2498385" y="821283"/>
                </a:lnTo>
                <a:lnTo>
                  <a:pt x="2432271" y="841608"/>
                </a:lnTo>
                <a:cubicBezTo>
                  <a:pt x="2312070" y="416571"/>
                  <a:pt x="1805288" y="-6259"/>
                  <a:pt x="1307243" y="70"/>
                </a:cubicBezTo>
                <a:cubicBezTo>
                  <a:pt x="808810" y="6404"/>
                  <a:pt x="127204" y="553355"/>
                  <a:pt x="85094" y="1101982"/>
                </a:cubicBezTo>
                <a:lnTo>
                  <a:pt x="0" y="1109868"/>
                </a:lnTo>
                <a:lnTo>
                  <a:pt x="145422" y="1348979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5" name="椭圆 2">
            <a:extLst>
              <a:ext uri="{FF2B5EF4-FFF2-40B4-BE49-F238E27FC236}">
                <a16:creationId xmlns:a16="http://schemas.microsoft.com/office/drawing/2014/main" id="{5EE8647C-3C86-7B25-C02E-FD3A64F69D00}"/>
              </a:ext>
            </a:extLst>
          </p:cNvPr>
          <p:cNvSpPr/>
          <p:nvPr/>
        </p:nvSpPr>
        <p:spPr>
          <a:xfrm>
            <a:off x="1507877" y="59586"/>
            <a:ext cx="8744487" cy="1345975"/>
          </a:xfrm>
          <a:custGeom>
            <a:avLst/>
            <a:gdLst>
              <a:gd name="connsiteX0" fmla="*/ 0 w 8128398"/>
              <a:gd name="connsiteY0" fmla="*/ 2334126 h 4668252"/>
              <a:gd name="connsiteX1" fmla="*/ 4064199 w 8128398"/>
              <a:gd name="connsiteY1" fmla="*/ 0 h 4668252"/>
              <a:gd name="connsiteX2" fmla="*/ 8128398 w 8128398"/>
              <a:gd name="connsiteY2" fmla="*/ 2334126 h 4668252"/>
              <a:gd name="connsiteX3" fmla="*/ 4064199 w 8128398"/>
              <a:gd name="connsiteY3" fmla="*/ 4668252 h 4668252"/>
              <a:gd name="connsiteX4" fmla="*/ 0 w 8128398"/>
              <a:gd name="connsiteY4" fmla="*/ 2334126 h 4668252"/>
              <a:gd name="connsiteX0-1" fmla="*/ 162302 w 8290700"/>
              <a:gd name="connsiteY0-2" fmla="*/ 2423774 h 4757900"/>
              <a:gd name="connsiteX1-3" fmla="*/ 1139129 w 8290700"/>
              <a:gd name="connsiteY1-4" fmla="*/ 669643 h 4757900"/>
              <a:gd name="connsiteX2-5" fmla="*/ 4226501 w 8290700"/>
              <a:gd name="connsiteY2-6" fmla="*/ 89648 h 4757900"/>
              <a:gd name="connsiteX3-7" fmla="*/ 8290700 w 8290700"/>
              <a:gd name="connsiteY3-8" fmla="*/ 2423774 h 4757900"/>
              <a:gd name="connsiteX4-9" fmla="*/ 4226501 w 8290700"/>
              <a:gd name="connsiteY4-10" fmla="*/ 4757900 h 4757900"/>
              <a:gd name="connsiteX5" fmla="*/ 162302 w 8290700"/>
              <a:gd name="connsiteY5" fmla="*/ 2423774 h 4757900"/>
              <a:gd name="connsiteX0-11" fmla="*/ 162302 w 8453932"/>
              <a:gd name="connsiteY0-12" fmla="*/ 2334994 h 4669120"/>
              <a:gd name="connsiteX1-13" fmla="*/ 1139129 w 8453932"/>
              <a:gd name="connsiteY1-14" fmla="*/ 580863 h 4669120"/>
              <a:gd name="connsiteX2-15" fmla="*/ 4226501 w 8453932"/>
              <a:gd name="connsiteY2-16" fmla="*/ 868 h 4669120"/>
              <a:gd name="connsiteX3-17" fmla="*/ 7472553 w 8453932"/>
              <a:gd name="connsiteY3-18" fmla="*/ 677116 h 4669120"/>
              <a:gd name="connsiteX4-19" fmla="*/ 8290700 w 8453932"/>
              <a:gd name="connsiteY4-20" fmla="*/ 2334994 h 4669120"/>
              <a:gd name="connsiteX5-21" fmla="*/ 4226501 w 8453932"/>
              <a:gd name="connsiteY5-22" fmla="*/ 4669120 h 4669120"/>
              <a:gd name="connsiteX6" fmla="*/ 162302 w 8453932"/>
              <a:gd name="connsiteY6" fmla="*/ 2334994 h 4669120"/>
              <a:gd name="connsiteX0-23" fmla="*/ 380 w 8292010"/>
              <a:gd name="connsiteY0-24" fmla="*/ 2334994 h 4737634"/>
              <a:gd name="connsiteX1-25" fmla="*/ 977207 w 8292010"/>
              <a:gd name="connsiteY1-26" fmla="*/ 580863 h 4737634"/>
              <a:gd name="connsiteX2-27" fmla="*/ 4064579 w 8292010"/>
              <a:gd name="connsiteY2-28" fmla="*/ 868 h 4737634"/>
              <a:gd name="connsiteX3-29" fmla="*/ 7310631 w 8292010"/>
              <a:gd name="connsiteY3-30" fmla="*/ 677116 h 4737634"/>
              <a:gd name="connsiteX4-31" fmla="*/ 8128778 w 8292010"/>
              <a:gd name="connsiteY4-32" fmla="*/ 2334994 h 4737634"/>
              <a:gd name="connsiteX5-33" fmla="*/ 4064579 w 8292010"/>
              <a:gd name="connsiteY5-34" fmla="*/ 4669120 h 4737634"/>
              <a:gd name="connsiteX6-35" fmla="*/ 1054209 w 8292010"/>
              <a:gd name="connsiteY6-36" fmla="*/ 3958572 h 4737634"/>
              <a:gd name="connsiteX7" fmla="*/ 380 w 8292010"/>
              <a:gd name="connsiteY7" fmla="*/ 2334994 h 4737634"/>
              <a:gd name="connsiteX0-37" fmla="*/ 380 w 8160907"/>
              <a:gd name="connsiteY0-38" fmla="*/ 2334994 h 4676413"/>
              <a:gd name="connsiteX1-39" fmla="*/ 977207 w 8160907"/>
              <a:gd name="connsiteY1-40" fmla="*/ 580863 h 4676413"/>
              <a:gd name="connsiteX2-41" fmla="*/ 4064579 w 8160907"/>
              <a:gd name="connsiteY2-42" fmla="*/ 868 h 4676413"/>
              <a:gd name="connsiteX3-43" fmla="*/ 7310631 w 8160907"/>
              <a:gd name="connsiteY3-44" fmla="*/ 677116 h 4676413"/>
              <a:gd name="connsiteX4-45" fmla="*/ 8128778 w 8160907"/>
              <a:gd name="connsiteY4-46" fmla="*/ 2334994 h 4676413"/>
              <a:gd name="connsiteX5-47" fmla="*/ 7031498 w 8160907"/>
              <a:gd name="connsiteY5-48" fmla="*/ 4199203 h 4676413"/>
              <a:gd name="connsiteX6-49" fmla="*/ 4064579 w 8160907"/>
              <a:gd name="connsiteY6-50" fmla="*/ 4669120 h 4676413"/>
              <a:gd name="connsiteX7-51" fmla="*/ 1054209 w 8160907"/>
              <a:gd name="connsiteY7-52" fmla="*/ 3958572 h 4676413"/>
              <a:gd name="connsiteX8" fmla="*/ 380 w 8160907"/>
              <a:gd name="connsiteY8" fmla="*/ 2334994 h 4676413"/>
              <a:gd name="connsiteX0-53" fmla="*/ 62 w 8160589"/>
              <a:gd name="connsiteY0-54" fmla="*/ 2334994 h 4670006"/>
              <a:gd name="connsiteX1-55" fmla="*/ 976889 w 8160589"/>
              <a:gd name="connsiteY1-56" fmla="*/ 580863 h 4670006"/>
              <a:gd name="connsiteX2-57" fmla="*/ 4064261 w 8160589"/>
              <a:gd name="connsiteY2-58" fmla="*/ 868 h 4670006"/>
              <a:gd name="connsiteX3-59" fmla="*/ 7310313 w 8160589"/>
              <a:gd name="connsiteY3-60" fmla="*/ 677116 h 4670006"/>
              <a:gd name="connsiteX4-61" fmla="*/ 8128460 w 8160589"/>
              <a:gd name="connsiteY4-62" fmla="*/ 2334994 h 4670006"/>
              <a:gd name="connsiteX5-63" fmla="*/ 7031180 w 8160589"/>
              <a:gd name="connsiteY5-64" fmla="*/ 4199203 h 4670006"/>
              <a:gd name="connsiteX6-65" fmla="*/ 4064261 w 8160589"/>
              <a:gd name="connsiteY6-66" fmla="*/ 4669120 h 4670006"/>
              <a:gd name="connsiteX7-67" fmla="*/ 948013 w 8160589"/>
              <a:gd name="connsiteY7-68" fmla="*/ 4131826 h 4670006"/>
              <a:gd name="connsiteX8-69" fmla="*/ 62 w 8160589"/>
              <a:gd name="connsiteY8-70" fmla="*/ 2334994 h 4670006"/>
              <a:gd name="connsiteX0-71" fmla="*/ 3056 w 8163583"/>
              <a:gd name="connsiteY0-72" fmla="*/ 2353191 h 4688203"/>
              <a:gd name="connsiteX1-73" fmla="*/ 791407 w 8163583"/>
              <a:gd name="connsiteY1-74" fmla="*/ 387304 h 4688203"/>
              <a:gd name="connsiteX2-75" fmla="*/ 4067255 w 8163583"/>
              <a:gd name="connsiteY2-76" fmla="*/ 19065 h 4688203"/>
              <a:gd name="connsiteX3-77" fmla="*/ 7313307 w 8163583"/>
              <a:gd name="connsiteY3-78" fmla="*/ 695313 h 4688203"/>
              <a:gd name="connsiteX4-79" fmla="*/ 8131454 w 8163583"/>
              <a:gd name="connsiteY4-80" fmla="*/ 2353191 h 4688203"/>
              <a:gd name="connsiteX5-81" fmla="*/ 7034174 w 8163583"/>
              <a:gd name="connsiteY5-82" fmla="*/ 4217400 h 4688203"/>
              <a:gd name="connsiteX6-83" fmla="*/ 4067255 w 8163583"/>
              <a:gd name="connsiteY6-84" fmla="*/ 4687317 h 4688203"/>
              <a:gd name="connsiteX7-85" fmla="*/ 951007 w 8163583"/>
              <a:gd name="connsiteY7-86" fmla="*/ 4150023 h 4688203"/>
              <a:gd name="connsiteX8-87" fmla="*/ 3056 w 8163583"/>
              <a:gd name="connsiteY8-88" fmla="*/ 2353191 h 4688203"/>
              <a:gd name="connsiteX0-89" fmla="*/ 38786 w 8199313"/>
              <a:gd name="connsiteY0-90" fmla="*/ 2353191 h 4794578"/>
              <a:gd name="connsiteX1-91" fmla="*/ 827137 w 8199313"/>
              <a:gd name="connsiteY1-92" fmla="*/ 387304 h 4794578"/>
              <a:gd name="connsiteX2-93" fmla="*/ 4102985 w 8199313"/>
              <a:gd name="connsiteY2-94" fmla="*/ 19065 h 4794578"/>
              <a:gd name="connsiteX3-95" fmla="*/ 7349037 w 8199313"/>
              <a:gd name="connsiteY3-96" fmla="*/ 695313 h 4794578"/>
              <a:gd name="connsiteX4-97" fmla="*/ 8167184 w 8199313"/>
              <a:gd name="connsiteY4-98" fmla="*/ 2353191 h 4794578"/>
              <a:gd name="connsiteX5-99" fmla="*/ 7069904 w 8199313"/>
              <a:gd name="connsiteY5-100" fmla="*/ 4217400 h 4794578"/>
              <a:gd name="connsiteX6-101" fmla="*/ 4102985 w 8199313"/>
              <a:gd name="connsiteY6-102" fmla="*/ 4687317 h 4794578"/>
              <a:gd name="connsiteX7-103" fmla="*/ 549204 w 8199313"/>
              <a:gd name="connsiteY7-104" fmla="*/ 4563909 h 4794578"/>
              <a:gd name="connsiteX8-105" fmla="*/ 38786 w 8199313"/>
              <a:gd name="connsiteY8-106" fmla="*/ 2353191 h 4794578"/>
              <a:gd name="connsiteX0-107" fmla="*/ 38786 w 8199313"/>
              <a:gd name="connsiteY0-108" fmla="*/ 2353191 h 4802240"/>
              <a:gd name="connsiteX1-109" fmla="*/ 827137 w 8199313"/>
              <a:gd name="connsiteY1-110" fmla="*/ 387304 h 4802240"/>
              <a:gd name="connsiteX2-111" fmla="*/ 4102985 w 8199313"/>
              <a:gd name="connsiteY2-112" fmla="*/ 19065 h 4802240"/>
              <a:gd name="connsiteX3-113" fmla="*/ 7349037 w 8199313"/>
              <a:gd name="connsiteY3-114" fmla="*/ 695313 h 4802240"/>
              <a:gd name="connsiteX4-115" fmla="*/ 8167184 w 8199313"/>
              <a:gd name="connsiteY4-116" fmla="*/ 2353191 h 4802240"/>
              <a:gd name="connsiteX5-117" fmla="*/ 7460318 w 8199313"/>
              <a:gd name="connsiteY5-118" fmla="*/ 4602411 h 4802240"/>
              <a:gd name="connsiteX6-119" fmla="*/ 4102985 w 8199313"/>
              <a:gd name="connsiteY6-120" fmla="*/ 4687317 h 4802240"/>
              <a:gd name="connsiteX7-121" fmla="*/ 549204 w 8199313"/>
              <a:gd name="connsiteY7-122" fmla="*/ 4563909 h 4802240"/>
              <a:gd name="connsiteX8-123" fmla="*/ 38786 w 8199313"/>
              <a:gd name="connsiteY8-124" fmla="*/ 2353191 h 4802240"/>
              <a:gd name="connsiteX0-125" fmla="*/ 38786 w 8234668"/>
              <a:gd name="connsiteY0-126" fmla="*/ 2415359 h 4864408"/>
              <a:gd name="connsiteX1-127" fmla="*/ 827137 w 8234668"/>
              <a:gd name="connsiteY1-128" fmla="*/ 449472 h 4864408"/>
              <a:gd name="connsiteX2-129" fmla="*/ 4102985 w 8234668"/>
              <a:gd name="connsiteY2-130" fmla="*/ 81233 h 4864408"/>
              <a:gd name="connsiteX3-131" fmla="*/ 7618288 w 8234668"/>
              <a:gd name="connsiteY3-132" fmla="*/ 237716 h 4864408"/>
              <a:gd name="connsiteX4-133" fmla="*/ 8167184 w 8234668"/>
              <a:gd name="connsiteY4-134" fmla="*/ 2415359 h 4864408"/>
              <a:gd name="connsiteX5-135" fmla="*/ 7460318 w 8234668"/>
              <a:gd name="connsiteY5-136" fmla="*/ 4664579 h 4864408"/>
              <a:gd name="connsiteX6-137" fmla="*/ 4102985 w 8234668"/>
              <a:gd name="connsiteY6-138" fmla="*/ 4749485 h 4864408"/>
              <a:gd name="connsiteX7-139" fmla="*/ 549204 w 8234668"/>
              <a:gd name="connsiteY7-140" fmla="*/ 4626077 h 4864408"/>
              <a:gd name="connsiteX8-141" fmla="*/ 38786 w 8234668"/>
              <a:gd name="connsiteY8-142" fmla="*/ 2415359 h 4864408"/>
              <a:gd name="connsiteX0-143" fmla="*/ 38786 w 8234668"/>
              <a:gd name="connsiteY0-144" fmla="*/ 2415359 h 4864408"/>
              <a:gd name="connsiteX1-145" fmla="*/ 827137 w 8234668"/>
              <a:gd name="connsiteY1-146" fmla="*/ 449472 h 4864408"/>
              <a:gd name="connsiteX2-147" fmla="*/ 4102985 w 8234668"/>
              <a:gd name="connsiteY2-148" fmla="*/ 81233 h 4864408"/>
              <a:gd name="connsiteX3-149" fmla="*/ 7618288 w 8234668"/>
              <a:gd name="connsiteY3-150" fmla="*/ 237716 h 4864408"/>
              <a:gd name="connsiteX4-151" fmla="*/ 8167184 w 8234668"/>
              <a:gd name="connsiteY4-152" fmla="*/ 2444235 h 4864408"/>
              <a:gd name="connsiteX5-153" fmla="*/ 7460318 w 8234668"/>
              <a:gd name="connsiteY5-154" fmla="*/ 4664579 h 4864408"/>
              <a:gd name="connsiteX6-155" fmla="*/ 4102985 w 8234668"/>
              <a:gd name="connsiteY6-156" fmla="*/ 4749485 h 4864408"/>
              <a:gd name="connsiteX7-157" fmla="*/ 549204 w 8234668"/>
              <a:gd name="connsiteY7-158" fmla="*/ 4626077 h 4864408"/>
              <a:gd name="connsiteX8-159" fmla="*/ 38786 w 8234668"/>
              <a:gd name="connsiteY8-160" fmla="*/ 2415359 h 48644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  <a:cxn ang="0">
                <a:pos x="connsiteX8-69" y="connsiteY8-70"/>
              </a:cxn>
            </a:cxnLst>
            <a:rect l="l" t="t" r="r" b="b"/>
            <a:pathLst>
              <a:path w="8234668" h="4864408">
                <a:moveTo>
                  <a:pt x="38786" y="2415359"/>
                </a:moveTo>
                <a:cubicBezTo>
                  <a:pt x="85108" y="1719258"/>
                  <a:pt x="149771" y="838493"/>
                  <a:pt x="827137" y="449472"/>
                </a:cubicBezTo>
                <a:cubicBezTo>
                  <a:pt x="1504504" y="60451"/>
                  <a:pt x="2971127" y="116526"/>
                  <a:pt x="4102985" y="81233"/>
                </a:cubicBezTo>
                <a:cubicBezTo>
                  <a:pt x="5234844" y="45940"/>
                  <a:pt x="6940922" y="-151305"/>
                  <a:pt x="7618288" y="237716"/>
                </a:cubicBezTo>
                <a:cubicBezTo>
                  <a:pt x="8295655" y="626737"/>
                  <a:pt x="8298729" y="1966307"/>
                  <a:pt x="8167184" y="2444235"/>
                </a:cubicBezTo>
                <a:cubicBezTo>
                  <a:pt x="8035639" y="2922163"/>
                  <a:pt x="8137685" y="4275558"/>
                  <a:pt x="7460318" y="4664579"/>
                </a:cubicBezTo>
                <a:cubicBezTo>
                  <a:pt x="6782952" y="5053600"/>
                  <a:pt x="5254837" y="4755902"/>
                  <a:pt x="4102985" y="4749485"/>
                </a:cubicBezTo>
                <a:cubicBezTo>
                  <a:pt x="2951133" y="4743068"/>
                  <a:pt x="1226571" y="5015098"/>
                  <a:pt x="549204" y="4626077"/>
                </a:cubicBezTo>
                <a:cubicBezTo>
                  <a:pt x="-128162" y="4237056"/>
                  <a:pt x="-7536" y="3111460"/>
                  <a:pt x="38786" y="2415359"/>
                </a:cubicBezTo>
                <a:close/>
              </a:path>
            </a:pathLst>
          </a:custGeom>
          <a:solidFill>
            <a:srgbClr val="002060"/>
          </a:solidFill>
          <a:ln w="19050"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842A10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94050B-9985-7D1E-90CA-3A09B9E2D3DB}"/>
              </a:ext>
            </a:extLst>
          </p:cNvPr>
          <p:cNvSpPr txBox="1"/>
          <p:nvPr/>
        </p:nvSpPr>
        <p:spPr>
          <a:xfrm>
            <a:off x="1841562" y="87295"/>
            <a:ext cx="83449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Rô</a:t>
            </a:r>
            <a:r>
              <a:rPr lang="en-US" sz="2800" b="1" dirty="0">
                <a:solidFill>
                  <a:schemeClr val="bg1"/>
                </a:solidFill>
              </a:rPr>
              <a:t>- </a:t>
            </a:r>
            <a:r>
              <a:rPr lang="en-US" sz="2800" b="1" dirty="0" err="1">
                <a:solidFill>
                  <a:schemeClr val="bg1"/>
                </a:solidFill>
              </a:rPr>
              <a:t>bốt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cần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đổi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chỗ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hai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tảng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đá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nào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để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các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số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theo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thứ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tự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từ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bé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đến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lớn</a:t>
            </a:r>
            <a:r>
              <a:rPr lang="en-US" sz="2800" b="1" dirty="0">
                <a:solidFill>
                  <a:schemeClr val="bg1"/>
                </a:solidFill>
              </a:rPr>
              <a:t>?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2924FA3-75D3-B5E6-5AD1-0F527CFFDA19}"/>
              </a:ext>
            </a:extLst>
          </p:cNvPr>
          <p:cNvSpPr/>
          <p:nvPr/>
        </p:nvSpPr>
        <p:spPr>
          <a:xfrm>
            <a:off x="1507877" y="525159"/>
            <a:ext cx="667370" cy="636857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pic>
        <p:nvPicPr>
          <p:cNvPr id="8" name="图片 10">
            <a:extLst>
              <a:ext uri="{FF2B5EF4-FFF2-40B4-BE49-F238E27FC236}">
                <a16:creationId xmlns:a16="http://schemas.microsoft.com/office/drawing/2014/main" id="{AD1D93BE-D835-322E-BE27-41088D6076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443" y="3525446"/>
            <a:ext cx="3180667" cy="318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99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4">
            <a:extLst>
              <a:ext uri="{FF2B5EF4-FFF2-40B4-BE49-F238E27FC236}">
                <a16:creationId xmlns:a16="http://schemas.microsoft.com/office/drawing/2014/main" id="{B715FAEC-698A-508E-BECE-E39F6EB1A020}"/>
              </a:ext>
            </a:extLst>
          </p:cNvPr>
          <p:cNvSpPr/>
          <p:nvPr/>
        </p:nvSpPr>
        <p:spPr>
          <a:xfrm>
            <a:off x="458863" y="1941884"/>
            <a:ext cx="11115156" cy="49161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B49817-6EFD-F47C-352E-0CC1FCB2DDAA}"/>
              </a:ext>
            </a:extLst>
          </p:cNvPr>
          <p:cNvSpPr txBox="1"/>
          <p:nvPr/>
        </p:nvSpPr>
        <p:spPr>
          <a:xfrm>
            <a:off x="5733182" y="2658847"/>
            <a:ext cx="3067995" cy="959481"/>
          </a:xfrm>
          <a:prstGeom prst="rect">
            <a:avLst/>
          </a:prstGeom>
          <a:noFill/>
        </p:spPr>
        <p:txBody>
          <a:bodyPr wrap="none" lIns="96762" tIns="48381" rIns="96762" bIns="48381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到第二大街怎么走</a:t>
            </a:r>
            <a:endParaRPr lang="en-US" altLang="zh-CN" sz="2800" b="1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可以带我去吗？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5A20498-454F-B686-D90E-54936FC021F2}"/>
              </a:ext>
            </a:extLst>
          </p:cNvPr>
          <p:cNvSpPr/>
          <p:nvPr/>
        </p:nvSpPr>
        <p:spPr>
          <a:xfrm>
            <a:off x="173569" y="584357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0014EA-7647-8027-8341-556DCE0ECA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82" y="2721864"/>
            <a:ext cx="10372693" cy="259994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121C548-B6E3-A507-316E-85279395EC8E}"/>
              </a:ext>
            </a:extLst>
          </p:cNvPr>
          <p:cNvSpPr/>
          <p:nvPr/>
        </p:nvSpPr>
        <p:spPr>
          <a:xfrm>
            <a:off x="3273552" y="2615184"/>
            <a:ext cx="1664208" cy="19568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Freeform 14">
            <a:extLst>
              <a:ext uri="{FF2B5EF4-FFF2-40B4-BE49-F238E27FC236}">
                <a16:creationId xmlns:a16="http://schemas.microsoft.com/office/drawing/2014/main" id="{9D3F05F1-420B-3E12-C841-0392A8C60712}"/>
              </a:ext>
            </a:extLst>
          </p:cNvPr>
          <p:cNvSpPr/>
          <p:nvPr/>
        </p:nvSpPr>
        <p:spPr>
          <a:xfrm rot="11129704" flipH="1">
            <a:off x="3956441" y="4925501"/>
            <a:ext cx="5214646" cy="1243465"/>
          </a:xfrm>
          <a:custGeom>
            <a:avLst/>
            <a:gdLst>
              <a:gd name="connsiteX0" fmla="*/ 213843 w 2709847"/>
              <a:gd name="connsiteY0" fmla="*/ 1358048 h 1358048"/>
              <a:gd name="connsiteX1" fmla="*/ 445489 w 2709847"/>
              <a:gd name="connsiteY1" fmla="*/ 1043051 h 1358048"/>
              <a:gd name="connsiteX2" fmla="*/ 264372 w 2709847"/>
              <a:gd name="connsiteY2" fmla="*/ 1063903 h 1358048"/>
              <a:gd name="connsiteX3" fmla="*/ 1092645 w 2709847"/>
              <a:gd name="connsiteY3" fmla="*/ 128740 h 1358048"/>
              <a:gd name="connsiteX4" fmla="*/ 1276161 w 2709847"/>
              <a:gd name="connsiteY4" fmla="*/ 81260 h 1358048"/>
              <a:gd name="connsiteX5" fmla="*/ 1464822 w 2709847"/>
              <a:gd name="connsiteY5" fmla="*/ 92560 h 1358048"/>
              <a:gd name="connsiteX6" fmla="*/ 2445173 w 2709847"/>
              <a:gd name="connsiteY6" fmla="*/ 821807 h 1358048"/>
              <a:gd name="connsiteX7" fmla="*/ 2263848 w 2709847"/>
              <a:gd name="connsiteY7" fmla="*/ 840774 h 1358048"/>
              <a:gd name="connsiteX8" fmla="*/ 2558356 w 2709847"/>
              <a:gd name="connsiteY8" fmla="*/ 1097966 h 1358048"/>
              <a:gd name="connsiteX9" fmla="*/ 2709847 w 2709847"/>
              <a:gd name="connsiteY9" fmla="*/ 794122 h 1358048"/>
              <a:gd name="connsiteX10" fmla="*/ 2528408 w 2709847"/>
              <a:gd name="connsiteY10" fmla="*/ 813100 h 1358048"/>
              <a:gd name="connsiteX11" fmla="*/ 1271793 w 2709847"/>
              <a:gd name="connsiteY11" fmla="*/ 491 h 1358048"/>
              <a:gd name="connsiteX12" fmla="*/ 1271984 w 2709847"/>
              <a:gd name="connsiteY12" fmla="*/ 13940 h 1358048"/>
              <a:gd name="connsiteX13" fmla="*/ 1269546 w 2709847"/>
              <a:gd name="connsiteY13" fmla="*/ 0 h 1358048"/>
              <a:gd name="connsiteX14" fmla="*/ 181231 w 2709847"/>
              <a:gd name="connsiteY14" fmla="*/ 1073474 h 1358048"/>
              <a:gd name="connsiteX15" fmla="*/ 0 w 2709847"/>
              <a:gd name="connsiteY15" fmla="*/ 1094339 h 1358048"/>
              <a:gd name="connsiteX0-1" fmla="*/ 213843 w 2709847"/>
              <a:gd name="connsiteY0-2" fmla="*/ 1357666 h 1357666"/>
              <a:gd name="connsiteX1-3" fmla="*/ 445489 w 2709847"/>
              <a:gd name="connsiteY1-4" fmla="*/ 1042669 h 1357666"/>
              <a:gd name="connsiteX2-5" fmla="*/ 264372 w 2709847"/>
              <a:gd name="connsiteY2-6" fmla="*/ 1063521 h 1357666"/>
              <a:gd name="connsiteX3-7" fmla="*/ 1092645 w 2709847"/>
              <a:gd name="connsiteY3-8" fmla="*/ 128358 h 1357666"/>
              <a:gd name="connsiteX4-9" fmla="*/ 1276161 w 2709847"/>
              <a:gd name="connsiteY4-10" fmla="*/ 80878 h 1357666"/>
              <a:gd name="connsiteX5-11" fmla="*/ 1464822 w 2709847"/>
              <a:gd name="connsiteY5-12" fmla="*/ 92178 h 1357666"/>
              <a:gd name="connsiteX6-13" fmla="*/ 2445173 w 2709847"/>
              <a:gd name="connsiteY6-14" fmla="*/ 821425 h 1357666"/>
              <a:gd name="connsiteX7-15" fmla="*/ 2263848 w 2709847"/>
              <a:gd name="connsiteY7-16" fmla="*/ 840392 h 1357666"/>
              <a:gd name="connsiteX8-17" fmla="*/ 2558356 w 2709847"/>
              <a:gd name="connsiteY8-18" fmla="*/ 1097584 h 1357666"/>
              <a:gd name="connsiteX9-19" fmla="*/ 2709847 w 2709847"/>
              <a:gd name="connsiteY9-20" fmla="*/ 793740 h 1357666"/>
              <a:gd name="connsiteX10-21" fmla="*/ 2528408 w 2709847"/>
              <a:gd name="connsiteY10-22" fmla="*/ 812718 h 1357666"/>
              <a:gd name="connsiteX11-23" fmla="*/ 1271793 w 2709847"/>
              <a:gd name="connsiteY11-24" fmla="*/ 109 h 1357666"/>
              <a:gd name="connsiteX12-25" fmla="*/ 1271984 w 2709847"/>
              <a:gd name="connsiteY12-26" fmla="*/ 13558 h 1357666"/>
              <a:gd name="connsiteX13-27" fmla="*/ 1265820 w 2709847"/>
              <a:gd name="connsiteY13-28" fmla="*/ 9305 h 1357666"/>
              <a:gd name="connsiteX14-29" fmla="*/ 181231 w 2709847"/>
              <a:gd name="connsiteY14-30" fmla="*/ 1073092 h 1357666"/>
              <a:gd name="connsiteX15-31" fmla="*/ 0 w 2709847"/>
              <a:gd name="connsiteY15-32" fmla="*/ 1093957 h 1357666"/>
              <a:gd name="connsiteX16" fmla="*/ 213843 w 2709847"/>
              <a:gd name="connsiteY16" fmla="*/ 1357666 h 1357666"/>
              <a:gd name="connsiteX0-33" fmla="*/ 213843 w 2709847"/>
              <a:gd name="connsiteY0-34" fmla="*/ 1357666 h 1357666"/>
              <a:gd name="connsiteX1-35" fmla="*/ 445489 w 2709847"/>
              <a:gd name="connsiteY1-36" fmla="*/ 1042669 h 1357666"/>
              <a:gd name="connsiteX2-37" fmla="*/ 264372 w 2709847"/>
              <a:gd name="connsiteY2-38" fmla="*/ 1063521 h 1357666"/>
              <a:gd name="connsiteX3-39" fmla="*/ 1092645 w 2709847"/>
              <a:gd name="connsiteY3-40" fmla="*/ 128358 h 1357666"/>
              <a:gd name="connsiteX4-41" fmla="*/ 1276161 w 2709847"/>
              <a:gd name="connsiteY4-42" fmla="*/ 80878 h 1357666"/>
              <a:gd name="connsiteX5-43" fmla="*/ 1464822 w 2709847"/>
              <a:gd name="connsiteY5-44" fmla="*/ 92178 h 1357666"/>
              <a:gd name="connsiteX6-45" fmla="*/ 2445173 w 2709847"/>
              <a:gd name="connsiteY6-46" fmla="*/ 821425 h 1357666"/>
              <a:gd name="connsiteX7-47" fmla="*/ 2263848 w 2709847"/>
              <a:gd name="connsiteY7-48" fmla="*/ 840392 h 1357666"/>
              <a:gd name="connsiteX8-49" fmla="*/ 2558356 w 2709847"/>
              <a:gd name="connsiteY8-50" fmla="*/ 1097584 h 1357666"/>
              <a:gd name="connsiteX9-51" fmla="*/ 2709847 w 2709847"/>
              <a:gd name="connsiteY9-52" fmla="*/ 793740 h 1357666"/>
              <a:gd name="connsiteX10-53" fmla="*/ 2528408 w 2709847"/>
              <a:gd name="connsiteY10-54" fmla="*/ 812718 h 1357666"/>
              <a:gd name="connsiteX11-55" fmla="*/ 1271793 w 2709847"/>
              <a:gd name="connsiteY11-56" fmla="*/ 109 h 1357666"/>
              <a:gd name="connsiteX12-57" fmla="*/ 1271984 w 2709847"/>
              <a:gd name="connsiteY12-58" fmla="*/ 13558 h 1357666"/>
              <a:gd name="connsiteX13-59" fmla="*/ 1256033 w 2709847"/>
              <a:gd name="connsiteY13-60" fmla="*/ 7063 h 1357666"/>
              <a:gd name="connsiteX14-61" fmla="*/ 181231 w 2709847"/>
              <a:gd name="connsiteY14-62" fmla="*/ 1073092 h 1357666"/>
              <a:gd name="connsiteX15-63" fmla="*/ 0 w 2709847"/>
              <a:gd name="connsiteY15-64" fmla="*/ 1093957 h 1357666"/>
              <a:gd name="connsiteX16-65" fmla="*/ 213843 w 2709847"/>
              <a:gd name="connsiteY16-66" fmla="*/ 1357666 h 1357666"/>
              <a:gd name="connsiteX0-67" fmla="*/ 213843 w 2709847"/>
              <a:gd name="connsiteY0-68" fmla="*/ 1357666 h 1357666"/>
              <a:gd name="connsiteX1-69" fmla="*/ 445489 w 2709847"/>
              <a:gd name="connsiteY1-70" fmla="*/ 1042669 h 1357666"/>
              <a:gd name="connsiteX2-71" fmla="*/ 264372 w 2709847"/>
              <a:gd name="connsiteY2-72" fmla="*/ 1063521 h 1357666"/>
              <a:gd name="connsiteX3-73" fmla="*/ 1092645 w 2709847"/>
              <a:gd name="connsiteY3-74" fmla="*/ 128358 h 1357666"/>
              <a:gd name="connsiteX4-75" fmla="*/ 1276161 w 2709847"/>
              <a:gd name="connsiteY4-76" fmla="*/ 80878 h 1357666"/>
              <a:gd name="connsiteX5-77" fmla="*/ 1464822 w 2709847"/>
              <a:gd name="connsiteY5-78" fmla="*/ 92178 h 1357666"/>
              <a:gd name="connsiteX6-79" fmla="*/ 2445173 w 2709847"/>
              <a:gd name="connsiteY6-80" fmla="*/ 821425 h 1357666"/>
              <a:gd name="connsiteX7-81" fmla="*/ 2263848 w 2709847"/>
              <a:gd name="connsiteY7-82" fmla="*/ 840392 h 1357666"/>
              <a:gd name="connsiteX8-83" fmla="*/ 2558356 w 2709847"/>
              <a:gd name="connsiteY8-84" fmla="*/ 1097584 h 1357666"/>
              <a:gd name="connsiteX9-85" fmla="*/ 2709847 w 2709847"/>
              <a:gd name="connsiteY9-86" fmla="*/ 793740 h 1357666"/>
              <a:gd name="connsiteX10-87" fmla="*/ 2528408 w 2709847"/>
              <a:gd name="connsiteY10-88" fmla="*/ 812718 h 1357666"/>
              <a:gd name="connsiteX11-89" fmla="*/ 1271793 w 2709847"/>
              <a:gd name="connsiteY11-90" fmla="*/ 109 h 1357666"/>
              <a:gd name="connsiteX12-91" fmla="*/ 1271984 w 2709847"/>
              <a:gd name="connsiteY12-92" fmla="*/ 13558 h 1357666"/>
              <a:gd name="connsiteX13-93" fmla="*/ 1237072 w 2709847"/>
              <a:gd name="connsiteY13-94" fmla="*/ 8899 h 1357666"/>
              <a:gd name="connsiteX14-95" fmla="*/ 181231 w 2709847"/>
              <a:gd name="connsiteY14-96" fmla="*/ 1073092 h 1357666"/>
              <a:gd name="connsiteX15-97" fmla="*/ 0 w 2709847"/>
              <a:gd name="connsiteY15-98" fmla="*/ 1093957 h 1357666"/>
              <a:gd name="connsiteX16-99" fmla="*/ 213843 w 2709847"/>
              <a:gd name="connsiteY16-100" fmla="*/ 1357666 h 1357666"/>
              <a:gd name="connsiteX0-101" fmla="*/ 213843 w 2709847"/>
              <a:gd name="connsiteY0-102" fmla="*/ 1385572 h 1385572"/>
              <a:gd name="connsiteX1-103" fmla="*/ 445489 w 2709847"/>
              <a:gd name="connsiteY1-104" fmla="*/ 1070575 h 1385572"/>
              <a:gd name="connsiteX2-105" fmla="*/ 264372 w 2709847"/>
              <a:gd name="connsiteY2-106" fmla="*/ 1091427 h 1385572"/>
              <a:gd name="connsiteX3-107" fmla="*/ 1092645 w 2709847"/>
              <a:gd name="connsiteY3-108" fmla="*/ 156264 h 1385572"/>
              <a:gd name="connsiteX4-109" fmla="*/ 1276161 w 2709847"/>
              <a:gd name="connsiteY4-110" fmla="*/ 108784 h 1385572"/>
              <a:gd name="connsiteX5-111" fmla="*/ 1464822 w 2709847"/>
              <a:gd name="connsiteY5-112" fmla="*/ 120084 h 1385572"/>
              <a:gd name="connsiteX6-113" fmla="*/ 2445173 w 2709847"/>
              <a:gd name="connsiteY6-114" fmla="*/ 849331 h 1385572"/>
              <a:gd name="connsiteX7-115" fmla="*/ 2263848 w 2709847"/>
              <a:gd name="connsiteY7-116" fmla="*/ 868298 h 1385572"/>
              <a:gd name="connsiteX8-117" fmla="*/ 2558356 w 2709847"/>
              <a:gd name="connsiteY8-118" fmla="*/ 1125490 h 1385572"/>
              <a:gd name="connsiteX9-119" fmla="*/ 2709847 w 2709847"/>
              <a:gd name="connsiteY9-120" fmla="*/ 821646 h 1385572"/>
              <a:gd name="connsiteX10-121" fmla="*/ 2528408 w 2709847"/>
              <a:gd name="connsiteY10-122" fmla="*/ 840624 h 1385572"/>
              <a:gd name="connsiteX11-123" fmla="*/ 1271793 w 2709847"/>
              <a:gd name="connsiteY11-124" fmla="*/ 28015 h 1385572"/>
              <a:gd name="connsiteX12-125" fmla="*/ 1268008 w 2709847"/>
              <a:gd name="connsiteY12-126" fmla="*/ 381 h 1385572"/>
              <a:gd name="connsiteX13-127" fmla="*/ 1237072 w 2709847"/>
              <a:gd name="connsiteY13-128" fmla="*/ 36805 h 1385572"/>
              <a:gd name="connsiteX14-129" fmla="*/ 181231 w 2709847"/>
              <a:gd name="connsiteY14-130" fmla="*/ 1100998 h 1385572"/>
              <a:gd name="connsiteX15-131" fmla="*/ 0 w 2709847"/>
              <a:gd name="connsiteY15-132" fmla="*/ 1121863 h 1385572"/>
              <a:gd name="connsiteX16-133" fmla="*/ 213843 w 2709847"/>
              <a:gd name="connsiteY16-134" fmla="*/ 1385572 h 1385572"/>
              <a:gd name="connsiteX0-135" fmla="*/ 213843 w 2709847"/>
              <a:gd name="connsiteY0-136" fmla="*/ 1470683 h 1470683"/>
              <a:gd name="connsiteX1-137" fmla="*/ 445489 w 2709847"/>
              <a:gd name="connsiteY1-138" fmla="*/ 1155686 h 1470683"/>
              <a:gd name="connsiteX2-139" fmla="*/ 264372 w 2709847"/>
              <a:gd name="connsiteY2-140" fmla="*/ 1176538 h 1470683"/>
              <a:gd name="connsiteX3-141" fmla="*/ 1092645 w 2709847"/>
              <a:gd name="connsiteY3-142" fmla="*/ 241375 h 1470683"/>
              <a:gd name="connsiteX4-143" fmla="*/ 1276161 w 2709847"/>
              <a:gd name="connsiteY4-144" fmla="*/ 193895 h 1470683"/>
              <a:gd name="connsiteX5-145" fmla="*/ 1464822 w 2709847"/>
              <a:gd name="connsiteY5-146" fmla="*/ 205195 h 1470683"/>
              <a:gd name="connsiteX6-147" fmla="*/ 2445173 w 2709847"/>
              <a:gd name="connsiteY6-148" fmla="*/ 934442 h 1470683"/>
              <a:gd name="connsiteX7-149" fmla="*/ 2263848 w 2709847"/>
              <a:gd name="connsiteY7-150" fmla="*/ 953409 h 1470683"/>
              <a:gd name="connsiteX8-151" fmla="*/ 2558356 w 2709847"/>
              <a:gd name="connsiteY8-152" fmla="*/ 1210601 h 1470683"/>
              <a:gd name="connsiteX9-153" fmla="*/ 2709847 w 2709847"/>
              <a:gd name="connsiteY9-154" fmla="*/ 906757 h 1470683"/>
              <a:gd name="connsiteX10-155" fmla="*/ 2528408 w 2709847"/>
              <a:gd name="connsiteY10-156" fmla="*/ 925735 h 1470683"/>
              <a:gd name="connsiteX11-157" fmla="*/ 1271793 w 2709847"/>
              <a:gd name="connsiteY11-158" fmla="*/ 113126 h 1470683"/>
              <a:gd name="connsiteX12-159" fmla="*/ 1237072 w 2709847"/>
              <a:gd name="connsiteY12-160" fmla="*/ 121916 h 1470683"/>
              <a:gd name="connsiteX13-161" fmla="*/ 181231 w 2709847"/>
              <a:gd name="connsiteY13-162" fmla="*/ 1186109 h 1470683"/>
              <a:gd name="connsiteX14-163" fmla="*/ 0 w 2709847"/>
              <a:gd name="connsiteY14-164" fmla="*/ 1206974 h 1470683"/>
              <a:gd name="connsiteX15-165" fmla="*/ 213843 w 2709847"/>
              <a:gd name="connsiteY15-166" fmla="*/ 1470683 h 1470683"/>
              <a:gd name="connsiteX0-167" fmla="*/ 213843 w 2709847"/>
              <a:gd name="connsiteY0-168" fmla="*/ 1428910 h 1428910"/>
              <a:gd name="connsiteX1-169" fmla="*/ 445489 w 2709847"/>
              <a:gd name="connsiteY1-170" fmla="*/ 1113913 h 1428910"/>
              <a:gd name="connsiteX2-171" fmla="*/ 264372 w 2709847"/>
              <a:gd name="connsiteY2-172" fmla="*/ 1134765 h 1428910"/>
              <a:gd name="connsiteX3-173" fmla="*/ 1092645 w 2709847"/>
              <a:gd name="connsiteY3-174" fmla="*/ 199602 h 1428910"/>
              <a:gd name="connsiteX4-175" fmla="*/ 1276161 w 2709847"/>
              <a:gd name="connsiteY4-176" fmla="*/ 152122 h 1428910"/>
              <a:gd name="connsiteX5-177" fmla="*/ 1464822 w 2709847"/>
              <a:gd name="connsiteY5-178" fmla="*/ 163422 h 1428910"/>
              <a:gd name="connsiteX6-179" fmla="*/ 2445173 w 2709847"/>
              <a:gd name="connsiteY6-180" fmla="*/ 892669 h 1428910"/>
              <a:gd name="connsiteX7-181" fmla="*/ 2263848 w 2709847"/>
              <a:gd name="connsiteY7-182" fmla="*/ 911636 h 1428910"/>
              <a:gd name="connsiteX8-183" fmla="*/ 2558356 w 2709847"/>
              <a:gd name="connsiteY8-184" fmla="*/ 1168828 h 1428910"/>
              <a:gd name="connsiteX9-185" fmla="*/ 2709847 w 2709847"/>
              <a:gd name="connsiteY9-186" fmla="*/ 864984 h 1428910"/>
              <a:gd name="connsiteX10-187" fmla="*/ 2528408 w 2709847"/>
              <a:gd name="connsiteY10-188" fmla="*/ 883962 h 1428910"/>
              <a:gd name="connsiteX11-189" fmla="*/ 1271793 w 2709847"/>
              <a:gd name="connsiteY11-190" fmla="*/ 71353 h 1428910"/>
              <a:gd name="connsiteX12-191" fmla="*/ 1237072 w 2709847"/>
              <a:gd name="connsiteY12-192" fmla="*/ 80143 h 1428910"/>
              <a:gd name="connsiteX13-193" fmla="*/ 181231 w 2709847"/>
              <a:gd name="connsiteY13-194" fmla="*/ 1144336 h 1428910"/>
              <a:gd name="connsiteX14-195" fmla="*/ 0 w 2709847"/>
              <a:gd name="connsiteY14-196" fmla="*/ 1165201 h 1428910"/>
              <a:gd name="connsiteX15-197" fmla="*/ 213843 w 2709847"/>
              <a:gd name="connsiteY15-198" fmla="*/ 1428910 h 1428910"/>
              <a:gd name="connsiteX0-199" fmla="*/ 213843 w 2709847"/>
              <a:gd name="connsiteY0-200" fmla="*/ 1357666 h 1357666"/>
              <a:gd name="connsiteX1-201" fmla="*/ 445489 w 2709847"/>
              <a:gd name="connsiteY1-202" fmla="*/ 1042669 h 1357666"/>
              <a:gd name="connsiteX2-203" fmla="*/ 264372 w 2709847"/>
              <a:gd name="connsiteY2-204" fmla="*/ 1063521 h 1357666"/>
              <a:gd name="connsiteX3-205" fmla="*/ 1092645 w 2709847"/>
              <a:gd name="connsiteY3-206" fmla="*/ 128358 h 1357666"/>
              <a:gd name="connsiteX4-207" fmla="*/ 1276161 w 2709847"/>
              <a:gd name="connsiteY4-208" fmla="*/ 80878 h 1357666"/>
              <a:gd name="connsiteX5-209" fmla="*/ 1464822 w 2709847"/>
              <a:gd name="connsiteY5-210" fmla="*/ 92178 h 1357666"/>
              <a:gd name="connsiteX6-211" fmla="*/ 2445173 w 2709847"/>
              <a:gd name="connsiteY6-212" fmla="*/ 821425 h 1357666"/>
              <a:gd name="connsiteX7-213" fmla="*/ 2263848 w 2709847"/>
              <a:gd name="connsiteY7-214" fmla="*/ 840392 h 1357666"/>
              <a:gd name="connsiteX8-215" fmla="*/ 2558356 w 2709847"/>
              <a:gd name="connsiteY8-216" fmla="*/ 1097584 h 1357666"/>
              <a:gd name="connsiteX9-217" fmla="*/ 2709847 w 2709847"/>
              <a:gd name="connsiteY9-218" fmla="*/ 793740 h 1357666"/>
              <a:gd name="connsiteX10-219" fmla="*/ 2528408 w 2709847"/>
              <a:gd name="connsiteY10-220" fmla="*/ 812718 h 1357666"/>
              <a:gd name="connsiteX11-221" fmla="*/ 1271793 w 2709847"/>
              <a:gd name="connsiteY11-222" fmla="*/ 109 h 1357666"/>
              <a:gd name="connsiteX12-223" fmla="*/ 1237072 w 2709847"/>
              <a:gd name="connsiteY12-224" fmla="*/ 8899 h 1357666"/>
              <a:gd name="connsiteX13-225" fmla="*/ 181231 w 2709847"/>
              <a:gd name="connsiteY13-226" fmla="*/ 1073092 h 1357666"/>
              <a:gd name="connsiteX14-227" fmla="*/ 0 w 2709847"/>
              <a:gd name="connsiteY14-228" fmla="*/ 1093957 h 1357666"/>
              <a:gd name="connsiteX15-229" fmla="*/ 213843 w 2709847"/>
              <a:gd name="connsiteY15-230" fmla="*/ 1357666 h 1357666"/>
              <a:gd name="connsiteX0-231" fmla="*/ 213843 w 2709847"/>
              <a:gd name="connsiteY0-232" fmla="*/ 1361029 h 1361029"/>
              <a:gd name="connsiteX1-233" fmla="*/ 445489 w 2709847"/>
              <a:gd name="connsiteY1-234" fmla="*/ 1046032 h 1361029"/>
              <a:gd name="connsiteX2-235" fmla="*/ 264372 w 2709847"/>
              <a:gd name="connsiteY2-236" fmla="*/ 1066884 h 1361029"/>
              <a:gd name="connsiteX3-237" fmla="*/ 1092645 w 2709847"/>
              <a:gd name="connsiteY3-238" fmla="*/ 131721 h 1361029"/>
              <a:gd name="connsiteX4-239" fmla="*/ 1276161 w 2709847"/>
              <a:gd name="connsiteY4-240" fmla="*/ 84241 h 1361029"/>
              <a:gd name="connsiteX5-241" fmla="*/ 1464822 w 2709847"/>
              <a:gd name="connsiteY5-242" fmla="*/ 95541 h 1361029"/>
              <a:gd name="connsiteX6-243" fmla="*/ 2445173 w 2709847"/>
              <a:gd name="connsiteY6-244" fmla="*/ 824788 h 1361029"/>
              <a:gd name="connsiteX7-245" fmla="*/ 2263848 w 2709847"/>
              <a:gd name="connsiteY7-246" fmla="*/ 843755 h 1361029"/>
              <a:gd name="connsiteX8-247" fmla="*/ 2558356 w 2709847"/>
              <a:gd name="connsiteY8-248" fmla="*/ 1100947 h 1361029"/>
              <a:gd name="connsiteX9-249" fmla="*/ 2709847 w 2709847"/>
              <a:gd name="connsiteY9-250" fmla="*/ 797103 h 1361029"/>
              <a:gd name="connsiteX10-251" fmla="*/ 2528408 w 2709847"/>
              <a:gd name="connsiteY10-252" fmla="*/ 816081 h 1361029"/>
              <a:gd name="connsiteX11-253" fmla="*/ 1306555 w 2709847"/>
              <a:gd name="connsiteY11-254" fmla="*/ 107 h 1361029"/>
              <a:gd name="connsiteX12-255" fmla="*/ 1237072 w 2709847"/>
              <a:gd name="connsiteY12-256" fmla="*/ 12262 h 1361029"/>
              <a:gd name="connsiteX13-257" fmla="*/ 181231 w 2709847"/>
              <a:gd name="connsiteY13-258" fmla="*/ 1076455 h 1361029"/>
              <a:gd name="connsiteX14-259" fmla="*/ 0 w 2709847"/>
              <a:gd name="connsiteY14-260" fmla="*/ 1097320 h 1361029"/>
              <a:gd name="connsiteX15-261" fmla="*/ 213843 w 2709847"/>
              <a:gd name="connsiteY15-262" fmla="*/ 1361029 h 1361029"/>
              <a:gd name="connsiteX0-263" fmla="*/ 213843 w 2709847"/>
              <a:gd name="connsiteY0-264" fmla="*/ 1361029 h 1361029"/>
              <a:gd name="connsiteX1-265" fmla="*/ 445489 w 2709847"/>
              <a:gd name="connsiteY1-266" fmla="*/ 1046032 h 1361029"/>
              <a:gd name="connsiteX2-267" fmla="*/ 264372 w 2709847"/>
              <a:gd name="connsiteY2-268" fmla="*/ 1066884 h 1361029"/>
              <a:gd name="connsiteX3-269" fmla="*/ 1092645 w 2709847"/>
              <a:gd name="connsiteY3-270" fmla="*/ 131721 h 1361029"/>
              <a:gd name="connsiteX4-271" fmla="*/ 1276161 w 2709847"/>
              <a:gd name="connsiteY4-272" fmla="*/ 84241 h 1361029"/>
              <a:gd name="connsiteX5-273" fmla="*/ 1464822 w 2709847"/>
              <a:gd name="connsiteY5-274" fmla="*/ 95541 h 1361029"/>
              <a:gd name="connsiteX6-275" fmla="*/ 2445173 w 2709847"/>
              <a:gd name="connsiteY6-276" fmla="*/ 824788 h 1361029"/>
              <a:gd name="connsiteX7-277" fmla="*/ 2263848 w 2709847"/>
              <a:gd name="connsiteY7-278" fmla="*/ 843755 h 1361029"/>
              <a:gd name="connsiteX8-279" fmla="*/ 2558356 w 2709847"/>
              <a:gd name="connsiteY8-280" fmla="*/ 1100947 h 1361029"/>
              <a:gd name="connsiteX9-281" fmla="*/ 2709847 w 2709847"/>
              <a:gd name="connsiteY9-282" fmla="*/ 797103 h 1361029"/>
              <a:gd name="connsiteX10-283" fmla="*/ 2528408 w 2709847"/>
              <a:gd name="connsiteY10-284" fmla="*/ 816081 h 1361029"/>
              <a:gd name="connsiteX11-285" fmla="*/ 1306555 w 2709847"/>
              <a:gd name="connsiteY11-286" fmla="*/ 107 h 1361029"/>
              <a:gd name="connsiteX12-287" fmla="*/ 1237072 w 2709847"/>
              <a:gd name="connsiteY12-288" fmla="*/ 12262 h 1361029"/>
              <a:gd name="connsiteX13-289" fmla="*/ 181231 w 2709847"/>
              <a:gd name="connsiteY13-290" fmla="*/ 1076455 h 1361029"/>
              <a:gd name="connsiteX14-291" fmla="*/ 0 w 2709847"/>
              <a:gd name="connsiteY14-292" fmla="*/ 1097320 h 1361029"/>
              <a:gd name="connsiteX15-293" fmla="*/ 213843 w 2709847"/>
              <a:gd name="connsiteY15-294" fmla="*/ 1361029 h 1361029"/>
              <a:gd name="connsiteX0-295" fmla="*/ 213843 w 2709847"/>
              <a:gd name="connsiteY0-296" fmla="*/ 1361159 h 1361159"/>
              <a:gd name="connsiteX1-297" fmla="*/ 445489 w 2709847"/>
              <a:gd name="connsiteY1-298" fmla="*/ 1046162 h 1361159"/>
              <a:gd name="connsiteX2-299" fmla="*/ 264372 w 2709847"/>
              <a:gd name="connsiteY2-300" fmla="*/ 1067014 h 1361159"/>
              <a:gd name="connsiteX3-301" fmla="*/ 1092645 w 2709847"/>
              <a:gd name="connsiteY3-302" fmla="*/ 131851 h 1361159"/>
              <a:gd name="connsiteX4-303" fmla="*/ 1276161 w 2709847"/>
              <a:gd name="connsiteY4-304" fmla="*/ 84371 h 1361159"/>
              <a:gd name="connsiteX5-305" fmla="*/ 1464822 w 2709847"/>
              <a:gd name="connsiteY5-306" fmla="*/ 95671 h 1361159"/>
              <a:gd name="connsiteX6-307" fmla="*/ 2445173 w 2709847"/>
              <a:gd name="connsiteY6-308" fmla="*/ 824918 h 1361159"/>
              <a:gd name="connsiteX7-309" fmla="*/ 2263848 w 2709847"/>
              <a:gd name="connsiteY7-310" fmla="*/ 843885 h 1361159"/>
              <a:gd name="connsiteX8-311" fmla="*/ 2558356 w 2709847"/>
              <a:gd name="connsiteY8-312" fmla="*/ 1101077 h 1361159"/>
              <a:gd name="connsiteX9-313" fmla="*/ 2709847 w 2709847"/>
              <a:gd name="connsiteY9-314" fmla="*/ 797233 h 1361159"/>
              <a:gd name="connsiteX10-315" fmla="*/ 2528408 w 2709847"/>
              <a:gd name="connsiteY10-316" fmla="*/ 816211 h 1361159"/>
              <a:gd name="connsiteX11-317" fmla="*/ 1306555 w 2709847"/>
              <a:gd name="connsiteY11-318" fmla="*/ 237 h 1361159"/>
              <a:gd name="connsiteX12-319" fmla="*/ 1237072 w 2709847"/>
              <a:gd name="connsiteY12-320" fmla="*/ 12392 h 1361159"/>
              <a:gd name="connsiteX13-321" fmla="*/ 181231 w 2709847"/>
              <a:gd name="connsiteY13-322" fmla="*/ 1076585 h 1361159"/>
              <a:gd name="connsiteX14-323" fmla="*/ 0 w 2709847"/>
              <a:gd name="connsiteY14-324" fmla="*/ 1097450 h 1361159"/>
              <a:gd name="connsiteX15-325" fmla="*/ 213843 w 2709847"/>
              <a:gd name="connsiteY15-326" fmla="*/ 1361159 h 1361159"/>
              <a:gd name="connsiteX0-327" fmla="*/ 213843 w 2709847"/>
              <a:gd name="connsiteY0-328" fmla="*/ 1364828 h 1364828"/>
              <a:gd name="connsiteX1-329" fmla="*/ 445489 w 2709847"/>
              <a:gd name="connsiteY1-330" fmla="*/ 1049831 h 1364828"/>
              <a:gd name="connsiteX2-331" fmla="*/ 264372 w 2709847"/>
              <a:gd name="connsiteY2-332" fmla="*/ 1070683 h 1364828"/>
              <a:gd name="connsiteX3-333" fmla="*/ 1092645 w 2709847"/>
              <a:gd name="connsiteY3-334" fmla="*/ 135520 h 1364828"/>
              <a:gd name="connsiteX4-335" fmla="*/ 1276161 w 2709847"/>
              <a:gd name="connsiteY4-336" fmla="*/ 88040 h 1364828"/>
              <a:gd name="connsiteX5-337" fmla="*/ 1464822 w 2709847"/>
              <a:gd name="connsiteY5-338" fmla="*/ 99340 h 1364828"/>
              <a:gd name="connsiteX6-339" fmla="*/ 2445173 w 2709847"/>
              <a:gd name="connsiteY6-340" fmla="*/ 828587 h 1364828"/>
              <a:gd name="connsiteX7-341" fmla="*/ 2263848 w 2709847"/>
              <a:gd name="connsiteY7-342" fmla="*/ 847554 h 1364828"/>
              <a:gd name="connsiteX8-343" fmla="*/ 2558356 w 2709847"/>
              <a:gd name="connsiteY8-344" fmla="*/ 1104746 h 1364828"/>
              <a:gd name="connsiteX9-345" fmla="*/ 2709847 w 2709847"/>
              <a:gd name="connsiteY9-346" fmla="*/ 800902 h 1364828"/>
              <a:gd name="connsiteX10-347" fmla="*/ 2528408 w 2709847"/>
              <a:gd name="connsiteY10-348" fmla="*/ 819880 h 1364828"/>
              <a:gd name="connsiteX11-349" fmla="*/ 1344477 w 2709847"/>
              <a:gd name="connsiteY11-350" fmla="*/ 235 h 1364828"/>
              <a:gd name="connsiteX12-351" fmla="*/ 1237072 w 2709847"/>
              <a:gd name="connsiteY12-352" fmla="*/ 16061 h 1364828"/>
              <a:gd name="connsiteX13-353" fmla="*/ 181231 w 2709847"/>
              <a:gd name="connsiteY13-354" fmla="*/ 1080254 h 1364828"/>
              <a:gd name="connsiteX14-355" fmla="*/ 0 w 2709847"/>
              <a:gd name="connsiteY14-356" fmla="*/ 1101119 h 1364828"/>
              <a:gd name="connsiteX15-357" fmla="*/ 213843 w 2709847"/>
              <a:gd name="connsiteY15-358" fmla="*/ 1364828 h 1364828"/>
              <a:gd name="connsiteX0-359" fmla="*/ 213843 w 2709847"/>
              <a:gd name="connsiteY0-360" fmla="*/ 1364593 h 1364593"/>
              <a:gd name="connsiteX1-361" fmla="*/ 445489 w 2709847"/>
              <a:gd name="connsiteY1-362" fmla="*/ 1049596 h 1364593"/>
              <a:gd name="connsiteX2-363" fmla="*/ 264372 w 2709847"/>
              <a:gd name="connsiteY2-364" fmla="*/ 1070448 h 1364593"/>
              <a:gd name="connsiteX3-365" fmla="*/ 1092645 w 2709847"/>
              <a:gd name="connsiteY3-366" fmla="*/ 135285 h 1364593"/>
              <a:gd name="connsiteX4-367" fmla="*/ 1276161 w 2709847"/>
              <a:gd name="connsiteY4-368" fmla="*/ 87805 h 1364593"/>
              <a:gd name="connsiteX5-369" fmla="*/ 1464822 w 2709847"/>
              <a:gd name="connsiteY5-370" fmla="*/ 99105 h 1364593"/>
              <a:gd name="connsiteX6-371" fmla="*/ 2445173 w 2709847"/>
              <a:gd name="connsiteY6-372" fmla="*/ 828352 h 1364593"/>
              <a:gd name="connsiteX7-373" fmla="*/ 2263848 w 2709847"/>
              <a:gd name="connsiteY7-374" fmla="*/ 847319 h 1364593"/>
              <a:gd name="connsiteX8-375" fmla="*/ 2558356 w 2709847"/>
              <a:gd name="connsiteY8-376" fmla="*/ 1104511 h 1364593"/>
              <a:gd name="connsiteX9-377" fmla="*/ 2709847 w 2709847"/>
              <a:gd name="connsiteY9-378" fmla="*/ 800667 h 1364593"/>
              <a:gd name="connsiteX10-379" fmla="*/ 2528408 w 2709847"/>
              <a:gd name="connsiteY10-380" fmla="*/ 819645 h 1364593"/>
              <a:gd name="connsiteX11-381" fmla="*/ 1344477 w 2709847"/>
              <a:gd name="connsiteY11-382" fmla="*/ 0 h 1364593"/>
              <a:gd name="connsiteX12-383" fmla="*/ 1237072 w 2709847"/>
              <a:gd name="connsiteY12-384" fmla="*/ 15826 h 1364593"/>
              <a:gd name="connsiteX13-385" fmla="*/ 181231 w 2709847"/>
              <a:gd name="connsiteY13-386" fmla="*/ 1080019 h 1364593"/>
              <a:gd name="connsiteX14-387" fmla="*/ 0 w 2709847"/>
              <a:gd name="connsiteY14-388" fmla="*/ 1100884 h 1364593"/>
              <a:gd name="connsiteX15-389" fmla="*/ 213843 w 2709847"/>
              <a:gd name="connsiteY15-390" fmla="*/ 1364593 h 1364593"/>
              <a:gd name="connsiteX0-391" fmla="*/ 213843 w 2709847"/>
              <a:gd name="connsiteY0-392" fmla="*/ 1364593 h 1364593"/>
              <a:gd name="connsiteX1-393" fmla="*/ 445489 w 2709847"/>
              <a:gd name="connsiteY1-394" fmla="*/ 1049596 h 1364593"/>
              <a:gd name="connsiteX2-395" fmla="*/ 264372 w 2709847"/>
              <a:gd name="connsiteY2-396" fmla="*/ 1070448 h 1364593"/>
              <a:gd name="connsiteX3-397" fmla="*/ 1092645 w 2709847"/>
              <a:gd name="connsiteY3-398" fmla="*/ 135285 h 1364593"/>
              <a:gd name="connsiteX4-399" fmla="*/ 1276161 w 2709847"/>
              <a:gd name="connsiteY4-400" fmla="*/ 87805 h 1364593"/>
              <a:gd name="connsiteX5-401" fmla="*/ 1464822 w 2709847"/>
              <a:gd name="connsiteY5-402" fmla="*/ 99105 h 1364593"/>
              <a:gd name="connsiteX6-403" fmla="*/ 2445173 w 2709847"/>
              <a:gd name="connsiteY6-404" fmla="*/ 828352 h 1364593"/>
              <a:gd name="connsiteX7-405" fmla="*/ 2263848 w 2709847"/>
              <a:gd name="connsiteY7-406" fmla="*/ 847319 h 1364593"/>
              <a:gd name="connsiteX8-407" fmla="*/ 2558356 w 2709847"/>
              <a:gd name="connsiteY8-408" fmla="*/ 1104511 h 1364593"/>
              <a:gd name="connsiteX9-409" fmla="*/ 2709847 w 2709847"/>
              <a:gd name="connsiteY9-410" fmla="*/ 800667 h 1364593"/>
              <a:gd name="connsiteX10-411" fmla="*/ 2528408 w 2709847"/>
              <a:gd name="connsiteY10-412" fmla="*/ 819645 h 1364593"/>
              <a:gd name="connsiteX11-413" fmla="*/ 1344477 w 2709847"/>
              <a:gd name="connsiteY11-414" fmla="*/ 0 h 1364593"/>
              <a:gd name="connsiteX12-415" fmla="*/ 1236155 w 2709847"/>
              <a:gd name="connsiteY12-416" fmla="*/ 6345 h 1364593"/>
              <a:gd name="connsiteX13-417" fmla="*/ 181231 w 2709847"/>
              <a:gd name="connsiteY13-418" fmla="*/ 1080019 h 1364593"/>
              <a:gd name="connsiteX14-419" fmla="*/ 0 w 2709847"/>
              <a:gd name="connsiteY14-420" fmla="*/ 1100884 h 1364593"/>
              <a:gd name="connsiteX15-421" fmla="*/ 213843 w 2709847"/>
              <a:gd name="connsiteY15-422" fmla="*/ 1364593 h 1364593"/>
              <a:gd name="connsiteX0-423" fmla="*/ 213843 w 2709847"/>
              <a:gd name="connsiteY0-424" fmla="*/ 1364593 h 1364593"/>
              <a:gd name="connsiteX1-425" fmla="*/ 445489 w 2709847"/>
              <a:gd name="connsiteY1-426" fmla="*/ 1049596 h 1364593"/>
              <a:gd name="connsiteX2-427" fmla="*/ 264372 w 2709847"/>
              <a:gd name="connsiteY2-428" fmla="*/ 1070448 h 1364593"/>
              <a:gd name="connsiteX3-429" fmla="*/ 1092645 w 2709847"/>
              <a:gd name="connsiteY3-430" fmla="*/ 135285 h 1364593"/>
              <a:gd name="connsiteX4-431" fmla="*/ 1276161 w 2709847"/>
              <a:gd name="connsiteY4-432" fmla="*/ 87805 h 1364593"/>
              <a:gd name="connsiteX5-433" fmla="*/ 1464822 w 2709847"/>
              <a:gd name="connsiteY5-434" fmla="*/ 99105 h 1364593"/>
              <a:gd name="connsiteX6-435" fmla="*/ 2445173 w 2709847"/>
              <a:gd name="connsiteY6-436" fmla="*/ 828352 h 1364593"/>
              <a:gd name="connsiteX7-437" fmla="*/ 2263848 w 2709847"/>
              <a:gd name="connsiteY7-438" fmla="*/ 847319 h 1364593"/>
              <a:gd name="connsiteX8-439" fmla="*/ 2558356 w 2709847"/>
              <a:gd name="connsiteY8-440" fmla="*/ 1104511 h 1364593"/>
              <a:gd name="connsiteX9-441" fmla="*/ 2709847 w 2709847"/>
              <a:gd name="connsiteY9-442" fmla="*/ 800667 h 1364593"/>
              <a:gd name="connsiteX10-443" fmla="*/ 2528408 w 2709847"/>
              <a:gd name="connsiteY10-444" fmla="*/ 819645 h 1364593"/>
              <a:gd name="connsiteX11-445" fmla="*/ 1344477 w 2709847"/>
              <a:gd name="connsiteY11-446" fmla="*/ 0 h 1364593"/>
              <a:gd name="connsiteX12-447" fmla="*/ 1258583 w 2709847"/>
              <a:gd name="connsiteY12-448" fmla="*/ 7364 h 1364593"/>
              <a:gd name="connsiteX13-449" fmla="*/ 181231 w 2709847"/>
              <a:gd name="connsiteY13-450" fmla="*/ 1080019 h 1364593"/>
              <a:gd name="connsiteX14-451" fmla="*/ 0 w 2709847"/>
              <a:gd name="connsiteY14-452" fmla="*/ 1100884 h 1364593"/>
              <a:gd name="connsiteX15-453" fmla="*/ 213843 w 2709847"/>
              <a:gd name="connsiteY15-454" fmla="*/ 1364593 h 1364593"/>
              <a:gd name="connsiteX0-455" fmla="*/ 213843 w 2709847"/>
              <a:gd name="connsiteY0-456" fmla="*/ 1364593 h 1364593"/>
              <a:gd name="connsiteX1-457" fmla="*/ 445489 w 2709847"/>
              <a:gd name="connsiteY1-458" fmla="*/ 1049596 h 1364593"/>
              <a:gd name="connsiteX2-459" fmla="*/ 264372 w 2709847"/>
              <a:gd name="connsiteY2-460" fmla="*/ 1070448 h 1364593"/>
              <a:gd name="connsiteX3-461" fmla="*/ 1092645 w 2709847"/>
              <a:gd name="connsiteY3-462" fmla="*/ 135285 h 1364593"/>
              <a:gd name="connsiteX4-463" fmla="*/ 1276161 w 2709847"/>
              <a:gd name="connsiteY4-464" fmla="*/ 87805 h 1364593"/>
              <a:gd name="connsiteX5-465" fmla="*/ 1464822 w 2709847"/>
              <a:gd name="connsiteY5-466" fmla="*/ 99105 h 1364593"/>
              <a:gd name="connsiteX6-467" fmla="*/ 2445173 w 2709847"/>
              <a:gd name="connsiteY6-468" fmla="*/ 828352 h 1364593"/>
              <a:gd name="connsiteX7-469" fmla="*/ 2263848 w 2709847"/>
              <a:gd name="connsiteY7-470" fmla="*/ 847319 h 1364593"/>
              <a:gd name="connsiteX8-471" fmla="*/ 2558356 w 2709847"/>
              <a:gd name="connsiteY8-472" fmla="*/ 1104511 h 1364593"/>
              <a:gd name="connsiteX9-473" fmla="*/ 2709847 w 2709847"/>
              <a:gd name="connsiteY9-474" fmla="*/ 800667 h 1364593"/>
              <a:gd name="connsiteX10-475" fmla="*/ 2528408 w 2709847"/>
              <a:gd name="connsiteY10-476" fmla="*/ 819645 h 1364593"/>
              <a:gd name="connsiteX11-477" fmla="*/ 1344477 w 2709847"/>
              <a:gd name="connsiteY11-478" fmla="*/ 0 h 1364593"/>
              <a:gd name="connsiteX12-479" fmla="*/ 1239316 w 2709847"/>
              <a:gd name="connsiteY12-480" fmla="*/ 6040 h 1364593"/>
              <a:gd name="connsiteX13-481" fmla="*/ 181231 w 2709847"/>
              <a:gd name="connsiteY13-482" fmla="*/ 1080019 h 1364593"/>
              <a:gd name="connsiteX14-483" fmla="*/ 0 w 2709847"/>
              <a:gd name="connsiteY14-484" fmla="*/ 1100884 h 1364593"/>
              <a:gd name="connsiteX15-485" fmla="*/ 213843 w 2709847"/>
              <a:gd name="connsiteY15-486" fmla="*/ 1364593 h 1364593"/>
              <a:gd name="connsiteX0-487" fmla="*/ 213843 w 2709847"/>
              <a:gd name="connsiteY0-488" fmla="*/ 1365471 h 1365471"/>
              <a:gd name="connsiteX1-489" fmla="*/ 445489 w 2709847"/>
              <a:gd name="connsiteY1-490" fmla="*/ 1050474 h 1365471"/>
              <a:gd name="connsiteX2-491" fmla="*/ 264372 w 2709847"/>
              <a:gd name="connsiteY2-492" fmla="*/ 1071326 h 1365471"/>
              <a:gd name="connsiteX3-493" fmla="*/ 1092645 w 2709847"/>
              <a:gd name="connsiteY3-494" fmla="*/ 136163 h 1365471"/>
              <a:gd name="connsiteX4-495" fmla="*/ 1276161 w 2709847"/>
              <a:gd name="connsiteY4-496" fmla="*/ 88683 h 1365471"/>
              <a:gd name="connsiteX5-497" fmla="*/ 1464822 w 2709847"/>
              <a:gd name="connsiteY5-498" fmla="*/ 99983 h 1365471"/>
              <a:gd name="connsiteX6-499" fmla="*/ 2445173 w 2709847"/>
              <a:gd name="connsiteY6-500" fmla="*/ 829230 h 1365471"/>
              <a:gd name="connsiteX7-501" fmla="*/ 2263848 w 2709847"/>
              <a:gd name="connsiteY7-502" fmla="*/ 848197 h 1365471"/>
              <a:gd name="connsiteX8-503" fmla="*/ 2558356 w 2709847"/>
              <a:gd name="connsiteY8-504" fmla="*/ 1105389 h 1365471"/>
              <a:gd name="connsiteX9-505" fmla="*/ 2709847 w 2709847"/>
              <a:gd name="connsiteY9-506" fmla="*/ 801545 h 1365471"/>
              <a:gd name="connsiteX10-507" fmla="*/ 2528408 w 2709847"/>
              <a:gd name="connsiteY10-508" fmla="*/ 820523 h 1365471"/>
              <a:gd name="connsiteX11-509" fmla="*/ 1344477 w 2709847"/>
              <a:gd name="connsiteY11-510" fmla="*/ 878 h 1365471"/>
              <a:gd name="connsiteX12-511" fmla="*/ 1239316 w 2709847"/>
              <a:gd name="connsiteY12-512" fmla="*/ 6918 h 1365471"/>
              <a:gd name="connsiteX13-513" fmla="*/ 181231 w 2709847"/>
              <a:gd name="connsiteY13-514" fmla="*/ 1080897 h 1365471"/>
              <a:gd name="connsiteX14-515" fmla="*/ 0 w 2709847"/>
              <a:gd name="connsiteY14-516" fmla="*/ 1101762 h 1365471"/>
              <a:gd name="connsiteX15-517" fmla="*/ 213843 w 2709847"/>
              <a:gd name="connsiteY15-518" fmla="*/ 1365471 h 1365471"/>
              <a:gd name="connsiteX0-519" fmla="*/ 213843 w 2709847"/>
              <a:gd name="connsiteY0-520" fmla="*/ 1365471 h 1365471"/>
              <a:gd name="connsiteX1-521" fmla="*/ 445489 w 2709847"/>
              <a:gd name="connsiteY1-522" fmla="*/ 1050474 h 1365471"/>
              <a:gd name="connsiteX2-523" fmla="*/ 264372 w 2709847"/>
              <a:gd name="connsiteY2-524" fmla="*/ 1071326 h 1365471"/>
              <a:gd name="connsiteX3-525" fmla="*/ 1092645 w 2709847"/>
              <a:gd name="connsiteY3-526" fmla="*/ 136163 h 1365471"/>
              <a:gd name="connsiteX4-527" fmla="*/ 1276161 w 2709847"/>
              <a:gd name="connsiteY4-528" fmla="*/ 88683 h 1365471"/>
              <a:gd name="connsiteX5-529" fmla="*/ 1464822 w 2709847"/>
              <a:gd name="connsiteY5-530" fmla="*/ 99983 h 1365471"/>
              <a:gd name="connsiteX6-531" fmla="*/ 2445173 w 2709847"/>
              <a:gd name="connsiteY6-532" fmla="*/ 829230 h 1365471"/>
              <a:gd name="connsiteX7-533" fmla="*/ 2263848 w 2709847"/>
              <a:gd name="connsiteY7-534" fmla="*/ 848197 h 1365471"/>
              <a:gd name="connsiteX8-535" fmla="*/ 2558356 w 2709847"/>
              <a:gd name="connsiteY8-536" fmla="*/ 1105389 h 1365471"/>
              <a:gd name="connsiteX9-537" fmla="*/ 2709847 w 2709847"/>
              <a:gd name="connsiteY9-538" fmla="*/ 801545 h 1365471"/>
              <a:gd name="connsiteX10-539" fmla="*/ 2528408 w 2709847"/>
              <a:gd name="connsiteY10-540" fmla="*/ 820523 h 1365471"/>
              <a:gd name="connsiteX11-541" fmla="*/ 1344477 w 2709847"/>
              <a:gd name="connsiteY11-542" fmla="*/ 878 h 1365471"/>
              <a:gd name="connsiteX12-543" fmla="*/ 1239316 w 2709847"/>
              <a:gd name="connsiteY12-544" fmla="*/ 6918 h 1365471"/>
              <a:gd name="connsiteX13-545" fmla="*/ 181231 w 2709847"/>
              <a:gd name="connsiteY13-546" fmla="*/ 1080897 h 1365471"/>
              <a:gd name="connsiteX14-547" fmla="*/ 0 w 2709847"/>
              <a:gd name="connsiteY14-548" fmla="*/ 1101762 h 1365471"/>
              <a:gd name="connsiteX15-549" fmla="*/ 213843 w 2709847"/>
              <a:gd name="connsiteY15-550" fmla="*/ 1365471 h 1365471"/>
              <a:gd name="connsiteX0-551" fmla="*/ 117706 w 2613710"/>
              <a:gd name="connsiteY0-552" fmla="*/ 1365471 h 1365471"/>
              <a:gd name="connsiteX1-553" fmla="*/ 349352 w 2613710"/>
              <a:gd name="connsiteY1-554" fmla="*/ 1050474 h 1365471"/>
              <a:gd name="connsiteX2-555" fmla="*/ 168235 w 2613710"/>
              <a:gd name="connsiteY2-556" fmla="*/ 1071326 h 1365471"/>
              <a:gd name="connsiteX3-557" fmla="*/ 996508 w 2613710"/>
              <a:gd name="connsiteY3-558" fmla="*/ 136163 h 1365471"/>
              <a:gd name="connsiteX4-559" fmla="*/ 1180024 w 2613710"/>
              <a:gd name="connsiteY4-560" fmla="*/ 88683 h 1365471"/>
              <a:gd name="connsiteX5-561" fmla="*/ 1368685 w 2613710"/>
              <a:gd name="connsiteY5-562" fmla="*/ 99983 h 1365471"/>
              <a:gd name="connsiteX6-563" fmla="*/ 2349036 w 2613710"/>
              <a:gd name="connsiteY6-564" fmla="*/ 829230 h 1365471"/>
              <a:gd name="connsiteX7-565" fmla="*/ 2167711 w 2613710"/>
              <a:gd name="connsiteY7-566" fmla="*/ 848197 h 1365471"/>
              <a:gd name="connsiteX8-567" fmla="*/ 2462219 w 2613710"/>
              <a:gd name="connsiteY8-568" fmla="*/ 1105389 h 1365471"/>
              <a:gd name="connsiteX9-569" fmla="*/ 2613710 w 2613710"/>
              <a:gd name="connsiteY9-570" fmla="*/ 801545 h 1365471"/>
              <a:gd name="connsiteX10-571" fmla="*/ 2432271 w 2613710"/>
              <a:gd name="connsiteY10-572" fmla="*/ 820523 h 1365471"/>
              <a:gd name="connsiteX11-573" fmla="*/ 1248340 w 2613710"/>
              <a:gd name="connsiteY11-574" fmla="*/ 878 h 1365471"/>
              <a:gd name="connsiteX12-575" fmla="*/ 1143179 w 2613710"/>
              <a:gd name="connsiteY12-576" fmla="*/ 6918 h 1365471"/>
              <a:gd name="connsiteX13-577" fmla="*/ 85094 w 2613710"/>
              <a:gd name="connsiteY13-578" fmla="*/ 1080897 h 1365471"/>
              <a:gd name="connsiteX14-579" fmla="*/ 0 w 2613710"/>
              <a:gd name="connsiteY14-580" fmla="*/ 1088783 h 1365471"/>
              <a:gd name="connsiteX15-581" fmla="*/ 117706 w 2613710"/>
              <a:gd name="connsiteY15-582" fmla="*/ 1365471 h 1365471"/>
              <a:gd name="connsiteX0-583" fmla="*/ 117706 w 2613710"/>
              <a:gd name="connsiteY0-584" fmla="*/ 1365471 h 1365471"/>
              <a:gd name="connsiteX1-585" fmla="*/ 265233 w 2613710"/>
              <a:gd name="connsiteY1-586" fmla="*/ 1061831 h 1365471"/>
              <a:gd name="connsiteX2-587" fmla="*/ 168235 w 2613710"/>
              <a:gd name="connsiteY2-588" fmla="*/ 1071326 h 1365471"/>
              <a:gd name="connsiteX3-589" fmla="*/ 996508 w 2613710"/>
              <a:gd name="connsiteY3-590" fmla="*/ 136163 h 1365471"/>
              <a:gd name="connsiteX4-591" fmla="*/ 1180024 w 2613710"/>
              <a:gd name="connsiteY4-592" fmla="*/ 88683 h 1365471"/>
              <a:gd name="connsiteX5-593" fmla="*/ 1368685 w 2613710"/>
              <a:gd name="connsiteY5-594" fmla="*/ 99983 h 1365471"/>
              <a:gd name="connsiteX6-595" fmla="*/ 2349036 w 2613710"/>
              <a:gd name="connsiteY6-596" fmla="*/ 829230 h 1365471"/>
              <a:gd name="connsiteX7-597" fmla="*/ 2167711 w 2613710"/>
              <a:gd name="connsiteY7-598" fmla="*/ 848197 h 1365471"/>
              <a:gd name="connsiteX8-599" fmla="*/ 2462219 w 2613710"/>
              <a:gd name="connsiteY8-600" fmla="*/ 1105389 h 1365471"/>
              <a:gd name="connsiteX9-601" fmla="*/ 2613710 w 2613710"/>
              <a:gd name="connsiteY9-602" fmla="*/ 801545 h 1365471"/>
              <a:gd name="connsiteX10-603" fmla="*/ 2432271 w 2613710"/>
              <a:gd name="connsiteY10-604" fmla="*/ 820523 h 1365471"/>
              <a:gd name="connsiteX11-605" fmla="*/ 1248340 w 2613710"/>
              <a:gd name="connsiteY11-606" fmla="*/ 878 h 1365471"/>
              <a:gd name="connsiteX12-607" fmla="*/ 1143179 w 2613710"/>
              <a:gd name="connsiteY12-608" fmla="*/ 6918 h 1365471"/>
              <a:gd name="connsiteX13-609" fmla="*/ 85094 w 2613710"/>
              <a:gd name="connsiteY13-610" fmla="*/ 1080897 h 1365471"/>
              <a:gd name="connsiteX14-611" fmla="*/ 0 w 2613710"/>
              <a:gd name="connsiteY14-612" fmla="*/ 1088783 h 1365471"/>
              <a:gd name="connsiteX15-613" fmla="*/ 117706 w 2613710"/>
              <a:gd name="connsiteY15-614" fmla="*/ 1365471 h 1365471"/>
              <a:gd name="connsiteX0-615" fmla="*/ 145422 w 2613710"/>
              <a:gd name="connsiteY0-616" fmla="*/ 1327894 h 1327894"/>
              <a:gd name="connsiteX1-617" fmla="*/ 265233 w 2613710"/>
              <a:gd name="connsiteY1-618" fmla="*/ 1061831 h 1327894"/>
              <a:gd name="connsiteX2-619" fmla="*/ 168235 w 2613710"/>
              <a:gd name="connsiteY2-620" fmla="*/ 1071326 h 1327894"/>
              <a:gd name="connsiteX3-621" fmla="*/ 996508 w 2613710"/>
              <a:gd name="connsiteY3-622" fmla="*/ 136163 h 1327894"/>
              <a:gd name="connsiteX4-623" fmla="*/ 1180024 w 2613710"/>
              <a:gd name="connsiteY4-624" fmla="*/ 88683 h 1327894"/>
              <a:gd name="connsiteX5-625" fmla="*/ 1368685 w 2613710"/>
              <a:gd name="connsiteY5-626" fmla="*/ 99983 h 1327894"/>
              <a:gd name="connsiteX6-627" fmla="*/ 2349036 w 2613710"/>
              <a:gd name="connsiteY6-628" fmla="*/ 829230 h 1327894"/>
              <a:gd name="connsiteX7-629" fmla="*/ 2167711 w 2613710"/>
              <a:gd name="connsiteY7-630" fmla="*/ 848197 h 1327894"/>
              <a:gd name="connsiteX8-631" fmla="*/ 2462219 w 2613710"/>
              <a:gd name="connsiteY8-632" fmla="*/ 1105389 h 1327894"/>
              <a:gd name="connsiteX9-633" fmla="*/ 2613710 w 2613710"/>
              <a:gd name="connsiteY9-634" fmla="*/ 801545 h 1327894"/>
              <a:gd name="connsiteX10-635" fmla="*/ 2432271 w 2613710"/>
              <a:gd name="connsiteY10-636" fmla="*/ 820523 h 1327894"/>
              <a:gd name="connsiteX11-637" fmla="*/ 1248340 w 2613710"/>
              <a:gd name="connsiteY11-638" fmla="*/ 878 h 1327894"/>
              <a:gd name="connsiteX12-639" fmla="*/ 1143179 w 2613710"/>
              <a:gd name="connsiteY12-640" fmla="*/ 6918 h 1327894"/>
              <a:gd name="connsiteX13-641" fmla="*/ 85094 w 2613710"/>
              <a:gd name="connsiteY13-642" fmla="*/ 1080897 h 1327894"/>
              <a:gd name="connsiteX14-643" fmla="*/ 0 w 2613710"/>
              <a:gd name="connsiteY14-644" fmla="*/ 1088783 h 1327894"/>
              <a:gd name="connsiteX15-645" fmla="*/ 145422 w 2613710"/>
              <a:gd name="connsiteY15-646" fmla="*/ 1327894 h 1327894"/>
              <a:gd name="connsiteX0-647" fmla="*/ 145422 w 2613710"/>
              <a:gd name="connsiteY0-648" fmla="*/ 1327894 h 1327894"/>
              <a:gd name="connsiteX1-649" fmla="*/ 265233 w 2613710"/>
              <a:gd name="connsiteY1-650" fmla="*/ 1061831 h 1327894"/>
              <a:gd name="connsiteX2-651" fmla="*/ 168235 w 2613710"/>
              <a:gd name="connsiteY2-652" fmla="*/ 1071326 h 1327894"/>
              <a:gd name="connsiteX3-653" fmla="*/ 996508 w 2613710"/>
              <a:gd name="connsiteY3-654" fmla="*/ 136163 h 1327894"/>
              <a:gd name="connsiteX4-655" fmla="*/ 1180024 w 2613710"/>
              <a:gd name="connsiteY4-656" fmla="*/ 88683 h 1327894"/>
              <a:gd name="connsiteX5-657" fmla="*/ 1368685 w 2613710"/>
              <a:gd name="connsiteY5-658" fmla="*/ 99983 h 1327894"/>
              <a:gd name="connsiteX6-659" fmla="*/ 2349036 w 2613710"/>
              <a:gd name="connsiteY6-660" fmla="*/ 829230 h 1327894"/>
              <a:gd name="connsiteX7-661" fmla="*/ 2253576 w 2613710"/>
              <a:gd name="connsiteY7-662" fmla="*/ 861982 h 1327894"/>
              <a:gd name="connsiteX8-663" fmla="*/ 2462219 w 2613710"/>
              <a:gd name="connsiteY8-664" fmla="*/ 1105389 h 1327894"/>
              <a:gd name="connsiteX9-665" fmla="*/ 2613710 w 2613710"/>
              <a:gd name="connsiteY9-666" fmla="*/ 801545 h 1327894"/>
              <a:gd name="connsiteX10-667" fmla="*/ 2432271 w 2613710"/>
              <a:gd name="connsiteY10-668" fmla="*/ 820523 h 1327894"/>
              <a:gd name="connsiteX11-669" fmla="*/ 1248340 w 2613710"/>
              <a:gd name="connsiteY11-670" fmla="*/ 878 h 1327894"/>
              <a:gd name="connsiteX12-671" fmla="*/ 1143179 w 2613710"/>
              <a:gd name="connsiteY12-672" fmla="*/ 6918 h 1327894"/>
              <a:gd name="connsiteX13-673" fmla="*/ 85094 w 2613710"/>
              <a:gd name="connsiteY13-674" fmla="*/ 1080897 h 1327894"/>
              <a:gd name="connsiteX14-675" fmla="*/ 0 w 2613710"/>
              <a:gd name="connsiteY14-676" fmla="*/ 1088783 h 1327894"/>
              <a:gd name="connsiteX15-677" fmla="*/ 145422 w 2613710"/>
              <a:gd name="connsiteY15-678" fmla="*/ 1327894 h 1327894"/>
              <a:gd name="connsiteX0-679" fmla="*/ 145422 w 2546453"/>
              <a:gd name="connsiteY0-680" fmla="*/ 1327894 h 1327894"/>
              <a:gd name="connsiteX1-681" fmla="*/ 265233 w 2546453"/>
              <a:gd name="connsiteY1-682" fmla="*/ 1061831 h 1327894"/>
              <a:gd name="connsiteX2-683" fmla="*/ 168235 w 2546453"/>
              <a:gd name="connsiteY2-684" fmla="*/ 1071326 h 1327894"/>
              <a:gd name="connsiteX3-685" fmla="*/ 996508 w 2546453"/>
              <a:gd name="connsiteY3-686" fmla="*/ 136163 h 1327894"/>
              <a:gd name="connsiteX4-687" fmla="*/ 1180024 w 2546453"/>
              <a:gd name="connsiteY4-688" fmla="*/ 88683 h 1327894"/>
              <a:gd name="connsiteX5-689" fmla="*/ 1368685 w 2546453"/>
              <a:gd name="connsiteY5-690" fmla="*/ 99983 h 1327894"/>
              <a:gd name="connsiteX6-691" fmla="*/ 2349036 w 2546453"/>
              <a:gd name="connsiteY6-692" fmla="*/ 829230 h 1327894"/>
              <a:gd name="connsiteX7-693" fmla="*/ 2253576 w 2546453"/>
              <a:gd name="connsiteY7-694" fmla="*/ 861982 h 1327894"/>
              <a:gd name="connsiteX8-695" fmla="*/ 2462219 w 2546453"/>
              <a:gd name="connsiteY8-696" fmla="*/ 1105389 h 1327894"/>
              <a:gd name="connsiteX9-697" fmla="*/ 2546453 w 2546453"/>
              <a:gd name="connsiteY9-698" fmla="*/ 793708 h 1327894"/>
              <a:gd name="connsiteX10-699" fmla="*/ 2432271 w 2546453"/>
              <a:gd name="connsiteY10-700" fmla="*/ 820523 h 1327894"/>
              <a:gd name="connsiteX11-701" fmla="*/ 1248340 w 2546453"/>
              <a:gd name="connsiteY11-702" fmla="*/ 878 h 1327894"/>
              <a:gd name="connsiteX12-703" fmla="*/ 1143179 w 2546453"/>
              <a:gd name="connsiteY12-704" fmla="*/ 6918 h 1327894"/>
              <a:gd name="connsiteX13-705" fmla="*/ 85094 w 2546453"/>
              <a:gd name="connsiteY13-706" fmla="*/ 1080897 h 1327894"/>
              <a:gd name="connsiteX14-707" fmla="*/ 0 w 2546453"/>
              <a:gd name="connsiteY14-708" fmla="*/ 1088783 h 1327894"/>
              <a:gd name="connsiteX15-709" fmla="*/ 145422 w 2546453"/>
              <a:gd name="connsiteY15-710" fmla="*/ 1327894 h 1327894"/>
              <a:gd name="connsiteX0-711" fmla="*/ 145422 w 2546453"/>
              <a:gd name="connsiteY0-712" fmla="*/ 1327894 h 1327894"/>
              <a:gd name="connsiteX1-713" fmla="*/ 265233 w 2546453"/>
              <a:gd name="connsiteY1-714" fmla="*/ 1061831 h 1327894"/>
              <a:gd name="connsiteX2-715" fmla="*/ 168235 w 2546453"/>
              <a:gd name="connsiteY2-716" fmla="*/ 1071326 h 1327894"/>
              <a:gd name="connsiteX3-717" fmla="*/ 996508 w 2546453"/>
              <a:gd name="connsiteY3-718" fmla="*/ 136163 h 1327894"/>
              <a:gd name="connsiteX4-719" fmla="*/ 1180024 w 2546453"/>
              <a:gd name="connsiteY4-720" fmla="*/ 88683 h 1327894"/>
              <a:gd name="connsiteX5-721" fmla="*/ 1368685 w 2546453"/>
              <a:gd name="connsiteY5-722" fmla="*/ 99983 h 1327894"/>
              <a:gd name="connsiteX6-723" fmla="*/ 2349036 w 2546453"/>
              <a:gd name="connsiteY6-724" fmla="*/ 829230 h 1327894"/>
              <a:gd name="connsiteX7-725" fmla="*/ 2253576 w 2546453"/>
              <a:gd name="connsiteY7-726" fmla="*/ 861982 h 1327894"/>
              <a:gd name="connsiteX8-727" fmla="*/ 2418414 w 2546453"/>
              <a:gd name="connsiteY8-728" fmla="*/ 1085927 h 1327894"/>
              <a:gd name="connsiteX9-729" fmla="*/ 2546453 w 2546453"/>
              <a:gd name="connsiteY9-730" fmla="*/ 793708 h 1327894"/>
              <a:gd name="connsiteX10-731" fmla="*/ 2432271 w 2546453"/>
              <a:gd name="connsiteY10-732" fmla="*/ 820523 h 1327894"/>
              <a:gd name="connsiteX11-733" fmla="*/ 1248340 w 2546453"/>
              <a:gd name="connsiteY11-734" fmla="*/ 878 h 1327894"/>
              <a:gd name="connsiteX12-735" fmla="*/ 1143179 w 2546453"/>
              <a:gd name="connsiteY12-736" fmla="*/ 6918 h 1327894"/>
              <a:gd name="connsiteX13-737" fmla="*/ 85094 w 2546453"/>
              <a:gd name="connsiteY13-738" fmla="*/ 1080897 h 1327894"/>
              <a:gd name="connsiteX14-739" fmla="*/ 0 w 2546453"/>
              <a:gd name="connsiteY14-740" fmla="*/ 1088783 h 1327894"/>
              <a:gd name="connsiteX15-741" fmla="*/ 145422 w 2546453"/>
              <a:gd name="connsiteY15-742" fmla="*/ 1327894 h 1327894"/>
              <a:gd name="connsiteX0-743" fmla="*/ 145422 w 2523000"/>
              <a:gd name="connsiteY0-744" fmla="*/ 1327894 h 1327894"/>
              <a:gd name="connsiteX1-745" fmla="*/ 265233 w 2523000"/>
              <a:gd name="connsiteY1-746" fmla="*/ 1061831 h 1327894"/>
              <a:gd name="connsiteX2-747" fmla="*/ 168235 w 2523000"/>
              <a:gd name="connsiteY2-748" fmla="*/ 1071326 h 1327894"/>
              <a:gd name="connsiteX3-749" fmla="*/ 996508 w 2523000"/>
              <a:gd name="connsiteY3-750" fmla="*/ 136163 h 1327894"/>
              <a:gd name="connsiteX4-751" fmla="*/ 1180024 w 2523000"/>
              <a:gd name="connsiteY4-752" fmla="*/ 88683 h 1327894"/>
              <a:gd name="connsiteX5-753" fmla="*/ 1368685 w 2523000"/>
              <a:gd name="connsiteY5-754" fmla="*/ 99983 h 1327894"/>
              <a:gd name="connsiteX6-755" fmla="*/ 2349036 w 2523000"/>
              <a:gd name="connsiteY6-756" fmla="*/ 829230 h 1327894"/>
              <a:gd name="connsiteX7-757" fmla="*/ 2253576 w 2523000"/>
              <a:gd name="connsiteY7-758" fmla="*/ 861982 h 1327894"/>
              <a:gd name="connsiteX8-759" fmla="*/ 2418414 w 2523000"/>
              <a:gd name="connsiteY8-760" fmla="*/ 1085927 h 1327894"/>
              <a:gd name="connsiteX9-761" fmla="*/ 2523000 w 2523000"/>
              <a:gd name="connsiteY9-762" fmla="*/ 805333 h 1327894"/>
              <a:gd name="connsiteX10-763" fmla="*/ 2432271 w 2523000"/>
              <a:gd name="connsiteY10-764" fmla="*/ 820523 h 1327894"/>
              <a:gd name="connsiteX11-765" fmla="*/ 1248340 w 2523000"/>
              <a:gd name="connsiteY11-766" fmla="*/ 878 h 1327894"/>
              <a:gd name="connsiteX12-767" fmla="*/ 1143179 w 2523000"/>
              <a:gd name="connsiteY12-768" fmla="*/ 6918 h 1327894"/>
              <a:gd name="connsiteX13-769" fmla="*/ 85094 w 2523000"/>
              <a:gd name="connsiteY13-770" fmla="*/ 1080897 h 1327894"/>
              <a:gd name="connsiteX14-771" fmla="*/ 0 w 2523000"/>
              <a:gd name="connsiteY14-772" fmla="*/ 1088783 h 1327894"/>
              <a:gd name="connsiteX15-773" fmla="*/ 145422 w 2523000"/>
              <a:gd name="connsiteY15-774" fmla="*/ 1327894 h 1327894"/>
              <a:gd name="connsiteX0-775" fmla="*/ 145422 w 2523000"/>
              <a:gd name="connsiteY0-776" fmla="*/ 1327894 h 1327894"/>
              <a:gd name="connsiteX1-777" fmla="*/ 265233 w 2523000"/>
              <a:gd name="connsiteY1-778" fmla="*/ 1061831 h 1327894"/>
              <a:gd name="connsiteX2-779" fmla="*/ 168235 w 2523000"/>
              <a:gd name="connsiteY2-780" fmla="*/ 1071326 h 1327894"/>
              <a:gd name="connsiteX3-781" fmla="*/ 996508 w 2523000"/>
              <a:gd name="connsiteY3-782" fmla="*/ 136163 h 1327894"/>
              <a:gd name="connsiteX4-783" fmla="*/ 1180024 w 2523000"/>
              <a:gd name="connsiteY4-784" fmla="*/ 88683 h 1327894"/>
              <a:gd name="connsiteX5-785" fmla="*/ 1368685 w 2523000"/>
              <a:gd name="connsiteY5-786" fmla="*/ 99983 h 1327894"/>
              <a:gd name="connsiteX6-787" fmla="*/ 2349036 w 2523000"/>
              <a:gd name="connsiteY6-788" fmla="*/ 829230 h 1327894"/>
              <a:gd name="connsiteX7-789" fmla="*/ 2263849 w 2523000"/>
              <a:gd name="connsiteY7-790" fmla="*/ 835219 h 1327894"/>
              <a:gd name="connsiteX8-791" fmla="*/ 2418414 w 2523000"/>
              <a:gd name="connsiteY8-792" fmla="*/ 1085927 h 1327894"/>
              <a:gd name="connsiteX9-793" fmla="*/ 2523000 w 2523000"/>
              <a:gd name="connsiteY9-794" fmla="*/ 805333 h 1327894"/>
              <a:gd name="connsiteX10-795" fmla="*/ 2432271 w 2523000"/>
              <a:gd name="connsiteY10-796" fmla="*/ 820523 h 1327894"/>
              <a:gd name="connsiteX11-797" fmla="*/ 1248340 w 2523000"/>
              <a:gd name="connsiteY11-798" fmla="*/ 878 h 1327894"/>
              <a:gd name="connsiteX12-799" fmla="*/ 1143179 w 2523000"/>
              <a:gd name="connsiteY12-800" fmla="*/ 6918 h 1327894"/>
              <a:gd name="connsiteX13-801" fmla="*/ 85094 w 2523000"/>
              <a:gd name="connsiteY13-802" fmla="*/ 1080897 h 1327894"/>
              <a:gd name="connsiteX14-803" fmla="*/ 0 w 2523000"/>
              <a:gd name="connsiteY14-804" fmla="*/ 1088783 h 1327894"/>
              <a:gd name="connsiteX15-805" fmla="*/ 145422 w 2523000"/>
              <a:gd name="connsiteY15-806" fmla="*/ 1327894 h 1327894"/>
              <a:gd name="connsiteX0-807" fmla="*/ 145422 w 2523000"/>
              <a:gd name="connsiteY0-808" fmla="*/ 1327894 h 1327894"/>
              <a:gd name="connsiteX1-809" fmla="*/ 265233 w 2523000"/>
              <a:gd name="connsiteY1-810" fmla="*/ 1061831 h 1327894"/>
              <a:gd name="connsiteX2-811" fmla="*/ 168235 w 2523000"/>
              <a:gd name="connsiteY2-812" fmla="*/ 1071326 h 1327894"/>
              <a:gd name="connsiteX3-813" fmla="*/ 996508 w 2523000"/>
              <a:gd name="connsiteY3-814" fmla="*/ 136163 h 1327894"/>
              <a:gd name="connsiteX4-815" fmla="*/ 1180024 w 2523000"/>
              <a:gd name="connsiteY4-816" fmla="*/ 88683 h 1327894"/>
              <a:gd name="connsiteX5-817" fmla="*/ 1368685 w 2523000"/>
              <a:gd name="connsiteY5-818" fmla="*/ 99983 h 1327894"/>
              <a:gd name="connsiteX6-819" fmla="*/ 2349036 w 2523000"/>
              <a:gd name="connsiteY6-820" fmla="*/ 829230 h 1327894"/>
              <a:gd name="connsiteX7-821" fmla="*/ 2246987 w 2523000"/>
              <a:gd name="connsiteY7-822" fmla="*/ 854414 h 1327894"/>
              <a:gd name="connsiteX8-823" fmla="*/ 2418414 w 2523000"/>
              <a:gd name="connsiteY8-824" fmla="*/ 1085927 h 1327894"/>
              <a:gd name="connsiteX9-825" fmla="*/ 2523000 w 2523000"/>
              <a:gd name="connsiteY9-826" fmla="*/ 805333 h 1327894"/>
              <a:gd name="connsiteX10-827" fmla="*/ 2432271 w 2523000"/>
              <a:gd name="connsiteY10-828" fmla="*/ 820523 h 1327894"/>
              <a:gd name="connsiteX11-829" fmla="*/ 1248340 w 2523000"/>
              <a:gd name="connsiteY11-830" fmla="*/ 878 h 1327894"/>
              <a:gd name="connsiteX12-831" fmla="*/ 1143179 w 2523000"/>
              <a:gd name="connsiteY12-832" fmla="*/ 6918 h 1327894"/>
              <a:gd name="connsiteX13-833" fmla="*/ 85094 w 2523000"/>
              <a:gd name="connsiteY13-834" fmla="*/ 1080897 h 1327894"/>
              <a:gd name="connsiteX14-835" fmla="*/ 0 w 2523000"/>
              <a:gd name="connsiteY14-836" fmla="*/ 1088783 h 1327894"/>
              <a:gd name="connsiteX15-837" fmla="*/ 145422 w 2523000"/>
              <a:gd name="connsiteY15-838" fmla="*/ 1327894 h 1327894"/>
              <a:gd name="connsiteX0-839" fmla="*/ 145422 w 2523000"/>
              <a:gd name="connsiteY0-840" fmla="*/ 1327894 h 1327894"/>
              <a:gd name="connsiteX1-841" fmla="*/ 265233 w 2523000"/>
              <a:gd name="connsiteY1-842" fmla="*/ 1061831 h 1327894"/>
              <a:gd name="connsiteX2-843" fmla="*/ 168235 w 2523000"/>
              <a:gd name="connsiteY2-844" fmla="*/ 1071326 h 1327894"/>
              <a:gd name="connsiteX3-845" fmla="*/ 996508 w 2523000"/>
              <a:gd name="connsiteY3-846" fmla="*/ 136163 h 1327894"/>
              <a:gd name="connsiteX4-847" fmla="*/ 1180024 w 2523000"/>
              <a:gd name="connsiteY4-848" fmla="*/ 88683 h 1327894"/>
              <a:gd name="connsiteX5-849" fmla="*/ 1368685 w 2523000"/>
              <a:gd name="connsiteY5-850" fmla="*/ 99983 h 1327894"/>
              <a:gd name="connsiteX6-851" fmla="*/ 2349036 w 2523000"/>
              <a:gd name="connsiteY6-852" fmla="*/ 829230 h 1327894"/>
              <a:gd name="connsiteX7-853" fmla="*/ 2264430 w 2523000"/>
              <a:gd name="connsiteY7-854" fmla="*/ 843601 h 1327894"/>
              <a:gd name="connsiteX8-855" fmla="*/ 2418414 w 2523000"/>
              <a:gd name="connsiteY8-856" fmla="*/ 1085927 h 1327894"/>
              <a:gd name="connsiteX9-857" fmla="*/ 2523000 w 2523000"/>
              <a:gd name="connsiteY9-858" fmla="*/ 805333 h 1327894"/>
              <a:gd name="connsiteX10-859" fmla="*/ 2432271 w 2523000"/>
              <a:gd name="connsiteY10-860" fmla="*/ 820523 h 1327894"/>
              <a:gd name="connsiteX11-861" fmla="*/ 1248340 w 2523000"/>
              <a:gd name="connsiteY11-862" fmla="*/ 878 h 1327894"/>
              <a:gd name="connsiteX12-863" fmla="*/ 1143179 w 2523000"/>
              <a:gd name="connsiteY12-864" fmla="*/ 6918 h 1327894"/>
              <a:gd name="connsiteX13-865" fmla="*/ 85094 w 2523000"/>
              <a:gd name="connsiteY13-866" fmla="*/ 1080897 h 1327894"/>
              <a:gd name="connsiteX14-867" fmla="*/ 0 w 2523000"/>
              <a:gd name="connsiteY14-868" fmla="*/ 1088783 h 1327894"/>
              <a:gd name="connsiteX15-869" fmla="*/ 145422 w 2523000"/>
              <a:gd name="connsiteY15-870" fmla="*/ 1327894 h 1327894"/>
              <a:gd name="connsiteX0-871" fmla="*/ 145422 w 2498385"/>
              <a:gd name="connsiteY0-872" fmla="*/ 1327894 h 1327894"/>
              <a:gd name="connsiteX1-873" fmla="*/ 265233 w 2498385"/>
              <a:gd name="connsiteY1-874" fmla="*/ 1061831 h 1327894"/>
              <a:gd name="connsiteX2-875" fmla="*/ 168235 w 2498385"/>
              <a:gd name="connsiteY2-876" fmla="*/ 1071326 h 1327894"/>
              <a:gd name="connsiteX3-877" fmla="*/ 996508 w 2498385"/>
              <a:gd name="connsiteY3-878" fmla="*/ 136163 h 1327894"/>
              <a:gd name="connsiteX4-879" fmla="*/ 1180024 w 2498385"/>
              <a:gd name="connsiteY4-880" fmla="*/ 88683 h 1327894"/>
              <a:gd name="connsiteX5-881" fmla="*/ 1368685 w 2498385"/>
              <a:gd name="connsiteY5-882" fmla="*/ 99983 h 1327894"/>
              <a:gd name="connsiteX6-883" fmla="*/ 2349036 w 2498385"/>
              <a:gd name="connsiteY6-884" fmla="*/ 829230 h 1327894"/>
              <a:gd name="connsiteX7-885" fmla="*/ 2264430 w 2498385"/>
              <a:gd name="connsiteY7-886" fmla="*/ 843601 h 1327894"/>
              <a:gd name="connsiteX8-887" fmla="*/ 2418414 w 2498385"/>
              <a:gd name="connsiteY8-888" fmla="*/ 1085927 h 1327894"/>
              <a:gd name="connsiteX9-889" fmla="*/ 2498385 w 2498385"/>
              <a:gd name="connsiteY9-890" fmla="*/ 800198 h 1327894"/>
              <a:gd name="connsiteX10-891" fmla="*/ 2432271 w 2498385"/>
              <a:gd name="connsiteY10-892" fmla="*/ 820523 h 1327894"/>
              <a:gd name="connsiteX11-893" fmla="*/ 1248340 w 2498385"/>
              <a:gd name="connsiteY11-894" fmla="*/ 878 h 1327894"/>
              <a:gd name="connsiteX12-895" fmla="*/ 1143179 w 2498385"/>
              <a:gd name="connsiteY12-896" fmla="*/ 6918 h 1327894"/>
              <a:gd name="connsiteX13-897" fmla="*/ 85094 w 2498385"/>
              <a:gd name="connsiteY13-898" fmla="*/ 1080897 h 1327894"/>
              <a:gd name="connsiteX14-899" fmla="*/ 0 w 2498385"/>
              <a:gd name="connsiteY14-900" fmla="*/ 1088783 h 1327894"/>
              <a:gd name="connsiteX15-901" fmla="*/ 145422 w 2498385"/>
              <a:gd name="connsiteY15-902" fmla="*/ 1327894 h 1327894"/>
              <a:gd name="connsiteX0-903" fmla="*/ 145422 w 2498385"/>
              <a:gd name="connsiteY0-904" fmla="*/ 1327894 h 1327894"/>
              <a:gd name="connsiteX1-905" fmla="*/ 265233 w 2498385"/>
              <a:gd name="connsiteY1-906" fmla="*/ 1061831 h 1327894"/>
              <a:gd name="connsiteX2-907" fmla="*/ 168235 w 2498385"/>
              <a:gd name="connsiteY2-908" fmla="*/ 1071326 h 1327894"/>
              <a:gd name="connsiteX3-909" fmla="*/ 996508 w 2498385"/>
              <a:gd name="connsiteY3-910" fmla="*/ 136163 h 1327894"/>
              <a:gd name="connsiteX4-911" fmla="*/ 1368685 w 2498385"/>
              <a:gd name="connsiteY4-912" fmla="*/ 99983 h 1327894"/>
              <a:gd name="connsiteX5-913" fmla="*/ 2349036 w 2498385"/>
              <a:gd name="connsiteY5-914" fmla="*/ 829230 h 1327894"/>
              <a:gd name="connsiteX6-915" fmla="*/ 2264430 w 2498385"/>
              <a:gd name="connsiteY6-916" fmla="*/ 843601 h 1327894"/>
              <a:gd name="connsiteX7-917" fmla="*/ 2418414 w 2498385"/>
              <a:gd name="connsiteY7-918" fmla="*/ 1085927 h 1327894"/>
              <a:gd name="connsiteX8-919" fmla="*/ 2498385 w 2498385"/>
              <a:gd name="connsiteY8-920" fmla="*/ 800198 h 1327894"/>
              <a:gd name="connsiteX9-921" fmla="*/ 2432271 w 2498385"/>
              <a:gd name="connsiteY9-922" fmla="*/ 820523 h 1327894"/>
              <a:gd name="connsiteX10-923" fmla="*/ 1248340 w 2498385"/>
              <a:gd name="connsiteY10-924" fmla="*/ 878 h 1327894"/>
              <a:gd name="connsiteX11-925" fmla="*/ 1143179 w 2498385"/>
              <a:gd name="connsiteY11-926" fmla="*/ 6918 h 1327894"/>
              <a:gd name="connsiteX12-927" fmla="*/ 85094 w 2498385"/>
              <a:gd name="connsiteY12-928" fmla="*/ 1080897 h 1327894"/>
              <a:gd name="connsiteX13-929" fmla="*/ 0 w 2498385"/>
              <a:gd name="connsiteY13-930" fmla="*/ 1088783 h 1327894"/>
              <a:gd name="connsiteX14-931" fmla="*/ 145422 w 2498385"/>
              <a:gd name="connsiteY14-932" fmla="*/ 1327894 h 1327894"/>
              <a:gd name="connsiteX0-933" fmla="*/ 145422 w 2498385"/>
              <a:gd name="connsiteY0-934" fmla="*/ 1327894 h 1327894"/>
              <a:gd name="connsiteX1-935" fmla="*/ 265233 w 2498385"/>
              <a:gd name="connsiteY1-936" fmla="*/ 1061831 h 1327894"/>
              <a:gd name="connsiteX2-937" fmla="*/ 168235 w 2498385"/>
              <a:gd name="connsiteY2-938" fmla="*/ 1071326 h 1327894"/>
              <a:gd name="connsiteX3-939" fmla="*/ 996508 w 2498385"/>
              <a:gd name="connsiteY3-940" fmla="*/ 136163 h 1327894"/>
              <a:gd name="connsiteX4-941" fmla="*/ 1368685 w 2498385"/>
              <a:gd name="connsiteY4-942" fmla="*/ 99983 h 1327894"/>
              <a:gd name="connsiteX5-943" fmla="*/ 2349036 w 2498385"/>
              <a:gd name="connsiteY5-944" fmla="*/ 829230 h 1327894"/>
              <a:gd name="connsiteX6-945" fmla="*/ 2264430 w 2498385"/>
              <a:gd name="connsiteY6-946" fmla="*/ 843601 h 1327894"/>
              <a:gd name="connsiteX7-947" fmla="*/ 2418414 w 2498385"/>
              <a:gd name="connsiteY7-948" fmla="*/ 1085927 h 1327894"/>
              <a:gd name="connsiteX8-949" fmla="*/ 2498385 w 2498385"/>
              <a:gd name="connsiteY8-950" fmla="*/ 800198 h 1327894"/>
              <a:gd name="connsiteX9-951" fmla="*/ 2432271 w 2498385"/>
              <a:gd name="connsiteY9-952" fmla="*/ 820523 h 1327894"/>
              <a:gd name="connsiteX10-953" fmla="*/ 1248340 w 2498385"/>
              <a:gd name="connsiteY10-954" fmla="*/ 878 h 1327894"/>
              <a:gd name="connsiteX11-955" fmla="*/ 1143179 w 2498385"/>
              <a:gd name="connsiteY11-956" fmla="*/ 6918 h 1327894"/>
              <a:gd name="connsiteX12-957" fmla="*/ 85094 w 2498385"/>
              <a:gd name="connsiteY12-958" fmla="*/ 1080897 h 1327894"/>
              <a:gd name="connsiteX13-959" fmla="*/ 0 w 2498385"/>
              <a:gd name="connsiteY13-960" fmla="*/ 1088783 h 1327894"/>
              <a:gd name="connsiteX14-961" fmla="*/ 145422 w 2498385"/>
              <a:gd name="connsiteY14-962" fmla="*/ 1327894 h 1327894"/>
              <a:gd name="connsiteX0-963" fmla="*/ 145422 w 2498385"/>
              <a:gd name="connsiteY0-964" fmla="*/ 1327894 h 1327894"/>
              <a:gd name="connsiteX1-965" fmla="*/ 265233 w 2498385"/>
              <a:gd name="connsiteY1-966" fmla="*/ 1061831 h 1327894"/>
              <a:gd name="connsiteX2-967" fmla="*/ 168235 w 2498385"/>
              <a:gd name="connsiteY2-968" fmla="*/ 1071326 h 1327894"/>
              <a:gd name="connsiteX3-969" fmla="*/ 996508 w 2498385"/>
              <a:gd name="connsiteY3-970" fmla="*/ 136163 h 1327894"/>
              <a:gd name="connsiteX4-971" fmla="*/ 1368685 w 2498385"/>
              <a:gd name="connsiteY4-972" fmla="*/ 99983 h 1327894"/>
              <a:gd name="connsiteX5-973" fmla="*/ 2349036 w 2498385"/>
              <a:gd name="connsiteY5-974" fmla="*/ 829230 h 1327894"/>
              <a:gd name="connsiteX6-975" fmla="*/ 2264430 w 2498385"/>
              <a:gd name="connsiteY6-976" fmla="*/ 843601 h 1327894"/>
              <a:gd name="connsiteX7-977" fmla="*/ 2418414 w 2498385"/>
              <a:gd name="connsiteY7-978" fmla="*/ 1085927 h 1327894"/>
              <a:gd name="connsiteX8-979" fmla="*/ 2498385 w 2498385"/>
              <a:gd name="connsiteY8-980" fmla="*/ 800198 h 1327894"/>
              <a:gd name="connsiteX9-981" fmla="*/ 2432271 w 2498385"/>
              <a:gd name="connsiteY9-982" fmla="*/ 820523 h 1327894"/>
              <a:gd name="connsiteX10-983" fmla="*/ 1248340 w 2498385"/>
              <a:gd name="connsiteY10-984" fmla="*/ 878 h 1327894"/>
              <a:gd name="connsiteX11-985" fmla="*/ 1143179 w 2498385"/>
              <a:gd name="connsiteY11-986" fmla="*/ 6918 h 1327894"/>
              <a:gd name="connsiteX12-987" fmla="*/ 85094 w 2498385"/>
              <a:gd name="connsiteY12-988" fmla="*/ 1080897 h 1327894"/>
              <a:gd name="connsiteX13-989" fmla="*/ 0 w 2498385"/>
              <a:gd name="connsiteY13-990" fmla="*/ 1088783 h 1327894"/>
              <a:gd name="connsiteX14-991" fmla="*/ 145422 w 2498385"/>
              <a:gd name="connsiteY14-992" fmla="*/ 1327894 h 1327894"/>
              <a:gd name="connsiteX0-993" fmla="*/ 145422 w 2498385"/>
              <a:gd name="connsiteY0-994" fmla="*/ 1327894 h 1327894"/>
              <a:gd name="connsiteX1-995" fmla="*/ 265233 w 2498385"/>
              <a:gd name="connsiteY1-996" fmla="*/ 1061831 h 1327894"/>
              <a:gd name="connsiteX2-997" fmla="*/ 168235 w 2498385"/>
              <a:gd name="connsiteY2-998" fmla="*/ 1071326 h 1327894"/>
              <a:gd name="connsiteX3-999" fmla="*/ 996508 w 2498385"/>
              <a:gd name="connsiteY3-1000" fmla="*/ 136163 h 1327894"/>
              <a:gd name="connsiteX4-1001" fmla="*/ 1368685 w 2498385"/>
              <a:gd name="connsiteY4-1002" fmla="*/ 99983 h 1327894"/>
              <a:gd name="connsiteX5-1003" fmla="*/ 2349036 w 2498385"/>
              <a:gd name="connsiteY5-1004" fmla="*/ 829230 h 1327894"/>
              <a:gd name="connsiteX6-1005" fmla="*/ 2264430 w 2498385"/>
              <a:gd name="connsiteY6-1006" fmla="*/ 843601 h 1327894"/>
              <a:gd name="connsiteX7-1007" fmla="*/ 2418414 w 2498385"/>
              <a:gd name="connsiteY7-1008" fmla="*/ 1085927 h 1327894"/>
              <a:gd name="connsiteX8-1009" fmla="*/ 2498385 w 2498385"/>
              <a:gd name="connsiteY8-1010" fmla="*/ 800198 h 1327894"/>
              <a:gd name="connsiteX9-1011" fmla="*/ 2432271 w 2498385"/>
              <a:gd name="connsiteY9-1012" fmla="*/ 820523 h 1327894"/>
              <a:gd name="connsiteX10-1013" fmla="*/ 1248340 w 2498385"/>
              <a:gd name="connsiteY10-1014" fmla="*/ 878 h 1327894"/>
              <a:gd name="connsiteX11-1015" fmla="*/ 1143179 w 2498385"/>
              <a:gd name="connsiteY11-1016" fmla="*/ 6918 h 1327894"/>
              <a:gd name="connsiteX12-1017" fmla="*/ 85094 w 2498385"/>
              <a:gd name="connsiteY12-1018" fmla="*/ 1080897 h 1327894"/>
              <a:gd name="connsiteX13-1019" fmla="*/ 0 w 2498385"/>
              <a:gd name="connsiteY13-1020" fmla="*/ 1088783 h 1327894"/>
              <a:gd name="connsiteX14-1021" fmla="*/ 145422 w 2498385"/>
              <a:gd name="connsiteY14-1022" fmla="*/ 1327894 h 1327894"/>
              <a:gd name="connsiteX0-1023" fmla="*/ 145422 w 2498385"/>
              <a:gd name="connsiteY0-1024" fmla="*/ 1327894 h 1327894"/>
              <a:gd name="connsiteX1-1025" fmla="*/ 265233 w 2498385"/>
              <a:gd name="connsiteY1-1026" fmla="*/ 1061831 h 1327894"/>
              <a:gd name="connsiteX2-1027" fmla="*/ 168235 w 2498385"/>
              <a:gd name="connsiteY2-1028" fmla="*/ 1071326 h 1327894"/>
              <a:gd name="connsiteX3-1029" fmla="*/ 996508 w 2498385"/>
              <a:gd name="connsiteY3-1030" fmla="*/ 136163 h 1327894"/>
              <a:gd name="connsiteX4-1031" fmla="*/ 1368685 w 2498385"/>
              <a:gd name="connsiteY4-1032" fmla="*/ 99983 h 1327894"/>
              <a:gd name="connsiteX5-1033" fmla="*/ 2349036 w 2498385"/>
              <a:gd name="connsiteY5-1034" fmla="*/ 829230 h 1327894"/>
              <a:gd name="connsiteX6-1035" fmla="*/ 2264430 w 2498385"/>
              <a:gd name="connsiteY6-1036" fmla="*/ 843601 h 1327894"/>
              <a:gd name="connsiteX7-1037" fmla="*/ 2418414 w 2498385"/>
              <a:gd name="connsiteY7-1038" fmla="*/ 1085927 h 1327894"/>
              <a:gd name="connsiteX8-1039" fmla="*/ 2498385 w 2498385"/>
              <a:gd name="connsiteY8-1040" fmla="*/ 800198 h 1327894"/>
              <a:gd name="connsiteX9-1041" fmla="*/ 2432271 w 2498385"/>
              <a:gd name="connsiteY9-1042" fmla="*/ 820523 h 1327894"/>
              <a:gd name="connsiteX10-1043" fmla="*/ 1248340 w 2498385"/>
              <a:gd name="connsiteY10-1044" fmla="*/ 878 h 1327894"/>
              <a:gd name="connsiteX11-1045" fmla="*/ 1143179 w 2498385"/>
              <a:gd name="connsiteY11-1046" fmla="*/ 6918 h 1327894"/>
              <a:gd name="connsiteX12-1047" fmla="*/ 85094 w 2498385"/>
              <a:gd name="connsiteY12-1048" fmla="*/ 1080897 h 1327894"/>
              <a:gd name="connsiteX13-1049" fmla="*/ 0 w 2498385"/>
              <a:gd name="connsiteY13-1050" fmla="*/ 1088783 h 1327894"/>
              <a:gd name="connsiteX14-1051" fmla="*/ 145422 w 2498385"/>
              <a:gd name="connsiteY14-1052" fmla="*/ 1327894 h 1327894"/>
              <a:gd name="connsiteX0-1053" fmla="*/ 145422 w 2498385"/>
              <a:gd name="connsiteY0-1054" fmla="*/ 1334269 h 1334269"/>
              <a:gd name="connsiteX1-1055" fmla="*/ 265233 w 2498385"/>
              <a:gd name="connsiteY1-1056" fmla="*/ 1068206 h 1334269"/>
              <a:gd name="connsiteX2-1057" fmla="*/ 168235 w 2498385"/>
              <a:gd name="connsiteY2-1058" fmla="*/ 1077701 h 1334269"/>
              <a:gd name="connsiteX3-1059" fmla="*/ 996508 w 2498385"/>
              <a:gd name="connsiteY3-1060" fmla="*/ 142538 h 1334269"/>
              <a:gd name="connsiteX4-1061" fmla="*/ 1368685 w 2498385"/>
              <a:gd name="connsiteY4-1062" fmla="*/ 106358 h 1334269"/>
              <a:gd name="connsiteX5-1063" fmla="*/ 2349036 w 2498385"/>
              <a:gd name="connsiteY5-1064" fmla="*/ 835605 h 1334269"/>
              <a:gd name="connsiteX6-1065" fmla="*/ 2264430 w 2498385"/>
              <a:gd name="connsiteY6-1066" fmla="*/ 849976 h 1334269"/>
              <a:gd name="connsiteX7-1067" fmla="*/ 2418414 w 2498385"/>
              <a:gd name="connsiteY7-1068" fmla="*/ 1092302 h 1334269"/>
              <a:gd name="connsiteX8-1069" fmla="*/ 2498385 w 2498385"/>
              <a:gd name="connsiteY8-1070" fmla="*/ 806573 h 1334269"/>
              <a:gd name="connsiteX9-1071" fmla="*/ 2432271 w 2498385"/>
              <a:gd name="connsiteY9-1072" fmla="*/ 826898 h 1334269"/>
              <a:gd name="connsiteX10-1073" fmla="*/ 1248340 w 2498385"/>
              <a:gd name="connsiteY10-1074" fmla="*/ 7253 h 1334269"/>
              <a:gd name="connsiteX11-1075" fmla="*/ 1143179 w 2498385"/>
              <a:gd name="connsiteY11-1076" fmla="*/ 13293 h 1334269"/>
              <a:gd name="connsiteX12-1077" fmla="*/ 85094 w 2498385"/>
              <a:gd name="connsiteY12-1078" fmla="*/ 1087272 h 1334269"/>
              <a:gd name="connsiteX13-1079" fmla="*/ 0 w 2498385"/>
              <a:gd name="connsiteY13-1080" fmla="*/ 1095158 h 1334269"/>
              <a:gd name="connsiteX14-1081" fmla="*/ 145422 w 2498385"/>
              <a:gd name="connsiteY14-1082" fmla="*/ 1334269 h 1334269"/>
              <a:gd name="connsiteX0-1083" fmla="*/ 145422 w 2498385"/>
              <a:gd name="connsiteY0-1084" fmla="*/ 1334269 h 1334269"/>
              <a:gd name="connsiteX1-1085" fmla="*/ 265233 w 2498385"/>
              <a:gd name="connsiteY1-1086" fmla="*/ 1068206 h 1334269"/>
              <a:gd name="connsiteX2-1087" fmla="*/ 168235 w 2498385"/>
              <a:gd name="connsiteY2-1088" fmla="*/ 1077701 h 1334269"/>
              <a:gd name="connsiteX3-1089" fmla="*/ 996508 w 2498385"/>
              <a:gd name="connsiteY3-1090" fmla="*/ 142538 h 1334269"/>
              <a:gd name="connsiteX4-1091" fmla="*/ 1368685 w 2498385"/>
              <a:gd name="connsiteY4-1092" fmla="*/ 106358 h 1334269"/>
              <a:gd name="connsiteX5-1093" fmla="*/ 2349036 w 2498385"/>
              <a:gd name="connsiteY5-1094" fmla="*/ 835605 h 1334269"/>
              <a:gd name="connsiteX6-1095" fmla="*/ 2264430 w 2498385"/>
              <a:gd name="connsiteY6-1096" fmla="*/ 849976 h 1334269"/>
              <a:gd name="connsiteX7-1097" fmla="*/ 2418414 w 2498385"/>
              <a:gd name="connsiteY7-1098" fmla="*/ 1092302 h 1334269"/>
              <a:gd name="connsiteX8-1099" fmla="*/ 2498385 w 2498385"/>
              <a:gd name="connsiteY8-1100" fmla="*/ 806573 h 1334269"/>
              <a:gd name="connsiteX9-1101" fmla="*/ 2432271 w 2498385"/>
              <a:gd name="connsiteY9-1102" fmla="*/ 826898 h 1334269"/>
              <a:gd name="connsiteX10-1103" fmla="*/ 1248340 w 2498385"/>
              <a:gd name="connsiteY10-1104" fmla="*/ 7253 h 1334269"/>
              <a:gd name="connsiteX11-1105" fmla="*/ 1143179 w 2498385"/>
              <a:gd name="connsiteY11-1106" fmla="*/ 13293 h 1334269"/>
              <a:gd name="connsiteX12-1107" fmla="*/ 85094 w 2498385"/>
              <a:gd name="connsiteY12-1108" fmla="*/ 1087272 h 1334269"/>
              <a:gd name="connsiteX13-1109" fmla="*/ 0 w 2498385"/>
              <a:gd name="connsiteY13-1110" fmla="*/ 1095158 h 1334269"/>
              <a:gd name="connsiteX14-1111" fmla="*/ 145422 w 2498385"/>
              <a:gd name="connsiteY14-1112" fmla="*/ 1334269 h 1334269"/>
              <a:gd name="connsiteX0-1113" fmla="*/ 145422 w 2498385"/>
              <a:gd name="connsiteY0-1114" fmla="*/ 1338366 h 1338366"/>
              <a:gd name="connsiteX1-1115" fmla="*/ 265233 w 2498385"/>
              <a:gd name="connsiteY1-1116" fmla="*/ 1072303 h 1338366"/>
              <a:gd name="connsiteX2-1117" fmla="*/ 168235 w 2498385"/>
              <a:gd name="connsiteY2-1118" fmla="*/ 1081798 h 1338366"/>
              <a:gd name="connsiteX3-1119" fmla="*/ 996508 w 2498385"/>
              <a:gd name="connsiteY3-1120" fmla="*/ 146635 h 1338366"/>
              <a:gd name="connsiteX4-1121" fmla="*/ 1368685 w 2498385"/>
              <a:gd name="connsiteY4-1122" fmla="*/ 110455 h 1338366"/>
              <a:gd name="connsiteX5-1123" fmla="*/ 2349036 w 2498385"/>
              <a:gd name="connsiteY5-1124" fmla="*/ 839702 h 1338366"/>
              <a:gd name="connsiteX6-1125" fmla="*/ 2264430 w 2498385"/>
              <a:gd name="connsiteY6-1126" fmla="*/ 854073 h 1338366"/>
              <a:gd name="connsiteX7-1127" fmla="*/ 2418414 w 2498385"/>
              <a:gd name="connsiteY7-1128" fmla="*/ 1096399 h 1338366"/>
              <a:gd name="connsiteX8-1129" fmla="*/ 2498385 w 2498385"/>
              <a:gd name="connsiteY8-1130" fmla="*/ 810670 h 1338366"/>
              <a:gd name="connsiteX9-1131" fmla="*/ 2432271 w 2498385"/>
              <a:gd name="connsiteY9-1132" fmla="*/ 830995 h 1338366"/>
              <a:gd name="connsiteX10-1133" fmla="*/ 1248340 w 2498385"/>
              <a:gd name="connsiteY10-1134" fmla="*/ 11350 h 1338366"/>
              <a:gd name="connsiteX11-1135" fmla="*/ 1145273 w 2498385"/>
              <a:gd name="connsiteY11-1136" fmla="*/ -1 h 1338366"/>
              <a:gd name="connsiteX12-1137" fmla="*/ 85094 w 2498385"/>
              <a:gd name="connsiteY12-1138" fmla="*/ 1091369 h 1338366"/>
              <a:gd name="connsiteX13-1139" fmla="*/ 0 w 2498385"/>
              <a:gd name="connsiteY13-1140" fmla="*/ 1099255 h 1338366"/>
              <a:gd name="connsiteX14-1141" fmla="*/ 145422 w 2498385"/>
              <a:gd name="connsiteY14-1142" fmla="*/ 1338366 h 1338366"/>
              <a:gd name="connsiteX0-1143" fmla="*/ 145422 w 2498385"/>
              <a:gd name="connsiteY0-1144" fmla="*/ 1418641 h 1418641"/>
              <a:gd name="connsiteX1-1145" fmla="*/ 265233 w 2498385"/>
              <a:gd name="connsiteY1-1146" fmla="*/ 1152578 h 1418641"/>
              <a:gd name="connsiteX2-1147" fmla="*/ 168235 w 2498385"/>
              <a:gd name="connsiteY2-1148" fmla="*/ 1162073 h 1418641"/>
              <a:gd name="connsiteX3-1149" fmla="*/ 996508 w 2498385"/>
              <a:gd name="connsiteY3-1150" fmla="*/ 226910 h 1418641"/>
              <a:gd name="connsiteX4-1151" fmla="*/ 1368685 w 2498385"/>
              <a:gd name="connsiteY4-1152" fmla="*/ 190730 h 1418641"/>
              <a:gd name="connsiteX5-1153" fmla="*/ 2349036 w 2498385"/>
              <a:gd name="connsiteY5-1154" fmla="*/ 919977 h 1418641"/>
              <a:gd name="connsiteX6-1155" fmla="*/ 2264430 w 2498385"/>
              <a:gd name="connsiteY6-1156" fmla="*/ 934348 h 1418641"/>
              <a:gd name="connsiteX7-1157" fmla="*/ 2418414 w 2498385"/>
              <a:gd name="connsiteY7-1158" fmla="*/ 1176674 h 1418641"/>
              <a:gd name="connsiteX8-1159" fmla="*/ 2498385 w 2498385"/>
              <a:gd name="connsiteY8-1160" fmla="*/ 890945 h 1418641"/>
              <a:gd name="connsiteX9-1161" fmla="*/ 2432271 w 2498385"/>
              <a:gd name="connsiteY9-1162" fmla="*/ 911270 h 1418641"/>
              <a:gd name="connsiteX10-1163" fmla="*/ 1353757 w 2498385"/>
              <a:gd name="connsiteY10-1164" fmla="*/ 84577 h 1418641"/>
              <a:gd name="connsiteX11-1165" fmla="*/ 1145273 w 2498385"/>
              <a:gd name="connsiteY11-1166" fmla="*/ 80274 h 1418641"/>
              <a:gd name="connsiteX12-1167" fmla="*/ 85094 w 2498385"/>
              <a:gd name="connsiteY12-1168" fmla="*/ 1171644 h 1418641"/>
              <a:gd name="connsiteX13-1169" fmla="*/ 0 w 2498385"/>
              <a:gd name="connsiteY13-1170" fmla="*/ 1179530 h 1418641"/>
              <a:gd name="connsiteX14-1171" fmla="*/ 145422 w 2498385"/>
              <a:gd name="connsiteY14-1172" fmla="*/ 1418641 h 1418641"/>
              <a:gd name="connsiteX0-1173" fmla="*/ 145422 w 2498385"/>
              <a:gd name="connsiteY0-1174" fmla="*/ 1341209 h 1341209"/>
              <a:gd name="connsiteX1-1175" fmla="*/ 265233 w 2498385"/>
              <a:gd name="connsiteY1-1176" fmla="*/ 1075146 h 1341209"/>
              <a:gd name="connsiteX2-1177" fmla="*/ 168235 w 2498385"/>
              <a:gd name="connsiteY2-1178" fmla="*/ 1084641 h 1341209"/>
              <a:gd name="connsiteX3-1179" fmla="*/ 996508 w 2498385"/>
              <a:gd name="connsiteY3-1180" fmla="*/ 149478 h 1341209"/>
              <a:gd name="connsiteX4-1181" fmla="*/ 1368685 w 2498385"/>
              <a:gd name="connsiteY4-1182" fmla="*/ 113298 h 1341209"/>
              <a:gd name="connsiteX5-1183" fmla="*/ 2349036 w 2498385"/>
              <a:gd name="connsiteY5-1184" fmla="*/ 842545 h 1341209"/>
              <a:gd name="connsiteX6-1185" fmla="*/ 2264430 w 2498385"/>
              <a:gd name="connsiteY6-1186" fmla="*/ 856916 h 1341209"/>
              <a:gd name="connsiteX7-1187" fmla="*/ 2418414 w 2498385"/>
              <a:gd name="connsiteY7-1188" fmla="*/ 1099242 h 1341209"/>
              <a:gd name="connsiteX8-1189" fmla="*/ 2498385 w 2498385"/>
              <a:gd name="connsiteY8-1190" fmla="*/ 813513 h 1341209"/>
              <a:gd name="connsiteX9-1191" fmla="*/ 2432271 w 2498385"/>
              <a:gd name="connsiteY9-1192" fmla="*/ 833838 h 1341209"/>
              <a:gd name="connsiteX10-1193" fmla="*/ 1353757 w 2498385"/>
              <a:gd name="connsiteY10-1194" fmla="*/ 7145 h 1341209"/>
              <a:gd name="connsiteX11-1195" fmla="*/ 1145273 w 2498385"/>
              <a:gd name="connsiteY11-1196" fmla="*/ 2842 h 1341209"/>
              <a:gd name="connsiteX12-1197" fmla="*/ 85094 w 2498385"/>
              <a:gd name="connsiteY12-1198" fmla="*/ 1094212 h 1341209"/>
              <a:gd name="connsiteX13-1199" fmla="*/ 0 w 2498385"/>
              <a:gd name="connsiteY13-1200" fmla="*/ 1102098 h 1341209"/>
              <a:gd name="connsiteX14-1201" fmla="*/ 145422 w 2498385"/>
              <a:gd name="connsiteY14-1202" fmla="*/ 1341209 h 1341209"/>
              <a:gd name="connsiteX0-1203" fmla="*/ 145422 w 2498385"/>
              <a:gd name="connsiteY0-1204" fmla="*/ 1344459 h 1344459"/>
              <a:gd name="connsiteX1-1205" fmla="*/ 265233 w 2498385"/>
              <a:gd name="connsiteY1-1206" fmla="*/ 1078396 h 1344459"/>
              <a:gd name="connsiteX2-1207" fmla="*/ 168235 w 2498385"/>
              <a:gd name="connsiteY2-1208" fmla="*/ 1087891 h 1344459"/>
              <a:gd name="connsiteX3-1209" fmla="*/ 996508 w 2498385"/>
              <a:gd name="connsiteY3-1210" fmla="*/ 152728 h 1344459"/>
              <a:gd name="connsiteX4-1211" fmla="*/ 1368685 w 2498385"/>
              <a:gd name="connsiteY4-1212" fmla="*/ 116548 h 1344459"/>
              <a:gd name="connsiteX5-1213" fmla="*/ 2349036 w 2498385"/>
              <a:gd name="connsiteY5-1214" fmla="*/ 845795 h 1344459"/>
              <a:gd name="connsiteX6-1215" fmla="*/ 2264430 w 2498385"/>
              <a:gd name="connsiteY6-1216" fmla="*/ 860166 h 1344459"/>
              <a:gd name="connsiteX7-1217" fmla="*/ 2418414 w 2498385"/>
              <a:gd name="connsiteY7-1218" fmla="*/ 1102492 h 1344459"/>
              <a:gd name="connsiteX8-1219" fmla="*/ 2498385 w 2498385"/>
              <a:gd name="connsiteY8-1220" fmla="*/ 816763 h 1344459"/>
              <a:gd name="connsiteX9-1221" fmla="*/ 2432271 w 2498385"/>
              <a:gd name="connsiteY9-1222" fmla="*/ 837088 h 1344459"/>
              <a:gd name="connsiteX10-1223" fmla="*/ 1353757 w 2498385"/>
              <a:gd name="connsiteY10-1224" fmla="*/ 10395 h 1344459"/>
              <a:gd name="connsiteX11-1225" fmla="*/ 1145273 w 2498385"/>
              <a:gd name="connsiteY11-1226" fmla="*/ 6092 h 1344459"/>
              <a:gd name="connsiteX12-1227" fmla="*/ 85094 w 2498385"/>
              <a:gd name="connsiteY12-1228" fmla="*/ 1097462 h 1344459"/>
              <a:gd name="connsiteX13-1229" fmla="*/ 0 w 2498385"/>
              <a:gd name="connsiteY13-1230" fmla="*/ 1105348 h 1344459"/>
              <a:gd name="connsiteX14-1231" fmla="*/ 145422 w 2498385"/>
              <a:gd name="connsiteY14-1232" fmla="*/ 1344459 h 1344459"/>
              <a:gd name="connsiteX0-1233" fmla="*/ 145422 w 2498385"/>
              <a:gd name="connsiteY0-1234" fmla="*/ 1341209 h 1341209"/>
              <a:gd name="connsiteX1-1235" fmla="*/ 265233 w 2498385"/>
              <a:gd name="connsiteY1-1236" fmla="*/ 1075146 h 1341209"/>
              <a:gd name="connsiteX2-1237" fmla="*/ 168235 w 2498385"/>
              <a:gd name="connsiteY2-1238" fmla="*/ 1084641 h 1341209"/>
              <a:gd name="connsiteX3-1239" fmla="*/ 996508 w 2498385"/>
              <a:gd name="connsiteY3-1240" fmla="*/ 149478 h 1341209"/>
              <a:gd name="connsiteX4-1241" fmla="*/ 1368685 w 2498385"/>
              <a:gd name="connsiteY4-1242" fmla="*/ 113298 h 1341209"/>
              <a:gd name="connsiteX5-1243" fmla="*/ 2349036 w 2498385"/>
              <a:gd name="connsiteY5-1244" fmla="*/ 842545 h 1341209"/>
              <a:gd name="connsiteX6-1245" fmla="*/ 2264430 w 2498385"/>
              <a:gd name="connsiteY6-1246" fmla="*/ 856916 h 1341209"/>
              <a:gd name="connsiteX7-1247" fmla="*/ 2418414 w 2498385"/>
              <a:gd name="connsiteY7-1248" fmla="*/ 1099242 h 1341209"/>
              <a:gd name="connsiteX8-1249" fmla="*/ 2498385 w 2498385"/>
              <a:gd name="connsiteY8-1250" fmla="*/ 813513 h 1341209"/>
              <a:gd name="connsiteX9-1251" fmla="*/ 2432271 w 2498385"/>
              <a:gd name="connsiteY9-1252" fmla="*/ 833838 h 1341209"/>
              <a:gd name="connsiteX10-1253" fmla="*/ 1353757 w 2498385"/>
              <a:gd name="connsiteY10-1254" fmla="*/ 7145 h 1341209"/>
              <a:gd name="connsiteX11-1255" fmla="*/ 1145273 w 2498385"/>
              <a:gd name="connsiteY11-1256" fmla="*/ 2842 h 1341209"/>
              <a:gd name="connsiteX12-1257" fmla="*/ 85094 w 2498385"/>
              <a:gd name="connsiteY12-1258" fmla="*/ 1094212 h 1341209"/>
              <a:gd name="connsiteX13-1259" fmla="*/ 0 w 2498385"/>
              <a:gd name="connsiteY13-1260" fmla="*/ 1102098 h 1341209"/>
              <a:gd name="connsiteX14-1261" fmla="*/ 145422 w 2498385"/>
              <a:gd name="connsiteY14-1262" fmla="*/ 1341209 h 1341209"/>
              <a:gd name="connsiteX0-1263" fmla="*/ 145422 w 2498385"/>
              <a:gd name="connsiteY0-1264" fmla="*/ 1351037 h 1351037"/>
              <a:gd name="connsiteX1-1265" fmla="*/ 265233 w 2498385"/>
              <a:gd name="connsiteY1-1266" fmla="*/ 1084974 h 1351037"/>
              <a:gd name="connsiteX2-1267" fmla="*/ 168235 w 2498385"/>
              <a:gd name="connsiteY2-1268" fmla="*/ 1094469 h 1351037"/>
              <a:gd name="connsiteX3-1269" fmla="*/ 996508 w 2498385"/>
              <a:gd name="connsiteY3-1270" fmla="*/ 159306 h 1351037"/>
              <a:gd name="connsiteX4-1271" fmla="*/ 1368685 w 2498385"/>
              <a:gd name="connsiteY4-1272" fmla="*/ 123126 h 1351037"/>
              <a:gd name="connsiteX5-1273" fmla="*/ 2349036 w 2498385"/>
              <a:gd name="connsiteY5-1274" fmla="*/ 852373 h 1351037"/>
              <a:gd name="connsiteX6-1275" fmla="*/ 2264430 w 2498385"/>
              <a:gd name="connsiteY6-1276" fmla="*/ 866744 h 1351037"/>
              <a:gd name="connsiteX7-1277" fmla="*/ 2418414 w 2498385"/>
              <a:gd name="connsiteY7-1278" fmla="*/ 1109070 h 1351037"/>
              <a:gd name="connsiteX8-1279" fmla="*/ 2498385 w 2498385"/>
              <a:gd name="connsiteY8-1280" fmla="*/ 823341 h 1351037"/>
              <a:gd name="connsiteX9-1281" fmla="*/ 2432271 w 2498385"/>
              <a:gd name="connsiteY9-1282" fmla="*/ 843666 h 1351037"/>
              <a:gd name="connsiteX10-1283" fmla="*/ 1353757 w 2498385"/>
              <a:gd name="connsiteY10-1284" fmla="*/ 16973 h 1351037"/>
              <a:gd name="connsiteX11-1285" fmla="*/ 1145273 w 2498385"/>
              <a:gd name="connsiteY11-1286" fmla="*/ 12670 h 1351037"/>
              <a:gd name="connsiteX12-1287" fmla="*/ 85094 w 2498385"/>
              <a:gd name="connsiteY12-1288" fmla="*/ 1104040 h 1351037"/>
              <a:gd name="connsiteX13-1289" fmla="*/ 0 w 2498385"/>
              <a:gd name="connsiteY13-1290" fmla="*/ 1111926 h 1351037"/>
              <a:gd name="connsiteX14-1291" fmla="*/ 145422 w 2498385"/>
              <a:gd name="connsiteY14-1292" fmla="*/ 1351037 h 1351037"/>
              <a:gd name="connsiteX0-1293" fmla="*/ 145422 w 2498385"/>
              <a:gd name="connsiteY0-1294" fmla="*/ 1340203 h 1340203"/>
              <a:gd name="connsiteX1-1295" fmla="*/ 265233 w 2498385"/>
              <a:gd name="connsiteY1-1296" fmla="*/ 1074140 h 1340203"/>
              <a:gd name="connsiteX2-1297" fmla="*/ 168235 w 2498385"/>
              <a:gd name="connsiteY2-1298" fmla="*/ 1083635 h 1340203"/>
              <a:gd name="connsiteX3-1299" fmla="*/ 996508 w 2498385"/>
              <a:gd name="connsiteY3-1300" fmla="*/ 148472 h 1340203"/>
              <a:gd name="connsiteX4-1301" fmla="*/ 1368685 w 2498385"/>
              <a:gd name="connsiteY4-1302" fmla="*/ 112292 h 1340203"/>
              <a:gd name="connsiteX5-1303" fmla="*/ 2349036 w 2498385"/>
              <a:gd name="connsiteY5-1304" fmla="*/ 841539 h 1340203"/>
              <a:gd name="connsiteX6-1305" fmla="*/ 2264430 w 2498385"/>
              <a:gd name="connsiteY6-1306" fmla="*/ 855910 h 1340203"/>
              <a:gd name="connsiteX7-1307" fmla="*/ 2418414 w 2498385"/>
              <a:gd name="connsiteY7-1308" fmla="*/ 1098236 h 1340203"/>
              <a:gd name="connsiteX8-1309" fmla="*/ 2498385 w 2498385"/>
              <a:gd name="connsiteY8-1310" fmla="*/ 812507 h 1340203"/>
              <a:gd name="connsiteX9-1311" fmla="*/ 2432271 w 2498385"/>
              <a:gd name="connsiteY9-1312" fmla="*/ 832832 h 1340203"/>
              <a:gd name="connsiteX10-1313" fmla="*/ 1145273 w 2498385"/>
              <a:gd name="connsiteY10-1314" fmla="*/ 1836 h 1340203"/>
              <a:gd name="connsiteX11-1315" fmla="*/ 85094 w 2498385"/>
              <a:gd name="connsiteY11-1316" fmla="*/ 1093206 h 1340203"/>
              <a:gd name="connsiteX12-1317" fmla="*/ 0 w 2498385"/>
              <a:gd name="connsiteY12-1318" fmla="*/ 1101092 h 1340203"/>
              <a:gd name="connsiteX13-1319" fmla="*/ 145422 w 2498385"/>
              <a:gd name="connsiteY13-1320" fmla="*/ 1340203 h 1340203"/>
              <a:gd name="connsiteX0-1321" fmla="*/ 145422 w 2498385"/>
              <a:gd name="connsiteY0-1322" fmla="*/ 1366843 h 1366843"/>
              <a:gd name="connsiteX1-1323" fmla="*/ 265233 w 2498385"/>
              <a:gd name="connsiteY1-1324" fmla="*/ 1100780 h 1366843"/>
              <a:gd name="connsiteX2-1325" fmla="*/ 168235 w 2498385"/>
              <a:gd name="connsiteY2-1326" fmla="*/ 1110275 h 1366843"/>
              <a:gd name="connsiteX3-1327" fmla="*/ 996508 w 2498385"/>
              <a:gd name="connsiteY3-1328" fmla="*/ 175112 h 1366843"/>
              <a:gd name="connsiteX4-1329" fmla="*/ 1368685 w 2498385"/>
              <a:gd name="connsiteY4-1330" fmla="*/ 138932 h 1366843"/>
              <a:gd name="connsiteX5-1331" fmla="*/ 2349036 w 2498385"/>
              <a:gd name="connsiteY5-1332" fmla="*/ 868179 h 1366843"/>
              <a:gd name="connsiteX6-1333" fmla="*/ 2264430 w 2498385"/>
              <a:gd name="connsiteY6-1334" fmla="*/ 882550 h 1366843"/>
              <a:gd name="connsiteX7-1335" fmla="*/ 2418414 w 2498385"/>
              <a:gd name="connsiteY7-1336" fmla="*/ 1124876 h 1366843"/>
              <a:gd name="connsiteX8-1337" fmla="*/ 2498385 w 2498385"/>
              <a:gd name="connsiteY8-1338" fmla="*/ 839147 h 1366843"/>
              <a:gd name="connsiteX9-1339" fmla="*/ 2432271 w 2498385"/>
              <a:gd name="connsiteY9-1340" fmla="*/ 859472 h 1366843"/>
              <a:gd name="connsiteX10-1341" fmla="*/ 1235048 w 2498385"/>
              <a:gd name="connsiteY10-1342" fmla="*/ 1773 h 1366843"/>
              <a:gd name="connsiteX11-1343" fmla="*/ 85094 w 2498385"/>
              <a:gd name="connsiteY11-1344" fmla="*/ 1119846 h 1366843"/>
              <a:gd name="connsiteX12-1345" fmla="*/ 0 w 2498385"/>
              <a:gd name="connsiteY12-1346" fmla="*/ 1127732 h 1366843"/>
              <a:gd name="connsiteX13-1347" fmla="*/ 145422 w 2498385"/>
              <a:gd name="connsiteY13-1348" fmla="*/ 1366843 h 1366843"/>
              <a:gd name="connsiteX0-1349" fmla="*/ 145422 w 2498385"/>
              <a:gd name="connsiteY0-1350" fmla="*/ 1365397 h 1365397"/>
              <a:gd name="connsiteX1-1351" fmla="*/ 265233 w 2498385"/>
              <a:gd name="connsiteY1-1352" fmla="*/ 1099334 h 1365397"/>
              <a:gd name="connsiteX2-1353" fmla="*/ 168235 w 2498385"/>
              <a:gd name="connsiteY2-1354" fmla="*/ 1108829 h 1365397"/>
              <a:gd name="connsiteX3-1355" fmla="*/ 996508 w 2498385"/>
              <a:gd name="connsiteY3-1356" fmla="*/ 173666 h 1365397"/>
              <a:gd name="connsiteX4-1357" fmla="*/ 1368685 w 2498385"/>
              <a:gd name="connsiteY4-1358" fmla="*/ 137486 h 1365397"/>
              <a:gd name="connsiteX5-1359" fmla="*/ 2349036 w 2498385"/>
              <a:gd name="connsiteY5-1360" fmla="*/ 866733 h 1365397"/>
              <a:gd name="connsiteX6-1361" fmla="*/ 2264430 w 2498385"/>
              <a:gd name="connsiteY6-1362" fmla="*/ 881104 h 1365397"/>
              <a:gd name="connsiteX7-1363" fmla="*/ 2418414 w 2498385"/>
              <a:gd name="connsiteY7-1364" fmla="*/ 1123430 h 1365397"/>
              <a:gd name="connsiteX8-1365" fmla="*/ 2498385 w 2498385"/>
              <a:gd name="connsiteY8-1366" fmla="*/ 837701 h 1365397"/>
              <a:gd name="connsiteX9-1367" fmla="*/ 2432271 w 2498385"/>
              <a:gd name="connsiteY9-1368" fmla="*/ 858026 h 1365397"/>
              <a:gd name="connsiteX10-1369" fmla="*/ 1235048 w 2498385"/>
              <a:gd name="connsiteY10-1370" fmla="*/ 327 h 1365397"/>
              <a:gd name="connsiteX11-1371" fmla="*/ 85094 w 2498385"/>
              <a:gd name="connsiteY11-1372" fmla="*/ 1118400 h 1365397"/>
              <a:gd name="connsiteX12-1373" fmla="*/ 0 w 2498385"/>
              <a:gd name="connsiteY12-1374" fmla="*/ 1126286 h 1365397"/>
              <a:gd name="connsiteX13-1375" fmla="*/ 145422 w 2498385"/>
              <a:gd name="connsiteY13-1376" fmla="*/ 1365397 h 1365397"/>
              <a:gd name="connsiteX0-1377" fmla="*/ 145422 w 2498385"/>
              <a:gd name="connsiteY0-1378" fmla="*/ 1365509 h 1365509"/>
              <a:gd name="connsiteX1-1379" fmla="*/ 265233 w 2498385"/>
              <a:gd name="connsiteY1-1380" fmla="*/ 1099446 h 1365509"/>
              <a:gd name="connsiteX2-1381" fmla="*/ 168235 w 2498385"/>
              <a:gd name="connsiteY2-1382" fmla="*/ 1108941 h 1365509"/>
              <a:gd name="connsiteX3-1383" fmla="*/ 996508 w 2498385"/>
              <a:gd name="connsiteY3-1384" fmla="*/ 173778 h 1365509"/>
              <a:gd name="connsiteX4-1385" fmla="*/ 1368685 w 2498385"/>
              <a:gd name="connsiteY4-1386" fmla="*/ 137598 h 1365509"/>
              <a:gd name="connsiteX5-1387" fmla="*/ 2349036 w 2498385"/>
              <a:gd name="connsiteY5-1388" fmla="*/ 866845 h 1365509"/>
              <a:gd name="connsiteX6-1389" fmla="*/ 2264430 w 2498385"/>
              <a:gd name="connsiteY6-1390" fmla="*/ 881216 h 1365509"/>
              <a:gd name="connsiteX7-1391" fmla="*/ 2418414 w 2498385"/>
              <a:gd name="connsiteY7-1392" fmla="*/ 1123542 h 1365509"/>
              <a:gd name="connsiteX8-1393" fmla="*/ 2498385 w 2498385"/>
              <a:gd name="connsiteY8-1394" fmla="*/ 837813 h 1365509"/>
              <a:gd name="connsiteX9-1395" fmla="*/ 2432271 w 2498385"/>
              <a:gd name="connsiteY9-1396" fmla="*/ 858138 h 1365509"/>
              <a:gd name="connsiteX10-1397" fmla="*/ 1235048 w 2498385"/>
              <a:gd name="connsiteY10-1398" fmla="*/ 439 h 1365509"/>
              <a:gd name="connsiteX11-1399" fmla="*/ 85094 w 2498385"/>
              <a:gd name="connsiteY11-1400" fmla="*/ 1118512 h 1365509"/>
              <a:gd name="connsiteX12-1401" fmla="*/ 0 w 2498385"/>
              <a:gd name="connsiteY12-1402" fmla="*/ 1126398 h 1365509"/>
              <a:gd name="connsiteX13-1403" fmla="*/ 145422 w 2498385"/>
              <a:gd name="connsiteY13-1404" fmla="*/ 1365509 h 1365509"/>
              <a:gd name="connsiteX0-1405" fmla="*/ 145422 w 2498385"/>
              <a:gd name="connsiteY0-1406" fmla="*/ 1365789 h 1365789"/>
              <a:gd name="connsiteX1-1407" fmla="*/ 265233 w 2498385"/>
              <a:gd name="connsiteY1-1408" fmla="*/ 1099726 h 1365789"/>
              <a:gd name="connsiteX2-1409" fmla="*/ 168235 w 2498385"/>
              <a:gd name="connsiteY2-1410" fmla="*/ 1109221 h 1365789"/>
              <a:gd name="connsiteX3-1411" fmla="*/ 996508 w 2498385"/>
              <a:gd name="connsiteY3-1412" fmla="*/ 174058 h 1365789"/>
              <a:gd name="connsiteX4-1413" fmla="*/ 1368685 w 2498385"/>
              <a:gd name="connsiteY4-1414" fmla="*/ 137878 h 1365789"/>
              <a:gd name="connsiteX5-1415" fmla="*/ 2349036 w 2498385"/>
              <a:gd name="connsiteY5-1416" fmla="*/ 867125 h 1365789"/>
              <a:gd name="connsiteX6-1417" fmla="*/ 2264430 w 2498385"/>
              <a:gd name="connsiteY6-1418" fmla="*/ 881496 h 1365789"/>
              <a:gd name="connsiteX7-1419" fmla="*/ 2418414 w 2498385"/>
              <a:gd name="connsiteY7-1420" fmla="*/ 1123822 h 1365789"/>
              <a:gd name="connsiteX8-1421" fmla="*/ 2498385 w 2498385"/>
              <a:gd name="connsiteY8-1422" fmla="*/ 838093 h 1365789"/>
              <a:gd name="connsiteX9-1423" fmla="*/ 2432271 w 2498385"/>
              <a:gd name="connsiteY9-1424" fmla="*/ 858418 h 1365789"/>
              <a:gd name="connsiteX10-1425" fmla="*/ 1235048 w 2498385"/>
              <a:gd name="connsiteY10-1426" fmla="*/ 719 h 1365789"/>
              <a:gd name="connsiteX11-1427" fmla="*/ 85094 w 2498385"/>
              <a:gd name="connsiteY11-1428" fmla="*/ 1118792 h 1365789"/>
              <a:gd name="connsiteX12-1429" fmla="*/ 0 w 2498385"/>
              <a:gd name="connsiteY12-1430" fmla="*/ 1126678 h 1365789"/>
              <a:gd name="connsiteX13-1431" fmla="*/ 145422 w 2498385"/>
              <a:gd name="connsiteY13-1432" fmla="*/ 1365789 h 1365789"/>
              <a:gd name="connsiteX0-1433" fmla="*/ 145422 w 2498385"/>
              <a:gd name="connsiteY0-1434" fmla="*/ 1365863 h 1365863"/>
              <a:gd name="connsiteX1-1435" fmla="*/ 265233 w 2498385"/>
              <a:gd name="connsiteY1-1436" fmla="*/ 1099800 h 1365863"/>
              <a:gd name="connsiteX2-1437" fmla="*/ 168235 w 2498385"/>
              <a:gd name="connsiteY2-1438" fmla="*/ 1109295 h 1365863"/>
              <a:gd name="connsiteX3-1439" fmla="*/ 996508 w 2498385"/>
              <a:gd name="connsiteY3-1440" fmla="*/ 174132 h 1365863"/>
              <a:gd name="connsiteX4-1441" fmla="*/ 1368685 w 2498385"/>
              <a:gd name="connsiteY4-1442" fmla="*/ 137952 h 1365863"/>
              <a:gd name="connsiteX5-1443" fmla="*/ 2349036 w 2498385"/>
              <a:gd name="connsiteY5-1444" fmla="*/ 867199 h 1365863"/>
              <a:gd name="connsiteX6-1445" fmla="*/ 2264430 w 2498385"/>
              <a:gd name="connsiteY6-1446" fmla="*/ 881570 h 1365863"/>
              <a:gd name="connsiteX7-1447" fmla="*/ 2418414 w 2498385"/>
              <a:gd name="connsiteY7-1448" fmla="*/ 1123896 h 1365863"/>
              <a:gd name="connsiteX8-1449" fmla="*/ 2498385 w 2498385"/>
              <a:gd name="connsiteY8-1450" fmla="*/ 838167 h 1365863"/>
              <a:gd name="connsiteX9-1451" fmla="*/ 2432271 w 2498385"/>
              <a:gd name="connsiteY9-1452" fmla="*/ 858492 h 1365863"/>
              <a:gd name="connsiteX10-1453" fmla="*/ 1235048 w 2498385"/>
              <a:gd name="connsiteY10-1454" fmla="*/ 793 h 1365863"/>
              <a:gd name="connsiteX11-1455" fmla="*/ 85094 w 2498385"/>
              <a:gd name="connsiteY11-1456" fmla="*/ 1118866 h 1365863"/>
              <a:gd name="connsiteX12-1457" fmla="*/ 0 w 2498385"/>
              <a:gd name="connsiteY12-1458" fmla="*/ 1126752 h 1365863"/>
              <a:gd name="connsiteX13-1459" fmla="*/ 145422 w 2498385"/>
              <a:gd name="connsiteY13-1460" fmla="*/ 1365863 h 1365863"/>
              <a:gd name="connsiteX0-1461" fmla="*/ 145422 w 2498385"/>
              <a:gd name="connsiteY0-1462" fmla="*/ 1365378 h 1365378"/>
              <a:gd name="connsiteX1-1463" fmla="*/ 265233 w 2498385"/>
              <a:gd name="connsiteY1-1464" fmla="*/ 1099315 h 1365378"/>
              <a:gd name="connsiteX2-1465" fmla="*/ 168235 w 2498385"/>
              <a:gd name="connsiteY2-1466" fmla="*/ 1108810 h 1365378"/>
              <a:gd name="connsiteX3-1467" fmla="*/ 996508 w 2498385"/>
              <a:gd name="connsiteY3-1468" fmla="*/ 173647 h 1365378"/>
              <a:gd name="connsiteX4-1469" fmla="*/ 1368685 w 2498385"/>
              <a:gd name="connsiteY4-1470" fmla="*/ 137467 h 1365378"/>
              <a:gd name="connsiteX5-1471" fmla="*/ 2349036 w 2498385"/>
              <a:gd name="connsiteY5-1472" fmla="*/ 866714 h 1365378"/>
              <a:gd name="connsiteX6-1473" fmla="*/ 2264430 w 2498385"/>
              <a:gd name="connsiteY6-1474" fmla="*/ 881085 h 1365378"/>
              <a:gd name="connsiteX7-1475" fmla="*/ 2418414 w 2498385"/>
              <a:gd name="connsiteY7-1476" fmla="*/ 1123411 h 1365378"/>
              <a:gd name="connsiteX8-1477" fmla="*/ 2498385 w 2498385"/>
              <a:gd name="connsiteY8-1478" fmla="*/ 837682 h 1365378"/>
              <a:gd name="connsiteX9-1479" fmla="*/ 2432271 w 2498385"/>
              <a:gd name="connsiteY9-1480" fmla="*/ 858007 h 1365378"/>
              <a:gd name="connsiteX10-1481" fmla="*/ 1235048 w 2498385"/>
              <a:gd name="connsiteY10-1482" fmla="*/ 308 h 1365378"/>
              <a:gd name="connsiteX11-1483" fmla="*/ 85094 w 2498385"/>
              <a:gd name="connsiteY11-1484" fmla="*/ 1118381 h 1365378"/>
              <a:gd name="connsiteX12-1485" fmla="*/ 0 w 2498385"/>
              <a:gd name="connsiteY12-1486" fmla="*/ 1126267 h 1365378"/>
              <a:gd name="connsiteX13-1487" fmla="*/ 145422 w 2498385"/>
              <a:gd name="connsiteY13-1488" fmla="*/ 1365378 h 1365378"/>
              <a:gd name="connsiteX0-1489" fmla="*/ 145422 w 2498385"/>
              <a:gd name="connsiteY0-1490" fmla="*/ 1365392 h 1365392"/>
              <a:gd name="connsiteX1-1491" fmla="*/ 265233 w 2498385"/>
              <a:gd name="connsiteY1-1492" fmla="*/ 1099329 h 1365392"/>
              <a:gd name="connsiteX2-1493" fmla="*/ 168235 w 2498385"/>
              <a:gd name="connsiteY2-1494" fmla="*/ 1108824 h 1365392"/>
              <a:gd name="connsiteX3-1495" fmla="*/ 996508 w 2498385"/>
              <a:gd name="connsiteY3-1496" fmla="*/ 173661 h 1365392"/>
              <a:gd name="connsiteX4-1497" fmla="*/ 1368685 w 2498385"/>
              <a:gd name="connsiteY4-1498" fmla="*/ 137481 h 1365392"/>
              <a:gd name="connsiteX5-1499" fmla="*/ 2349036 w 2498385"/>
              <a:gd name="connsiteY5-1500" fmla="*/ 866728 h 1365392"/>
              <a:gd name="connsiteX6-1501" fmla="*/ 2264430 w 2498385"/>
              <a:gd name="connsiteY6-1502" fmla="*/ 881099 h 1365392"/>
              <a:gd name="connsiteX7-1503" fmla="*/ 2418414 w 2498385"/>
              <a:gd name="connsiteY7-1504" fmla="*/ 1123425 h 1365392"/>
              <a:gd name="connsiteX8-1505" fmla="*/ 2498385 w 2498385"/>
              <a:gd name="connsiteY8-1506" fmla="*/ 837696 h 1365392"/>
              <a:gd name="connsiteX9-1507" fmla="*/ 2432271 w 2498385"/>
              <a:gd name="connsiteY9-1508" fmla="*/ 858021 h 1365392"/>
              <a:gd name="connsiteX10-1509" fmla="*/ 1235048 w 2498385"/>
              <a:gd name="connsiteY10-1510" fmla="*/ 322 h 1365392"/>
              <a:gd name="connsiteX11-1511" fmla="*/ 85094 w 2498385"/>
              <a:gd name="connsiteY11-1512" fmla="*/ 1118395 h 1365392"/>
              <a:gd name="connsiteX12-1513" fmla="*/ 0 w 2498385"/>
              <a:gd name="connsiteY12-1514" fmla="*/ 1126281 h 1365392"/>
              <a:gd name="connsiteX13-1515" fmla="*/ 145422 w 2498385"/>
              <a:gd name="connsiteY13-1516" fmla="*/ 1365392 h 1365392"/>
              <a:gd name="connsiteX0-1517" fmla="*/ 145422 w 2498385"/>
              <a:gd name="connsiteY0-1518" fmla="*/ 1365394 h 1365394"/>
              <a:gd name="connsiteX1-1519" fmla="*/ 265233 w 2498385"/>
              <a:gd name="connsiteY1-1520" fmla="*/ 1099331 h 1365394"/>
              <a:gd name="connsiteX2-1521" fmla="*/ 168235 w 2498385"/>
              <a:gd name="connsiteY2-1522" fmla="*/ 1108826 h 1365394"/>
              <a:gd name="connsiteX3-1523" fmla="*/ 996508 w 2498385"/>
              <a:gd name="connsiteY3-1524" fmla="*/ 173663 h 1365394"/>
              <a:gd name="connsiteX4-1525" fmla="*/ 1368685 w 2498385"/>
              <a:gd name="connsiteY4-1526" fmla="*/ 137483 h 1365394"/>
              <a:gd name="connsiteX5-1527" fmla="*/ 2349036 w 2498385"/>
              <a:gd name="connsiteY5-1528" fmla="*/ 866730 h 1365394"/>
              <a:gd name="connsiteX6-1529" fmla="*/ 2264430 w 2498385"/>
              <a:gd name="connsiteY6-1530" fmla="*/ 881101 h 1365394"/>
              <a:gd name="connsiteX7-1531" fmla="*/ 2418414 w 2498385"/>
              <a:gd name="connsiteY7-1532" fmla="*/ 1123427 h 1365394"/>
              <a:gd name="connsiteX8-1533" fmla="*/ 2498385 w 2498385"/>
              <a:gd name="connsiteY8-1534" fmla="*/ 837698 h 1365394"/>
              <a:gd name="connsiteX9-1535" fmla="*/ 2432271 w 2498385"/>
              <a:gd name="connsiteY9-1536" fmla="*/ 858023 h 1365394"/>
              <a:gd name="connsiteX10-1537" fmla="*/ 1235048 w 2498385"/>
              <a:gd name="connsiteY10-1538" fmla="*/ 324 h 1365394"/>
              <a:gd name="connsiteX11-1539" fmla="*/ 85094 w 2498385"/>
              <a:gd name="connsiteY11-1540" fmla="*/ 1118397 h 1365394"/>
              <a:gd name="connsiteX12-1541" fmla="*/ 0 w 2498385"/>
              <a:gd name="connsiteY12-1542" fmla="*/ 1126283 h 1365394"/>
              <a:gd name="connsiteX13-1543" fmla="*/ 145422 w 2498385"/>
              <a:gd name="connsiteY13-1544" fmla="*/ 1365394 h 1365394"/>
              <a:gd name="connsiteX0-1545" fmla="*/ 145422 w 2498385"/>
              <a:gd name="connsiteY0-1546" fmla="*/ 1365393 h 1365393"/>
              <a:gd name="connsiteX1-1547" fmla="*/ 265233 w 2498385"/>
              <a:gd name="connsiteY1-1548" fmla="*/ 1099330 h 1365393"/>
              <a:gd name="connsiteX2-1549" fmla="*/ 168235 w 2498385"/>
              <a:gd name="connsiteY2-1550" fmla="*/ 1108825 h 1365393"/>
              <a:gd name="connsiteX3-1551" fmla="*/ 996508 w 2498385"/>
              <a:gd name="connsiteY3-1552" fmla="*/ 173662 h 1365393"/>
              <a:gd name="connsiteX4-1553" fmla="*/ 1368685 w 2498385"/>
              <a:gd name="connsiteY4-1554" fmla="*/ 137482 h 1365393"/>
              <a:gd name="connsiteX5-1555" fmla="*/ 2349036 w 2498385"/>
              <a:gd name="connsiteY5-1556" fmla="*/ 866729 h 1365393"/>
              <a:gd name="connsiteX6-1557" fmla="*/ 2264430 w 2498385"/>
              <a:gd name="connsiteY6-1558" fmla="*/ 881100 h 1365393"/>
              <a:gd name="connsiteX7-1559" fmla="*/ 2418414 w 2498385"/>
              <a:gd name="connsiteY7-1560" fmla="*/ 1123426 h 1365393"/>
              <a:gd name="connsiteX8-1561" fmla="*/ 2498385 w 2498385"/>
              <a:gd name="connsiteY8-1562" fmla="*/ 837697 h 1365393"/>
              <a:gd name="connsiteX9-1563" fmla="*/ 2432271 w 2498385"/>
              <a:gd name="connsiteY9-1564" fmla="*/ 858022 h 1365393"/>
              <a:gd name="connsiteX10-1565" fmla="*/ 1235048 w 2498385"/>
              <a:gd name="connsiteY10-1566" fmla="*/ 323 h 1365393"/>
              <a:gd name="connsiteX11-1567" fmla="*/ 85094 w 2498385"/>
              <a:gd name="connsiteY11-1568" fmla="*/ 1118396 h 1365393"/>
              <a:gd name="connsiteX12-1569" fmla="*/ 0 w 2498385"/>
              <a:gd name="connsiteY12-1570" fmla="*/ 1126282 h 1365393"/>
              <a:gd name="connsiteX13-1571" fmla="*/ 145422 w 2498385"/>
              <a:gd name="connsiteY13-1572" fmla="*/ 1365393 h 1365393"/>
              <a:gd name="connsiteX0-1573" fmla="*/ 145422 w 2498385"/>
              <a:gd name="connsiteY0-1574" fmla="*/ 1327520 h 1327520"/>
              <a:gd name="connsiteX1-1575" fmla="*/ 265233 w 2498385"/>
              <a:gd name="connsiteY1-1576" fmla="*/ 1061457 h 1327520"/>
              <a:gd name="connsiteX2-1577" fmla="*/ 168235 w 2498385"/>
              <a:gd name="connsiteY2-1578" fmla="*/ 1070952 h 1327520"/>
              <a:gd name="connsiteX3-1579" fmla="*/ 996508 w 2498385"/>
              <a:gd name="connsiteY3-1580" fmla="*/ 135789 h 1327520"/>
              <a:gd name="connsiteX4-1581" fmla="*/ 1368685 w 2498385"/>
              <a:gd name="connsiteY4-1582" fmla="*/ 99609 h 1327520"/>
              <a:gd name="connsiteX5-1583" fmla="*/ 2349036 w 2498385"/>
              <a:gd name="connsiteY5-1584" fmla="*/ 828856 h 1327520"/>
              <a:gd name="connsiteX6-1585" fmla="*/ 2264430 w 2498385"/>
              <a:gd name="connsiteY6-1586" fmla="*/ 843227 h 1327520"/>
              <a:gd name="connsiteX7-1587" fmla="*/ 2418414 w 2498385"/>
              <a:gd name="connsiteY7-1588" fmla="*/ 1085553 h 1327520"/>
              <a:gd name="connsiteX8-1589" fmla="*/ 2498385 w 2498385"/>
              <a:gd name="connsiteY8-1590" fmla="*/ 799824 h 1327520"/>
              <a:gd name="connsiteX9-1591" fmla="*/ 2432271 w 2498385"/>
              <a:gd name="connsiteY9-1592" fmla="*/ 820149 h 1327520"/>
              <a:gd name="connsiteX10-1593" fmla="*/ 1206258 w 2498385"/>
              <a:gd name="connsiteY10-1594" fmla="*/ 343 h 1327520"/>
              <a:gd name="connsiteX11-1595" fmla="*/ 85094 w 2498385"/>
              <a:gd name="connsiteY11-1596" fmla="*/ 1080523 h 1327520"/>
              <a:gd name="connsiteX12-1597" fmla="*/ 0 w 2498385"/>
              <a:gd name="connsiteY12-1598" fmla="*/ 1088409 h 1327520"/>
              <a:gd name="connsiteX13-1599" fmla="*/ 145422 w 2498385"/>
              <a:gd name="connsiteY13-1600" fmla="*/ 1327520 h 1327520"/>
              <a:gd name="connsiteX0-1601" fmla="*/ 145422 w 2498385"/>
              <a:gd name="connsiteY0-1602" fmla="*/ 1339290 h 1339290"/>
              <a:gd name="connsiteX1-1603" fmla="*/ 265233 w 2498385"/>
              <a:gd name="connsiteY1-1604" fmla="*/ 1073227 h 1339290"/>
              <a:gd name="connsiteX2-1605" fmla="*/ 168235 w 2498385"/>
              <a:gd name="connsiteY2-1606" fmla="*/ 1082722 h 1339290"/>
              <a:gd name="connsiteX3-1607" fmla="*/ 996508 w 2498385"/>
              <a:gd name="connsiteY3-1608" fmla="*/ 147559 h 1339290"/>
              <a:gd name="connsiteX4-1609" fmla="*/ 1368685 w 2498385"/>
              <a:gd name="connsiteY4-1610" fmla="*/ 111379 h 1339290"/>
              <a:gd name="connsiteX5-1611" fmla="*/ 2349036 w 2498385"/>
              <a:gd name="connsiteY5-1612" fmla="*/ 840626 h 1339290"/>
              <a:gd name="connsiteX6-1613" fmla="*/ 2264430 w 2498385"/>
              <a:gd name="connsiteY6-1614" fmla="*/ 854997 h 1339290"/>
              <a:gd name="connsiteX7-1615" fmla="*/ 2418414 w 2498385"/>
              <a:gd name="connsiteY7-1616" fmla="*/ 1097323 h 1339290"/>
              <a:gd name="connsiteX8-1617" fmla="*/ 2498385 w 2498385"/>
              <a:gd name="connsiteY8-1618" fmla="*/ 811594 h 1339290"/>
              <a:gd name="connsiteX9-1619" fmla="*/ 2432271 w 2498385"/>
              <a:gd name="connsiteY9-1620" fmla="*/ 831919 h 1339290"/>
              <a:gd name="connsiteX10-1621" fmla="*/ 1307725 w 2498385"/>
              <a:gd name="connsiteY10-1622" fmla="*/ 336 h 1339290"/>
              <a:gd name="connsiteX11-1623" fmla="*/ 85094 w 2498385"/>
              <a:gd name="connsiteY11-1624" fmla="*/ 1092293 h 1339290"/>
              <a:gd name="connsiteX12-1625" fmla="*/ 0 w 2498385"/>
              <a:gd name="connsiteY12-1626" fmla="*/ 1100179 h 1339290"/>
              <a:gd name="connsiteX13-1627" fmla="*/ 145422 w 2498385"/>
              <a:gd name="connsiteY13-1628" fmla="*/ 1339290 h 1339290"/>
              <a:gd name="connsiteX0-1629" fmla="*/ 145422 w 2498385"/>
              <a:gd name="connsiteY0-1630" fmla="*/ 1339290 h 1339290"/>
              <a:gd name="connsiteX1-1631" fmla="*/ 265233 w 2498385"/>
              <a:gd name="connsiteY1-1632" fmla="*/ 1073227 h 1339290"/>
              <a:gd name="connsiteX2-1633" fmla="*/ 168235 w 2498385"/>
              <a:gd name="connsiteY2-1634" fmla="*/ 1082722 h 1339290"/>
              <a:gd name="connsiteX3-1635" fmla="*/ 996508 w 2498385"/>
              <a:gd name="connsiteY3-1636" fmla="*/ 147559 h 1339290"/>
              <a:gd name="connsiteX4-1637" fmla="*/ 1514461 w 2498385"/>
              <a:gd name="connsiteY4-1638" fmla="*/ 136583 h 1339290"/>
              <a:gd name="connsiteX5-1639" fmla="*/ 2349036 w 2498385"/>
              <a:gd name="connsiteY5-1640" fmla="*/ 840626 h 1339290"/>
              <a:gd name="connsiteX6-1641" fmla="*/ 2264430 w 2498385"/>
              <a:gd name="connsiteY6-1642" fmla="*/ 854997 h 1339290"/>
              <a:gd name="connsiteX7-1643" fmla="*/ 2418414 w 2498385"/>
              <a:gd name="connsiteY7-1644" fmla="*/ 1097323 h 1339290"/>
              <a:gd name="connsiteX8-1645" fmla="*/ 2498385 w 2498385"/>
              <a:gd name="connsiteY8-1646" fmla="*/ 811594 h 1339290"/>
              <a:gd name="connsiteX9-1647" fmla="*/ 2432271 w 2498385"/>
              <a:gd name="connsiteY9-1648" fmla="*/ 831919 h 1339290"/>
              <a:gd name="connsiteX10-1649" fmla="*/ 1307725 w 2498385"/>
              <a:gd name="connsiteY10-1650" fmla="*/ 336 h 1339290"/>
              <a:gd name="connsiteX11-1651" fmla="*/ 85094 w 2498385"/>
              <a:gd name="connsiteY11-1652" fmla="*/ 1092293 h 1339290"/>
              <a:gd name="connsiteX12-1653" fmla="*/ 0 w 2498385"/>
              <a:gd name="connsiteY12-1654" fmla="*/ 1100179 h 1339290"/>
              <a:gd name="connsiteX13-1655" fmla="*/ 145422 w 2498385"/>
              <a:gd name="connsiteY13-1656" fmla="*/ 1339290 h 1339290"/>
              <a:gd name="connsiteX0-1657" fmla="*/ 145422 w 2498385"/>
              <a:gd name="connsiteY0-1658" fmla="*/ 1339290 h 1339290"/>
              <a:gd name="connsiteX1-1659" fmla="*/ 265233 w 2498385"/>
              <a:gd name="connsiteY1-1660" fmla="*/ 1073227 h 1339290"/>
              <a:gd name="connsiteX2-1661" fmla="*/ 168235 w 2498385"/>
              <a:gd name="connsiteY2-1662" fmla="*/ 1082722 h 1339290"/>
              <a:gd name="connsiteX3-1663" fmla="*/ 1101972 w 2498385"/>
              <a:gd name="connsiteY3-1664" fmla="*/ 130523 h 1339290"/>
              <a:gd name="connsiteX4-1665" fmla="*/ 1514461 w 2498385"/>
              <a:gd name="connsiteY4-1666" fmla="*/ 136583 h 1339290"/>
              <a:gd name="connsiteX5-1667" fmla="*/ 2349036 w 2498385"/>
              <a:gd name="connsiteY5-1668" fmla="*/ 840626 h 1339290"/>
              <a:gd name="connsiteX6-1669" fmla="*/ 2264430 w 2498385"/>
              <a:gd name="connsiteY6-1670" fmla="*/ 854997 h 1339290"/>
              <a:gd name="connsiteX7-1671" fmla="*/ 2418414 w 2498385"/>
              <a:gd name="connsiteY7-1672" fmla="*/ 1097323 h 1339290"/>
              <a:gd name="connsiteX8-1673" fmla="*/ 2498385 w 2498385"/>
              <a:gd name="connsiteY8-1674" fmla="*/ 811594 h 1339290"/>
              <a:gd name="connsiteX9-1675" fmla="*/ 2432271 w 2498385"/>
              <a:gd name="connsiteY9-1676" fmla="*/ 831919 h 1339290"/>
              <a:gd name="connsiteX10-1677" fmla="*/ 1307725 w 2498385"/>
              <a:gd name="connsiteY10-1678" fmla="*/ 336 h 1339290"/>
              <a:gd name="connsiteX11-1679" fmla="*/ 85094 w 2498385"/>
              <a:gd name="connsiteY11-1680" fmla="*/ 1092293 h 1339290"/>
              <a:gd name="connsiteX12-1681" fmla="*/ 0 w 2498385"/>
              <a:gd name="connsiteY12-1682" fmla="*/ 1100179 h 1339290"/>
              <a:gd name="connsiteX13-1683" fmla="*/ 145422 w 2498385"/>
              <a:gd name="connsiteY13-1684" fmla="*/ 1339290 h 1339290"/>
              <a:gd name="connsiteX0-1685" fmla="*/ 145422 w 2498385"/>
              <a:gd name="connsiteY0-1686" fmla="*/ 1339290 h 1339290"/>
              <a:gd name="connsiteX1-1687" fmla="*/ 265233 w 2498385"/>
              <a:gd name="connsiteY1-1688" fmla="*/ 1073227 h 1339290"/>
              <a:gd name="connsiteX2-1689" fmla="*/ 168235 w 2498385"/>
              <a:gd name="connsiteY2-1690" fmla="*/ 1082722 h 1339290"/>
              <a:gd name="connsiteX3-1691" fmla="*/ 1101972 w 2498385"/>
              <a:gd name="connsiteY3-1692" fmla="*/ 130523 h 1339290"/>
              <a:gd name="connsiteX4-1693" fmla="*/ 1514461 w 2498385"/>
              <a:gd name="connsiteY4-1694" fmla="*/ 136583 h 1339290"/>
              <a:gd name="connsiteX5-1695" fmla="*/ 2349036 w 2498385"/>
              <a:gd name="connsiteY5-1696" fmla="*/ 840626 h 1339290"/>
              <a:gd name="connsiteX6-1697" fmla="*/ 2264430 w 2498385"/>
              <a:gd name="connsiteY6-1698" fmla="*/ 854997 h 1339290"/>
              <a:gd name="connsiteX7-1699" fmla="*/ 2418414 w 2498385"/>
              <a:gd name="connsiteY7-1700" fmla="*/ 1097323 h 1339290"/>
              <a:gd name="connsiteX8-1701" fmla="*/ 2498385 w 2498385"/>
              <a:gd name="connsiteY8-1702" fmla="*/ 811594 h 1339290"/>
              <a:gd name="connsiteX9-1703" fmla="*/ 2432271 w 2498385"/>
              <a:gd name="connsiteY9-1704" fmla="*/ 831919 h 1339290"/>
              <a:gd name="connsiteX10-1705" fmla="*/ 1307725 w 2498385"/>
              <a:gd name="connsiteY10-1706" fmla="*/ 336 h 1339290"/>
              <a:gd name="connsiteX11-1707" fmla="*/ 85094 w 2498385"/>
              <a:gd name="connsiteY11-1708" fmla="*/ 1092293 h 1339290"/>
              <a:gd name="connsiteX12-1709" fmla="*/ 0 w 2498385"/>
              <a:gd name="connsiteY12-1710" fmla="*/ 1100179 h 1339290"/>
              <a:gd name="connsiteX13-1711" fmla="*/ 145422 w 2498385"/>
              <a:gd name="connsiteY13-1712" fmla="*/ 1339290 h 1339290"/>
              <a:gd name="connsiteX0-1713" fmla="*/ 145422 w 2498385"/>
              <a:gd name="connsiteY0-1714" fmla="*/ 1339290 h 1339290"/>
              <a:gd name="connsiteX1-1715" fmla="*/ 265233 w 2498385"/>
              <a:gd name="connsiteY1-1716" fmla="*/ 1073227 h 1339290"/>
              <a:gd name="connsiteX2-1717" fmla="*/ 168235 w 2498385"/>
              <a:gd name="connsiteY2-1718" fmla="*/ 1082722 h 1339290"/>
              <a:gd name="connsiteX3-1719" fmla="*/ 1101972 w 2498385"/>
              <a:gd name="connsiteY3-1720" fmla="*/ 130523 h 1339290"/>
              <a:gd name="connsiteX4-1721" fmla="*/ 1514461 w 2498385"/>
              <a:gd name="connsiteY4-1722" fmla="*/ 136583 h 1339290"/>
              <a:gd name="connsiteX5-1723" fmla="*/ 2349036 w 2498385"/>
              <a:gd name="connsiteY5-1724" fmla="*/ 840626 h 1339290"/>
              <a:gd name="connsiteX6-1725" fmla="*/ 2264430 w 2498385"/>
              <a:gd name="connsiteY6-1726" fmla="*/ 854997 h 1339290"/>
              <a:gd name="connsiteX7-1727" fmla="*/ 2418414 w 2498385"/>
              <a:gd name="connsiteY7-1728" fmla="*/ 1097323 h 1339290"/>
              <a:gd name="connsiteX8-1729" fmla="*/ 2498385 w 2498385"/>
              <a:gd name="connsiteY8-1730" fmla="*/ 811594 h 1339290"/>
              <a:gd name="connsiteX9-1731" fmla="*/ 2432271 w 2498385"/>
              <a:gd name="connsiteY9-1732" fmla="*/ 831919 h 1339290"/>
              <a:gd name="connsiteX10-1733" fmla="*/ 1307725 w 2498385"/>
              <a:gd name="connsiteY10-1734" fmla="*/ 336 h 1339290"/>
              <a:gd name="connsiteX11-1735" fmla="*/ 85094 w 2498385"/>
              <a:gd name="connsiteY11-1736" fmla="*/ 1092293 h 1339290"/>
              <a:gd name="connsiteX12-1737" fmla="*/ 0 w 2498385"/>
              <a:gd name="connsiteY12-1738" fmla="*/ 1100179 h 1339290"/>
              <a:gd name="connsiteX13-1739" fmla="*/ 145422 w 2498385"/>
              <a:gd name="connsiteY13-1740" fmla="*/ 1339290 h 1339290"/>
              <a:gd name="connsiteX0-1741" fmla="*/ 145422 w 2498385"/>
              <a:gd name="connsiteY0-1742" fmla="*/ 1339290 h 1339290"/>
              <a:gd name="connsiteX1-1743" fmla="*/ 265233 w 2498385"/>
              <a:gd name="connsiteY1-1744" fmla="*/ 1073227 h 1339290"/>
              <a:gd name="connsiteX2-1745" fmla="*/ 168235 w 2498385"/>
              <a:gd name="connsiteY2-1746" fmla="*/ 1082722 h 1339290"/>
              <a:gd name="connsiteX3-1747" fmla="*/ 1101972 w 2498385"/>
              <a:gd name="connsiteY3-1748" fmla="*/ 130523 h 1339290"/>
              <a:gd name="connsiteX4-1749" fmla="*/ 1514461 w 2498385"/>
              <a:gd name="connsiteY4-1750" fmla="*/ 136583 h 1339290"/>
              <a:gd name="connsiteX5-1751" fmla="*/ 2349036 w 2498385"/>
              <a:gd name="connsiteY5-1752" fmla="*/ 840626 h 1339290"/>
              <a:gd name="connsiteX6-1753" fmla="*/ 2264430 w 2498385"/>
              <a:gd name="connsiteY6-1754" fmla="*/ 854997 h 1339290"/>
              <a:gd name="connsiteX7-1755" fmla="*/ 2418414 w 2498385"/>
              <a:gd name="connsiteY7-1756" fmla="*/ 1097323 h 1339290"/>
              <a:gd name="connsiteX8-1757" fmla="*/ 2498385 w 2498385"/>
              <a:gd name="connsiteY8-1758" fmla="*/ 811594 h 1339290"/>
              <a:gd name="connsiteX9-1759" fmla="*/ 2432271 w 2498385"/>
              <a:gd name="connsiteY9-1760" fmla="*/ 831919 h 1339290"/>
              <a:gd name="connsiteX10-1761" fmla="*/ 1307725 w 2498385"/>
              <a:gd name="connsiteY10-1762" fmla="*/ 336 h 1339290"/>
              <a:gd name="connsiteX11-1763" fmla="*/ 85094 w 2498385"/>
              <a:gd name="connsiteY11-1764" fmla="*/ 1092293 h 1339290"/>
              <a:gd name="connsiteX12-1765" fmla="*/ 0 w 2498385"/>
              <a:gd name="connsiteY12-1766" fmla="*/ 1100179 h 1339290"/>
              <a:gd name="connsiteX13-1767" fmla="*/ 145422 w 2498385"/>
              <a:gd name="connsiteY13-1768" fmla="*/ 1339290 h 1339290"/>
              <a:gd name="connsiteX0-1769" fmla="*/ 145422 w 2498385"/>
              <a:gd name="connsiteY0-1770" fmla="*/ 1339290 h 1339290"/>
              <a:gd name="connsiteX1-1771" fmla="*/ 265233 w 2498385"/>
              <a:gd name="connsiteY1-1772" fmla="*/ 1073227 h 1339290"/>
              <a:gd name="connsiteX2-1773" fmla="*/ 168235 w 2498385"/>
              <a:gd name="connsiteY2-1774" fmla="*/ 1082722 h 1339290"/>
              <a:gd name="connsiteX3-1775" fmla="*/ 1101972 w 2498385"/>
              <a:gd name="connsiteY3-1776" fmla="*/ 130523 h 1339290"/>
              <a:gd name="connsiteX4-1777" fmla="*/ 1513737 w 2498385"/>
              <a:gd name="connsiteY4-1778" fmla="*/ 121654 h 1339290"/>
              <a:gd name="connsiteX5-1779" fmla="*/ 2349036 w 2498385"/>
              <a:gd name="connsiteY5-1780" fmla="*/ 840626 h 1339290"/>
              <a:gd name="connsiteX6-1781" fmla="*/ 2264430 w 2498385"/>
              <a:gd name="connsiteY6-1782" fmla="*/ 854997 h 1339290"/>
              <a:gd name="connsiteX7-1783" fmla="*/ 2418414 w 2498385"/>
              <a:gd name="connsiteY7-1784" fmla="*/ 1097323 h 1339290"/>
              <a:gd name="connsiteX8-1785" fmla="*/ 2498385 w 2498385"/>
              <a:gd name="connsiteY8-1786" fmla="*/ 811594 h 1339290"/>
              <a:gd name="connsiteX9-1787" fmla="*/ 2432271 w 2498385"/>
              <a:gd name="connsiteY9-1788" fmla="*/ 831919 h 1339290"/>
              <a:gd name="connsiteX10-1789" fmla="*/ 1307725 w 2498385"/>
              <a:gd name="connsiteY10-1790" fmla="*/ 336 h 1339290"/>
              <a:gd name="connsiteX11-1791" fmla="*/ 85094 w 2498385"/>
              <a:gd name="connsiteY11-1792" fmla="*/ 1092293 h 1339290"/>
              <a:gd name="connsiteX12-1793" fmla="*/ 0 w 2498385"/>
              <a:gd name="connsiteY12-1794" fmla="*/ 1100179 h 1339290"/>
              <a:gd name="connsiteX13-1795" fmla="*/ 145422 w 2498385"/>
              <a:gd name="connsiteY13-1796" fmla="*/ 1339290 h 1339290"/>
              <a:gd name="connsiteX0-1797" fmla="*/ 145422 w 2498385"/>
              <a:gd name="connsiteY0-1798" fmla="*/ 1339290 h 1339290"/>
              <a:gd name="connsiteX1-1799" fmla="*/ 265233 w 2498385"/>
              <a:gd name="connsiteY1-1800" fmla="*/ 1073227 h 1339290"/>
              <a:gd name="connsiteX2-1801" fmla="*/ 168235 w 2498385"/>
              <a:gd name="connsiteY2-1802" fmla="*/ 1082722 h 1339290"/>
              <a:gd name="connsiteX3-1803" fmla="*/ 1101972 w 2498385"/>
              <a:gd name="connsiteY3-1804" fmla="*/ 130523 h 1339290"/>
              <a:gd name="connsiteX4-1805" fmla="*/ 1513737 w 2498385"/>
              <a:gd name="connsiteY4-1806" fmla="*/ 121654 h 1339290"/>
              <a:gd name="connsiteX5-1807" fmla="*/ 2349036 w 2498385"/>
              <a:gd name="connsiteY5-1808" fmla="*/ 840626 h 1339290"/>
              <a:gd name="connsiteX6-1809" fmla="*/ 2264430 w 2498385"/>
              <a:gd name="connsiteY6-1810" fmla="*/ 854997 h 1339290"/>
              <a:gd name="connsiteX7-1811" fmla="*/ 2418414 w 2498385"/>
              <a:gd name="connsiteY7-1812" fmla="*/ 1097323 h 1339290"/>
              <a:gd name="connsiteX8-1813" fmla="*/ 2498385 w 2498385"/>
              <a:gd name="connsiteY8-1814" fmla="*/ 811594 h 1339290"/>
              <a:gd name="connsiteX9-1815" fmla="*/ 2432271 w 2498385"/>
              <a:gd name="connsiteY9-1816" fmla="*/ 831919 h 1339290"/>
              <a:gd name="connsiteX10-1817" fmla="*/ 1307725 w 2498385"/>
              <a:gd name="connsiteY10-1818" fmla="*/ 336 h 1339290"/>
              <a:gd name="connsiteX11-1819" fmla="*/ 85094 w 2498385"/>
              <a:gd name="connsiteY11-1820" fmla="*/ 1092293 h 1339290"/>
              <a:gd name="connsiteX12-1821" fmla="*/ 0 w 2498385"/>
              <a:gd name="connsiteY12-1822" fmla="*/ 1100179 h 1339290"/>
              <a:gd name="connsiteX13-1823" fmla="*/ 145422 w 2498385"/>
              <a:gd name="connsiteY13-1824" fmla="*/ 1339290 h 1339290"/>
              <a:gd name="connsiteX0-1825" fmla="*/ 145422 w 2498385"/>
              <a:gd name="connsiteY0-1826" fmla="*/ 1339290 h 1339290"/>
              <a:gd name="connsiteX1-1827" fmla="*/ 265233 w 2498385"/>
              <a:gd name="connsiteY1-1828" fmla="*/ 1073227 h 1339290"/>
              <a:gd name="connsiteX2-1829" fmla="*/ 168235 w 2498385"/>
              <a:gd name="connsiteY2-1830" fmla="*/ 1082722 h 1339290"/>
              <a:gd name="connsiteX3-1831" fmla="*/ 1101972 w 2498385"/>
              <a:gd name="connsiteY3-1832" fmla="*/ 130523 h 1339290"/>
              <a:gd name="connsiteX4-1833" fmla="*/ 1513737 w 2498385"/>
              <a:gd name="connsiteY4-1834" fmla="*/ 121654 h 1339290"/>
              <a:gd name="connsiteX5-1835" fmla="*/ 2349036 w 2498385"/>
              <a:gd name="connsiteY5-1836" fmla="*/ 840626 h 1339290"/>
              <a:gd name="connsiteX6-1837" fmla="*/ 2264430 w 2498385"/>
              <a:gd name="connsiteY6-1838" fmla="*/ 854997 h 1339290"/>
              <a:gd name="connsiteX7-1839" fmla="*/ 2418414 w 2498385"/>
              <a:gd name="connsiteY7-1840" fmla="*/ 1097323 h 1339290"/>
              <a:gd name="connsiteX8-1841" fmla="*/ 2498385 w 2498385"/>
              <a:gd name="connsiteY8-1842" fmla="*/ 811594 h 1339290"/>
              <a:gd name="connsiteX9-1843" fmla="*/ 2432271 w 2498385"/>
              <a:gd name="connsiteY9-1844" fmla="*/ 831919 h 1339290"/>
              <a:gd name="connsiteX10-1845" fmla="*/ 1307725 w 2498385"/>
              <a:gd name="connsiteY10-1846" fmla="*/ 336 h 1339290"/>
              <a:gd name="connsiteX11-1847" fmla="*/ 85094 w 2498385"/>
              <a:gd name="connsiteY11-1848" fmla="*/ 1092293 h 1339290"/>
              <a:gd name="connsiteX12-1849" fmla="*/ 0 w 2498385"/>
              <a:gd name="connsiteY12-1850" fmla="*/ 1100179 h 1339290"/>
              <a:gd name="connsiteX13-1851" fmla="*/ 145422 w 2498385"/>
              <a:gd name="connsiteY13-1852" fmla="*/ 1339290 h 1339290"/>
              <a:gd name="connsiteX0-1853" fmla="*/ 145422 w 2498385"/>
              <a:gd name="connsiteY0-1854" fmla="*/ 1339144 h 1339144"/>
              <a:gd name="connsiteX1-1855" fmla="*/ 265233 w 2498385"/>
              <a:gd name="connsiteY1-1856" fmla="*/ 1073081 h 1339144"/>
              <a:gd name="connsiteX2-1857" fmla="*/ 168235 w 2498385"/>
              <a:gd name="connsiteY2-1858" fmla="*/ 1082576 h 1339144"/>
              <a:gd name="connsiteX3-1859" fmla="*/ 1101972 w 2498385"/>
              <a:gd name="connsiteY3-1860" fmla="*/ 130377 h 1339144"/>
              <a:gd name="connsiteX4-1861" fmla="*/ 1513737 w 2498385"/>
              <a:gd name="connsiteY4-1862" fmla="*/ 121508 h 1339144"/>
              <a:gd name="connsiteX5-1863" fmla="*/ 2349036 w 2498385"/>
              <a:gd name="connsiteY5-1864" fmla="*/ 840480 h 1339144"/>
              <a:gd name="connsiteX6-1865" fmla="*/ 2264430 w 2498385"/>
              <a:gd name="connsiteY6-1866" fmla="*/ 854851 h 1339144"/>
              <a:gd name="connsiteX7-1867" fmla="*/ 2418414 w 2498385"/>
              <a:gd name="connsiteY7-1868" fmla="*/ 1097177 h 1339144"/>
              <a:gd name="connsiteX8-1869" fmla="*/ 2498385 w 2498385"/>
              <a:gd name="connsiteY8-1870" fmla="*/ 811448 h 1339144"/>
              <a:gd name="connsiteX9-1871" fmla="*/ 2432271 w 2498385"/>
              <a:gd name="connsiteY9-1872" fmla="*/ 831773 h 1339144"/>
              <a:gd name="connsiteX10-1873" fmla="*/ 1307725 w 2498385"/>
              <a:gd name="connsiteY10-1874" fmla="*/ 190 h 1339144"/>
              <a:gd name="connsiteX11-1875" fmla="*/ 85094 w 2498385"/>
              <a:gd name="connsiteY11-1876" fmla="*/ 1092147 h 1339144"/>
              <a:gd name="connsiteX12-1877" fmla="*/ 0 w 2498385"/>
              <a:gd name="connsiteY12-1878" fmla="*/ 1100033 h 1339144"/>
              <a:gd name="connsiteX13-1879" fmla="*/ 145422 w 2498385"/>
              <a:gd name="connsiteY13-1880" fmla="*/ 1339144 h 1339144"/>
              <a:gd name="connsiteX0-1881" fmla="*/ 145422 w 2498385"/>
              <a:gd name="connsiteY0-1882" fmla="*/ 1339549 h 1339549"/>
              <a:gd name="connsiteX1-1883" fmla="*/ 265233 w 2498385"/>
              <a:gd name="connsiteY1-1884" fmla="*/ 1073486 h 1339549"/>
              <a:gd name="connsiteX2-1885" fmla="*/ 168235 w 2498385"/>
              <a:gd name="connsiteY2-1886" fmla="*/ 1082981 h 1339549"/>
              <a:gd name="connsiteX3-1887" fmla="*/ 1101972 w 2498385"/>
              <a:gd name="connsiteY3-1888" fmla="*/ 130782 h 1339549"/>
              <a:gd name="connsiteX4-1889" fmla="*/ 1513737 w 2498385"/>
              <a:gd name="connsiteY4-1890" fmla="*/ 121913 h 1339549"/>
              <a:gd name="connsiteX5-1891" fmla="*/ 2349036 w 2498385"/>
              <a:gd name="connsiteY5-1892" fmla="*/ 840885 h 1339549"/>
              <a:gd name="connsiteX6-1893" fmla="*/ 2264430 w 2498385"/>
              <a:gd name="connsiteY6-1894" fmla="*/ 855256 h 1339549"/>
              <a:gd name="connsiteX7-1895" fmla="*/ 2418414 w 2498385"/>
              <a:gd name="connsiteY7-1896" fmla="*/ 1097582 h 1339549"/>
              <a:gd name="connsiteX8-1897" fmla="*/ 2498385 w 2498385"/>
              <a:gd name="connsiteY8-1898" fmla="*/ 811853 h 1339549"/>
              <a:gd name="connsiteX9-1899" fmla="*/ 2432271 w 2498385"/>
              <a:gd name="connsiteY9-1900" fmla="*/ 832178 h 1339549"/>
              <a:gd name="connsiteX10-1901" fmla="*/ 1307725 w 2498385"/>
              <a:gd name="connsiteY10-1902" fmla="*/ 595 h 1339549"/>
              <a:gd name="connsiteX11-1903" fmla="*/ 85094 w 2498385"/>
              <a:gd name="connsiteY11-1904" fmla="*/ 1092552 h 1339549"/>
              <a:gd name="connsiteX12-1905" fmla="*/ 0 w 2498385"/>
              <a:gd name="connsiteY12-1906" fmla="*/ 1100438 h 1339549"/>
              <a:gd name="connsiteX13-1907" fmla="*/ 145422 w 2498385"/>
              <a:gd name="connsiteY13-1908" fmla="*/ 1339549 h 1339549"/>
              <a:gd name="connsiteX0-1909" fmla="*/ 145422 w 2498385"/>
              <a:gd name="connsiteY0-1910" fmla="*/ 1324636 h 1324636"/>
              <a:gd name="connsiteX1-1911" fmla="*/ 265233 w 2498385"/>
              <a:gd name="connsiteY1-1912" fmla="*/ 1058573 h 1324636"/>
              <a:gd name="connsiteX2-1913" fmla="*/ 168235 w 2498385"/>
              <a:gd name="connsiteY2-1914" fmla="*/ 1068068 h 1324636"/>
              <a:gd name="connsiteX3-1915" fmla="*/ 1101972 w 2498385"/>
              <a:gd name="connsiteY3-1916" fmla="*/ 115869 h 1324636"/>
              <a:gd name="connsiteX4-1917" fmla="*/ 1513737 w 2498385"/>
              <a:gd name="connsiteY4-1918" fmla="*/ 107000 h 1324636"/>
              <a:gd name="connsiteX5-1919" fmla="*/ 2349036 w 2498385"/>
              <a:gd name="connsiteY5-1920" fmla="*/ 825972 h 1324636"/>
              <a:gd name="connsiteX6-1921" fmla="*/ 2264430 w 2498385"/>
              <a:gd name="connsiteY6-1922" fmla="*/ 840343 h 1324636"/>
              <a:gd name="connsiteX7-1923" fmla="*/ 2418414 w 2498385"/>
              <a:gd name="connsiteY7-1924" fmla="*/ 1082669 h 1324636"/>
              <a:gd name="connsiteX8-1925" fmla="*/ 2498385 w 2498385"/>
              <a:gd name="connsiteY8-1926" fmla="*/ 796940 h 1324636"/>
              <a:gd name="connsiteX9-1927" fmla="*/ 2432271 w 2498385"/>
              <a:gd name="connsiteY9-1928" fmla="*/ 817265 h 1324636"/>
              <a:gd name="connsiteX10-1929" fmla="*/ 1308449 w 2498385"/>
              <a:gd name="connsiteY10-1930" fmla="*/ 611 h 1324636"/>
              <a:gd name="connsiteX11-1931" fmla="*/ 85094 w 2498385"/>
              <a:gd name="connsiteY11-1932" fmla="*/ 1077639 h 1324636"/>
              <a:gd name="connsiteX12-1933" fmla="*/ 0 w 2498385"/>
              <a:gd name="connsiteY12-1934" fmla="*/ 1085525 h 1324636"/>
              <a:gd name="connsiteX13-1935" fmla="*/ 145422 w 2498385"/>
              <a:gd name="connsiteY13-1936" fmla="*/ 1324636 h 1324636"/>
              <a:gd name="connsiteX0-1937" fmla="*/ 145422 w 2498385"/>
              <a:gd name="connsiteY0-1938" fmla="*/ 1349495 h 1349495"/>
              <a:gd name="connsiteX1-1939" fmla="*/ 265233 w 2498385"/>
              <a:gd name="connsiteY1-1940" fmla="*/ 1083432 h 1349495"/>
              <a:gd name="connsiteX2-1941" fmla="*/ 168235 w 2498385"/>
              <a:gd name="connsiteY2-1942" fmla="*/ 1092927 h 1349495"/>
              <a:gd name="connsiteX3-1943" fmla="*/ 1101972 w 2498385"/>
              <a:gd name="connsiteY3-1944" fmla="*/ 140728 h 1349495"/>
              <a:gd name="connsiteX4-1945" fmla="*/ 1513737 w 2498385"/>
              <a:gd name="connsiteY4-1946" fmla="*/ 131859 h 1349495"/>
              <a:gd name="connsiteX5-1947" fmla="*/ 2349036 w 2498385"/>
              <a:gd name="connsiteY5-1948" fmla="*/ 850831 h 1349495"/>
              <a:gd name="connsiteX6-1949" fmla="*/ 2264430 w 2498385"/>
              <a:gd name="connsiteY6-1950" fmla="*/ 865202 h 1349495"/>
              <a:gd name="connsiteX7-1951" fmla="*/ 2418414 w 2498385"/>
              <a:gd name="connsiteY7-1952" fmla="*/ 1107528 h 1349495"/>
              <a:gd name="connsiteX8-1953" fmla="*/ 2498385 w 2498385"/>
              <a:gd name="connsiteY8-1954" fmla="*/ 821799 h 1349495"/>
              <a:gd name="connsiteX9-1955" fmla="*/ 2432271 w 2498385"/>
              <a:gd name="connsiteY9-1956" fmla="*/ 842124 h 1349495"/>
              <a:gd name="connsiteX10-1957" fmla="*/ 1307243 w 2498385"/>
              <a:gd name="connsiteY10-1958" fmla="*/ 586 h 1349495"/>
              <a:gd name="connsiteX11-1959" fmla="*/ 85094 w 2498385"/>
              <a:gd name="connsiteY11-1960" fmla="*/ 1102498 h 1349495"/>
              <a:gd name="connsiteX12-1961" fmla="*/ 0 w 2498385"/>
              <a:gd name="connsiteY12-1962" fmla="*/ 1110384 h 1349495"/>
              <a:gd name="connsiteX13-1963" fmla="*/ 145422 w 2498385"/>
              <a:gd name="connsiteY13-1964" fmla="*/ 1349495 h 1349495"/>
              <a:gd name="connsiteX0-1965" fmla="*/ 145422 w 2498385"/>
              <a:gd name="connsiteY0-1966" fmla="*/ 1349495 h 1349495"/>
              <a:gd name="connsiteX1-1967" fmla="*/ 265233 w 2498385"/>
              <a:gd name="connsiteY1-1968" fmla="*/ 1083432 h 1349495"/>
              <a:gd name="connsiteX2-1969" fmla="*/ 168235 w 2498385"/>
              <a:gd name="connsiteY2-1970" fmla="*/ 1092927 h 1349495"/>
              <a:gd name="connsiteX3-1971" fmla="*/ 1101972 w 2498385"/>
              <a:gd name="connsiteY3-1972" fmla="*/ 140728 h 1349495"/>
              <a:gd name="connsiteX4-1973" fmla="*/ 1513737 w 2498385"/>
              <a:gd name="connsiteY4-1974" fmla="*/ 131859 h 1349495"/>
              <a:gd name="connsiteX5-1975" fmla="*/ 2349036 w 2498385"/>
              <a:gd name="connsiteY5-1976" fmla="*/ 850831 h 1349495"/>
              <a:gd name="connsiteX6-1977" fmla="*/ 2264430 w 2498385"/>
              <a:gd name="connsiteY6-1978" fmla="*/ 865202 h 1349495"/>
              <a:gd name="connsiteX7-1979" fmla="*/ 2418414 w 2498385"/>
              <a:gd name="connsiteY7-1980" fmla="*/ 1107528 h 1349495"/>
              <a:gd name="connsiteX8-1981" fmla="*/ 2498385 w 2498385"/>
              <a:gd name="connsiteY8-1982" fmla="*/ 821799 h 1349495"/>
              <a:gd name="connsiteX9-1983" fmla="*/ 2432271 w 2498385"/>
              <a:gd name="connsiteY9-1984" fmla="*/ 842124 h 1349495"/>
              <a:gd name="connsiteX10-1985" fmla="*/ 1307243 w 2498385"/>
              <a:gd name="connsiteY10-1986" fmla="*/ 586 h 1349495"/>
              <a:gd name="connsiteX11-1987" fmla="*/ 85094 w 2498385"/>
              <a:gd name="connsiteY11-1988" fmla="*/ 1102498 h 1349495"/>
              <a:gd name="connsiteX12-1989" fmla="*/ 0 w 2498385"/>
              <a:gd name="connsiteY12-1990" fmla="*/ 1110384 h 1349495"/>
              <a:gd name="connsiteX13-1991" fmla="*/ 145422 w 2498385"/>
              <a:gd name="connsiteY13-1992" fmla="*/ 1349495 h 1349495"/>
              <a:gd name="connsiteX0-1993" fmla="*/ 145422 w 2498385"/>
              <a:gd name="connsiteY0-1994" fmla="*/ 1349796 h 1349796"/>
              <a:gd name="connsiteX1-1995" fmla="*/ 265233 w 2498385"/>
              <a:gd name="connsiteY1-1996" fmla="*/ 1083733 h 1349796"/>
              <a:gd name="connsiteX2-1997" fmla="*/ 168235 w 2498385"/>
              <a:gd name="connsiteY2-1998" fmla="*/ 1093228 h 1349796"/>
              <a:gd name="connsiteX3-1999" fmla="*/ 1101972 w 2498385"/>
              <a:gd name="connsiteY3-2000" fmla="*/ 141029 h 1349796"/>
              <a:gd name="connsiteX4-2001" fmla="*/ 1513737 w 2498385"/>
              <a:gd name="connsiteY4-2002" fmla="*/ 132160 h 1349796"/>
              <a:gd name="connsiteX5-2003" fmla="*/ 2349036 w 2498385"/>
              <a:gd name="connsiteY5-2004" fmla="*/ 851132 h 1349796"/>
              <a:gd name="connsiteX6-2005" fmla="*/ 2264430 w 2498385"/>
              <a:gd name="connsiteY6-2006" fmla="*/ 865503 h 1349796"/>
              <a:gd name="connsiteX7-2007" fmla="*/ 2418414 w 2498385"/>
              <a:gd name="connsiteY7-2008" fmla="*/ 1107829 h 1349796"/>
              <a:gd name="connsiteX8-2009" fmla="*/ 2498385 w 2498385"/>
              <a:gd name="connsiteY8-2010" fmla="*/ 822100 h 1349796"/>
              <a:gd name="connsiteX9-2011" fmla="*/ 2432271 w 2498385"/>
              <a:gd name="connsiteY9-2012" fmla="*/ 842425 h 1349796"/>
              <a:gd name="connsiteX10-2013" fmla="*/ 1307243 w 2498385"/>
              <a:gd name="connsiteY10-2014" fmla="*/ 887 h 1349796"/>
              <a:gd name="connsiteX11-2015" fmla="*/ 85094 w 2498385"/>
              <a:gd name="connsiteY11-2016" fmla="*/ 1102799 h 1349796"/>
              <a:gd name="connsiteX12-2017" fmla="*/ 0 w 2498385"/>
              <a:gd name="connsiteY12-2018" fmla="*/ 1110685 h 1349796"/>
              <a:gd name="connsiteX13-2019" fmla="*/ 145422 w 2498385"/>
              <a:gd name="connsiteY13-2020" fmla="*/ 1349796 h 1349796"/>
              <a:gd name="connsiteX0-2021" fmla="*/ 145422 w 2498385"/>
              <a:gd name="connsiteY0-2022" fmla="*/ 1349783 h 1349783"/>
              <a:gd name="connsiteX1-2023" fmla="*/ 265233 w 2498385"/>
              <a:gd name="connsiteY1-2024" fmla="*/ 1083720 h 1349783"/>
              <a:gd name="connsiteX2-2025" fmla="*/ 168235 w 2498385"/>
              <a:gd name="connsiteY2-2026" fmla="*/ 1093215 h 1349783"/>
              <a:gd name="connsiteX3-2027" fmla="*/ 1101972 w 2498385"/>
              <a:gd name="connsiteY3-2028" fmla="*/ 141016 h 1349783"/>
              <a:gd name="connsiteX4-2029" fmla="*/ 1513737 w 2498385"/>
              <a:gd name="connsiteY4-2030" fmla="*/ 132147 h 1349783"/>
              <a:gd name="connsiteX5-2031" fmla="*/ 2349036 w 2498385"/>
              <a:gd name="connsiteY5-2032" fmla="*/ 851119 h 1349783"/>
              <a:gd name="connsiteX6-2033" fmla="*/ 2264430 w 2498385"/>
              <a:gd name="connsiteY6-2034" fmla="*/ 865490 h 1349783"/>
              <a:gd name="connsiteX7-2035" fmla="*/ 2418414 w 2498385"/>
              <a:gd name="connsiteY7-2036" fmla="*/ 1107816 h 1349783"/>
              <a:gd name="connsiteX8-2037" fmla="*/ 2498385 w 2498385"/>
              <a:gd name="connsiteY8-2038" fmla="*/ 822087 h 1349783"/>
              <a:gd name="connsiteX9-2039" fmla="*/ 2432271 w 2498385"/>
              <a:gd name="connsiteY9-2040" fmla="*/ 842412 h 1349783"/>
              <a:gd name="connsiteX10-2041" fmla="*/ 1307243 w 2498385"/>
              <a:gd name="connsiteY10-2042" fmla="*/ 874 h 1349783"/>
              <a:gd name="connsiteX11-2043" fmla="*/ 85094 w 2498385"/>
              <a:gd name="connsiteY11-2044" fmla="*/ 1102786 h 1349783"/>
              <a:gd name="connsiteX12-2045" fmla="*/ 0 w 2498385"/>
              <a:gd name="connsiteY12-2046" fmla="*/ 1110672 h 1349783"/>
              <a:gd name="connsiteX13-2047" fmla="*/ 145422 w 2498385"/>
              <a:gd name="connsiteY13-2048" fmla="*/ 1349783 h 1349783"/>
              <a:gd name="connsiteX0-2049" fmla="*/ 145422 w 2498385"/>
              <a:gd name="connsiteY0-2050" fmla="*/ 1349368 h 1349368"/>
              <a:gd name="connsiteX1-2051" fmla="*/ 265233 w 2498385"/>
              <a:gd name="connsiteY1-2052" fmla="*/ 1083305 h 1349368"/>
              <a:gd name="connsiteX2-2053" fmla="*/ 168235 w 2498385"/>
              <a:gd name="connsiteY2-2054" fmla="*/ 1092800 h 1349368"/>
              <a:gd name="connsiteX3-2055" fmla="*/ 1101972 w 2498385"/>
              <a:gd name="connsiteY3-2056" fmla="*/ 140601 h 1349368"/>
              <a:gd name="connsiteX4-2057" fmla="*/ 1513737 w 2498385"/>
              <a:gd name="connsiteY4-2058" fmla="*/ 131732 h 1349368"/>
              <a:gd name="connsiteX5-2059" fmla="*/ 2349036 w 2498385"/>
              <a:gd name="connsiteY5-2060" fmla="*/ 850704 h 1349368"/>
              <a:gd name="connsiteX6-2061" fmla="*/ 2264430 w 2498385"/>
              <a:gd name="connsiteY6-2062" fmla="*/ 865075 h 1349368"/>
              <a:gd name="connsiteX7-2063" fmla="*/ 2418414 w 2498385"/>
              <a:gd name="connsiteY7-2064" fmla="*/ 1107401 h 1349368"/>
              <a:gd name="connsiteX8-2065" fmla="*/ 2498385 w 2498385"/>
              <a:gd name="connsiteY8-2066" fmla="*/ 821672 h 1349368"/>
              <a:gd name="connsiteX9-2067" fmla="*/ 2432271 w 2498385"/>
              <a:gd name="connsiteY9-2068" fmla="*/ 841997 h 1349368"/>
              <a:gd name="connsiteX10-2069" fmla="*/ 1307243 w 2498385"/>
              <a:gd name="connsiteY10-2070" fmla="*/ 459 h 1349368"/>
              <a:gd name="connsiteX11-2071" fmla="*/ 85094 w 2498385"/>
              <a:gd name="connsiteY11-2072" fmla="*/ 1102371 h 1349368"/>
              <a:gd name="connsiteX12-2073" fmla="*/ 0 w 2498385"/>
              <a:gd name="connsiteY12-2074" fmla="*/ 1110257 h 1349368"/>
              <a:gd name="connsiteX13-2075" fmla="*/ 145422 w 2498385"/>
              <a:gd name="connsiteY13-2076" fmla="*/ 1349368 h 1349368"/>
              <a:gd name="connsiteX0-2077" fmla="*/ 145422 w 2498385"/>
              <a:gd name="connsiteY0-2078" fmla="*/ 1348984 h 1348984"/>
              <a:gd name="connsiteX1-2079" fmla="*/ 265233 w 2498385"/>
              <a:gd name="connsiteY1-2080" fmla="*/ 1082921 h 1348984"/>
              <a:gd name="connsiteX2-2081" fmla="*/ 168235 w 2498385"/>
              <a:gd name="connsiteY2-2082" fmla="*/ 1092416 h 1348984"/>
              <a:gd name="connsiteX3-2083" fmla="*/ 1101972 w 2498385"/>
              <a:gd name="connsiteY3-2084" fmla="*/ 140217 h 1348984"/>
              <a:gd name="connsiteX4-2085" fmla="*/ 1513737 w 2498385"/>
              <a:gd name="connsiteY4-2086" fmla="*/ 131348 h 1348984"/>
              <a:gd name="connsiteX5-2087" fmla="*/ 2349036 w 2498385"/>
              <a:gd name="connsiteY5-2088" fmla="*/ 850320 h 1348984"/>
              <a:gd name="connsiteX6-2089" fmla="*/ 2264430 w 2498385"/>
              <a:gd name="connsiteY6-2090" fmla="*/ 864691 h 1348984"/>
              <a:gd name="connsiteX7-2091" fmla="*/ 2418414 w 2498385"/>
              <a:gd name="connsiteY7-2092" fmla="*/ 1107017 h 1348984"/>
              <a:gd name="connsiteX8-2093" fmla="*/ 2498385 w 2498385"/>
              <a:gd name="connsiteY8-2094" fmla="*/ 821288 h 1348984"/>
              <a:gd name="connsiteX9-2095" fmla="*/ 2432271 w 2498385"/>
              <a:gd name="connsiteY9-2096" fmla="*/ 841613 h 1348984"/>
              <a:gd name="connsiteX10-2097" fmla="*/ 1307243 w 2498385"/>
              <a:gd name="connsiteY10-2098" fmla="*/ 75 h 1348984"/>
              <a:gd name="connsiteX11-2099" fmla="*/ 85094 w 2498385"/>
              <a:gd name="connsiteY11-2100" fmla="*/ 1101987 h 1348984"/>
              <a:gd name="connsiteX12-2101" fmla="*/ 0 w 2498385"/>
              <a:gd name="connsiteY12-2102" fmla="*/ 1109873 h 1348984"/>
              <a:gd name="connsiteX13-2103" fmla="*/ 145422 w 2498385"/>
              <a:gd name="connsiteY13-2104" fmla="*/ 1348984 h 1348984"/>
              <a:gd name="connsiteX0-2105" fmla="*/ 145422 w 2498385"/>
              <a:gd name="connsiteY0-2106" fmla="*/ 1348982 h 1348982"/>
              <a:gd name="connsiteX1-2107" fmla="*/ 265233 w 2498385"/>
              <a:gd name="connsiteY1-2108" fmla="*/ 1082919 h 1348982"/>
              <a:gd name="connsiteX2-2109" fmla="*/ 168235 w 2498385"/>
              <a:gd name="connsiteY2-2110" fmla="*/ 1092414 h 1348982"/>
              <a:gd name="connsiteX3-2111" fmla="*/ 1101972 w 2498385"/>
              <a:gd name="connsiteY3-2112" fmla="*/ 140215 h 1348982"/>
              <a:gd name="connsiteX4-2113" fmla="*/ 1513737 w 2498385"/>
              <a:gd name="connsiteY4-2114" fmla="*/ 131346 h 1348982"/>
              <a:gd name="connsiteX5-2115" fmla="*/ 2349036 w 2498385"/>
              <a:gd name="connsiteY5-2116" fmla="*/ 850318 h 1348982"/>
              <a:gd name="connsiteX6-2117" fmla="*/ 2264430 w 2498385"/>
              <a:gd name="connsiteY6-2118" fmla="*/ 864689 h 1348982"/>
              <a:gd name="connsiteX7-2119" fmla="*/ 2418414 w 2498385"/>
              <a:gd name="connsiteY7-2120" fmla="*/ 1107015 h 1348982"/>
              <a:gd name="connsiteX8-2121" fmla="*/ 2498385 w 2498385"/>
              <a:gd name="connsiteY8-2122" fmla="*/ 821286 h 1348982"/>
              <a:gd name="connsiteX9-2123" fmla="*/ 2432271 w 2498385"/>
              <a:gd name="connsiteY9-2124" fmla="*/ 841611 h 1348982"/>
              <a:gd name="connsiteX10-2125" fmla="*/ 1307243 w 2498385"/>
              <a:gd name="connsiteY10-2126" fmla="*/ 73 h 1348982"/>
              <a:gd name="connsiteX11-2127" fmla="*/ 85094 w 2498385"/>
              <a:gd name="connsiteY11-2128" fmla="*/ 1101985 h 1348982"/>
              <a:gd name="connsiteX12-2129" fmla="*/ 0 w 2498385"/>
              <a:gd name="connsiteY12-2130" fmla="*/ 1109871 h 1348982"/>
              <a:gd name="connsiteX13-2131" fmla="*/ 145422 w 2498385"/>
              <a:gd name="connsiteY13-2132" fmla="*/ 1348982 h 1348982"/>
              <a:gd name="connsiteX0-2133" fmla="*/ 145422 w 2498385"/>
              <a:gd name="connsiteY0-2134" fmla="*/ 1348983 h 1348983"/>
              <a:gd name="connsiteX1-2135" fmla="*/ 265233 w 2498385"/>
              <a:gd name="connsiteY1-2136" fmla="*/ 1082920 h 1348983"/>
              <a:gd name="connsiteX2-2137" fmla="*/ 168235 w 2498385"/>
              <a:gd name="connsiteY2-2138" fmla="*/ 1092415 h 1348983"/>
              <a:gd name="connsiteX3-2139" fmla="*/ 1101972 w 2498385"/>
              <a:gd name="connsiteY3-2140" fmla="*/ 140216 h 1348983"/>
              <a:gd name="connsiteX4-2141" fmla="*/ 1513737 w 2498385"/>
              <a:gd name="connsiteY4-2142" fmla="*/ 131347 h 1348983"/>
              <a:gd name="connsiteX5-2143" fmla="*/ 2349036 w 2498385"/>
              <a:gd name="connsiteY5-2144" fmla="*/ 850319 h 1348983"/>
              <a:gd name="connsiteX6-2145" fmla="*/ 2264430 w 2498385"/>
              <a:gd name="connsiteY6-2146" fmla="*/ 864690 h 1348983"/>
              <a:gd name="connsiteX7-2147" fmla="*/ 2418414 w 2498385"/>
              <a:gd name="connsiteY7-2148" fmla="*/ 1107016 h 1348983"/>
              <a:gd name="connsiteX8-2149" fmla="*/ 2498385 w 2498385"/>
              <a:gd name="connsiteY8-2150" fmla="*/ 821287 h 1348983"/>
              <a:gd name="connsiteX9-2151" fmla="*/ 2432271 w 2498385"/>
              <a:gd name="connsiteY9-2152" fmla="*/ 841612 h 1348983"/>
              <a:gd name="connsiteX10-2153" fmla="*/ 1307243 w 2498385"/>
              <a:gd name="connsiteY10-2154" fmla="*/ 74 h 1348983"/>
              <a:gd name="connsiteX11-2155" fmla="*/ 85094 w 2498385"/>
              <a:gd name="connsiteY11-2156" fmla="*/ 1101986 h 1348983"/>
              <a:gd name="connsiteX12-2157" fmla="*/ 0 w 2498385"/>
              <a:gd name="connsiteY12-2158" fmla="*/ 1109872 h 1348983"/>
              <a:gd name="connsiteX13-2159" fmla="*/ 145422 w 2498385"/>
              <a:gd name="connsiteY13-2160" fmla="*/ 1348983 h 1348983"/>
              <a:gd name="connsiteX0-2161" fmla="*/ 145422 w 2498385"/>
              <a:gd name="connsiteY0-2162" fmla="*/ 1348979 h 1348979"/>
              <a:gd name="connsiteX1-2163" fmla="*/ 265233 w 2498385"/>
              <a:gd name="connsiteY1-2164" fmla="*/ 1082916 h 1348979"/>
              <a:gd name="connsiteX2-2165" fmla="*/ 168235 w 2498385"/>
              <a:gd name="connsiteY2-2166" fmla="*/ 1092411 h 1348979"/>
              <a:gd name="connsiteX3-2167" fmla="*/ 1101972 w 2498385"/>
              <a:gd name="connsiteY3-2168" fmla="*/ 140212 h 1348979"/>
              <a:gd name="connsiteX4-2169" fmla="*/ 1513737 w 2498385"/>
              <a:gd name="connsiteY4-2170" fmla="*/ 131343 h 1348979"/>
              <a:gd name="connsiteX5-2171" fmla="*/ 2349036 w 2498385"/>
              <a:gd name="connsiteY5-2172" fmla="*/ 850315 h 1348979"/>
              <a:gd name="connsiteX6-2173" fmla="*/ 2264430 w 2498385"/>
              <a:gd name="connsiteY6-2174" fmla="*/ 864686 h 1348979"/>
              <a:gd name="connsiteX7-2175" fmla="*/ 2418414 w 2498385"/>
              <a:gd name="connsiteY7-2176" fmla="*/ 1107012 h 1348979"/>
              <a:gd name="connsiteX8-2177" fmla="*/ 2498385 w 2498385"/>
              <a:gd name="connsiteY8-2178" fmla="*/ 821283 h 1348979"/>
              <a:gd name="connsiteX9-2179" fmla="*/ 2432271 w 2498385"/>
              <a:gd name="connsiteY9-2180" fmla="*/ 841608 h 1348979"/>
              <a:gd name="connsiteX10-2181" fmla="*/ 1307243 w 2498385"/>
              <a:gd name="connsiteY10-2182" fmla="*/ 70 h 1348979"/>
              <a:gd name="connsiteX11-2183" fmla="*/ 85094 w 2498385"/>
              <a:gd name="connsiteY11-2184" fmla="*/ 1101982 h 1348979"/>
              <a:gd name="connsiteX12-2185" fmla="*/ 0 w 2498385"/>
              <a:gd name="connsiteY12-2186" fmla="*/ 1109868 h 1348979"/>
              <a:gd name="connsiteX13-2187" fmla="*/ 145422 w 2498385"/>
              <a:gd name="connsiteY13-2188" fmla="*/ 1348979 h 1348979"/>
              <a:gd name="connsiteX0-2189" fmla="*/ 145422 w 2498385"/>
              <a:gd name="connsiteY0-2190" fmla="*/ 1348979 h 1348979"/>
              <a:gd name="connsiteX1-2191" fmla="*/ 265233 w 2498385"/>
              <a:gd name="connsiteY1-2192" fmla="*/ 1082916 h 1348979"/>
              <a:gd name="connsiteX2-2193" fmla="*/ 168235 w 2498385"/>
              <a:gd name="connsiteY2-2194" fmla="*/ 1092411 h 1348979"/>
              <a:gd name="connsiteX3-2195" fmla="*/ 1101972 w 2498385"/>
              <a:gd name="connsiteY3-2196" fmla="*/ 140212 h 1348979"/>
              <a:gd name="connsiteX4-2197" fmla="*/ 1513737 w 2498385"/>
              <a:gd name="connsiteY4-2198" fmla="*/ 131343 h 1348979"/>
              <a:gd name="connsiteX5-2199" fmla="*/ 2349036 w 2498385"/>
              <a:gd name="connsiteY5-2200" fmla="*/ 850315 h 1348979"/>
              <a:gd name="connsiteX6-2201" fmla="*/ 2264430 w 2498385"/>
              <a:gd name="connsiteY6-2202" fmla="*/ 864686 h 1348979"/>
              <a:gd name="connsiteX7-2203" fmla="*/ 2418414 w 2498385"/>
              <a:gd name="connsiteY7-2204" fmla="*/ 1107012 h 1348979"/>
              <a:gd name="connsiteX8-2205" fmla="*/ 2498385 w 2498385"/>
              <a:gd name="connsiteY8-2206" fmla="*/ 821283 h 1348979"/>
              <a:gd name="connsiteX9-2207" fmla="*/ 2432271 w 2498385"/>
              <a:gd name="connsiteY9-2208" fmla="*/ 841608 h 1348979"/>
              <a:gd name="connsiteX10-2209" fmla="*/ 1307243 w 2498385"/>
              <a:gd name="connsiteY10-2210" fmla="*/ 70 h 1348979"/>
              <a:gd name="connsiteX11-2211" fmla="*/ 85094 w 2498385"/>
              <a:gd name="connsiteY11-2212" fmla="*/ 1101982 h 1348979"/>
              <a:gd name="connsiteX12-2213" fmla="*/ 0 w 2498385"/>
              <a:gd name="connsiteY12-2214" fmla="*/ 1109868 h 1348979"/>
              <a:gd name="connsiteX13-2215" fmla="*/ 145422 w 2498385"/>
              <a:gd name="connsiteY13-2216" fmla="*/ 1348979 h 13489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</a:cxnLst>
            <a:rect l="l" t="t" r="r" b="b"/>
            <a:pathLst>
              <a:path w="2498385" h="1348979">
                <a:moveTo>
                  <a:pt x="145422" y="1348979"/>
                </a:moveTo>
                <a:lnTo>
                  <a:pt x="265233" y="1082916"/>
                </a:lnTo>
                <a:lnTo>
                  <a:pt x="168235" y="1092411"/>
                </a:lnTo>
                <a:cubicBezTo>
                  <a:pt x="242124" y="661139"/>
                  <a:pt x="671163" y="286507"/>
                  <a:pt x="1101972" y="140212"/>
                </a:cubicBezTo>
                <a:cubicBezTo>
                  <a:pt x="1232191" y="117320"/>
                  <a:pt x="1292337" y="94414"/>
                  <a:pt x="1513737" y="131343"/>
                </a:cubicBezTo>
                <a:cubicBezTo>
                  <a:pt x="1589968" y="144058"/>
                  <a:pt x="2190696" y="435310"/>
                  <a:pt x="2349036" y="850315"/>
                </a:cubicBezTo>
                <a:lnTo>
                  <a:pt x="2264430" y="864686"/>
                </a:lnTo>
                <a:lnTo>
                  <a:pt x="2418414" y="1107012"/>
                </a:lnTo>
                <a:lnTo>
                  <a:pt x="2498385" y="821283"/>
                </a:lnTo>
                <a:lnTo>
                  <a:pt x="2432271" y="841608"/>
                </a:lnTo>
                <a:cubicBezTo>
                  <a:pt x="2312070" y="416571"/>
                  <a:pt x="1805288" y="-6259"/>
                  <a:pt x="1307243" y="70"/>
                </a:cubicBezTo>
                <a:cubicBezTo>
                  <a:pt x="808810" y="6404"/>
                  <a:pt x="127204" y="553355"/>
                  <a:pt x="85094" y="1101982"/>
                </a:cubicBezTo>
                <a:lnTo>
                  <a:pt x="0" y="1109868"/>
                </a:lnTo>
                <a:lnTo>
                  <a:pt x="145422" y="1348979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8" name="Rounded Rectangle 15">
            <a:extLst>
              <a:ext uri="{FF2B5EF4-FFF2-40B4-BE49-F238E27FC236}">
                <a16:creationId xmlns:a16="http://schemas.microsoft.com/office/drawing/2014/main" id="{FDEE7465-0B62-D456-9EFD-CDC9ED73E4A2}"/>
              </a:ext>
            </a:extLst>
          </p:cNvPr>
          <p:cNvSpPr/>
          <p:nvPr/>
        </p:nvSpPr>
        <p:spPr>
          <a:xfrm>
            <a:off x="3565188" y="3349955"/>
            <a:ext cx="1080935" cy="70023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A233B1-0289-51D5-4308-2A6D97BBA349}"/>
              </a:ext>
            </a:extLst>
          </p:cNvPr>
          <p:cNvSpPr txBox="1"/>
          <p:nvPr/>
        </p:nvSpPr>
        <p:spPr>
          <a:xfrm>
            <a:off x="3547366" y="3429868"/>
            <a:ext cx="1315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002060"/>
                </a:solidFill>
              </a:rPr>
              <a:t>73</a:t>
            </a:r>
            <a:r>
              <a:rPr lang="en-US" sz="4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10" name="Rounded Rectangle 17">
            <a:extLst>
              <a:ext uri="{FF2B5EF4-FFF2-40B4-BE49-F238E27FC236}">
                <a16:creationId xmlns:a16="http://schemas.microsoft.com/office/drawing/2014/main" id="{F5C1317B-878E-5F20-4AFC-9F67FCBB3F93}"/>
              </a:ext>
            </a:extLst>
          </p:cNvPr>
          <p:cNvSpPr/>
          <p:nvPr/>
        </p:nvSpPr>
        <p:spPr>
          <a:xfrm rot="430519">
            <a:off x="5290395" y="3657959"/>
            <a:ext cx="1080935" cy="70023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F70A49-5F38-85EB-A5C4-55CF6748F352}"/>
              </a:ext>
            </a:extLst>
          </p:cNvPr>
          <p:cNvSpPr txBox="1"/>
          <p:nvPr/>
        </p:nvSpPr>
        <p:spPr>
          <a:xfrm rot="393493">
            <a:off x="5305393" y="3649416"/>
            <a:ext cx="1315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002060"/>
                </a:solidFill>
              </a:rPr>
              <a:t>31</a:t>
            </a:r>
            <a:r>
              <a:rPr lang="en-US" sz="4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12" name="Rounded Rectangle 20">
            <a:extLst>
              <a:ext uri="{FF2B5EF4-FFF2-40B4-BE49-F238E27FC236}">
                <a16:creationId xmlns:a16="http://schemas.microsoft.com/office/drawing/2014/main" id="{5D18D83D-D6D8-6704-CA04-E4C3BF212A8D}"/>
              </a:ext>
            </a:extLst>
          </p:cNvPr>
          <p:cNvSpPr/>
          <p:nvPr/>
        </p:nvSpPr>
        <p:spPr>
          <a:xfrm rot="430519">
            <a:off x="7017983" y="3985632"/>
            <a:ext cx="1080935" cy="700237"/>
          </a:xfrm>
          <a:prstGeom prst="roundRect">
            <a:avLst/>
          </a:prstGeom>
          <a:solidFill>
            <a:srgbClr val="E680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21">
            <a:extLst>
              <a:ext uri="{FF2B5EF4-FFF2-40B4-BE49-F238E27FC236}">
                <a16:creationId xmlns:a16="http://schemas.microsoft.com/office/drawing/2014/main" id="{B946BEBF-C62A-EB97-050E-BCE6FA74E725}"/>
              </a:ext>
            </a:extLst>
          </p:cNvPr>
          <p:cNvSpPr/>
          <p:nvPr/>
        </p:nvSpPr>
        <p:spPr>
          <a:xfrm rot="21412781">
            <a:off x="8907703" y="4021497"/>
            <a:ext cx="1080935" cy="70023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3D756C-333B-5F96-A3D2-8AB5EBF09AA5}"/>
              </a:ext>
            </a:extLst>
          </p:cNvPr>
          <p:cNvSpPr txBox="1"/>
          <p:nvPr/>
        </p:nvSpPr>
        <p:spPr>
          <a:xfrm rot="393493">
            <a:off x="7070097" y="4010493"/>
            <a:ext cx="1315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002060"/>
                </a:solidFill>
              </a:rPr>
              <a:t>37</a:t>
            </a:r>
            <a:r>
              <a:rPr lang="en-US" sz="4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343F3D-DAA3-FBA2-B5E6-827C0B3920ED}"/>
              </a:ext>
            </a:extLst>
          </p:cNvPr>
          <p:cNvSpPr txBox="1"/>
          <p:nvPr/>
        </p:nvSpPr>
        <p:spPr>
          <a:xfrm rot="21201548">
            <a:off x="8838768" y="4005602"/>
            <a:ext cx="1315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solidFill>
                  <a:srgbClr val="002060"/>
                </a:solidFill>
              </a:rPr>
              <a:t>13</a:t>
            </a:r>
            <a:r>
              <a:rPr lang="en-US" sz="4000" b="1" dirty="0">
                <a:solidFill>
                  <a:srgbClr val="002060"/>
                </a:solidFill>
              </a:rPr>
              <a:t>0</a:t>
            </a:r>
          </a:p>
        </p:txBody>
      </p:sp>
      <p:pic>
        <p:nvPicPr>
          <p:cNvPr id="16" name="图片 10">
            <a:extLst>
              <a:ext uri="{FF2B5EF4-FFF2-40B4-BE49-F238E27FC236}">
                <a16:creationId xmlns:a16="http://schemas.microsoft.com/office/drawing/2014/main" id="{917F52F1-EA15-1D36-FF2B-C510D28A38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394" y="3677333"/>
            <a:ext cx="3180667" cy="3180667"/>
          </a:xfrm>
          <a:prstGeom prst="rect">
            <a:avLst/>
          </a:prstGeom>
        </p:spPr>
      </p:pic>
      <p:sp>
        <p:nvSpPr>
          <p:cNvPr id="17" name="Rounded Rectangle 1">
            <a:extLst>
              <a:ext uri="{FF2B5EF4-FFF2-40B4-BE49-F238E27FC236}">
                <a16:creationId xmlns:a16="http://schemas.microsoft.com/office/drawing/2014/main" id="{85145178-7EA9-011A-8F8C-F966B02AFCAB}"/>
              </a:ext>
            </a:extLst>
          </p:cNvPr>
          <p:cNvSpPr/>
          <p:nvPr/>
        </p:nvSpPr>
        <p:spPr>
          <a:xfrm>
            <a:off x="883738" y="236827"/>
            <a:ext cx="9393382" cy="13582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475037-152D-76AD-412C-B3B2A4B2BB31}"/>
              </a:ext>
            </a:extLst>
          </p:cNvPr>
          <p:cNvSpPr txBox="1"/>
          <p:nvPr/>
        </p:nvSpPr>
        <p:spPr>
          <a:xfrm>
            <a:off x="904058" y="182880"/>
            <a:ext cx="93270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600" b="1" dirty="0"/>
              <a:t>a) </a:t>
            </a:r>
            <a:r>
              <a:rPr lang="en-US" sz="2600" b="1" dirty="0" err="1"/>
              <a:t>Tìm</a:t>
            </a:r>
            <a:r>
              <a:rPr lang="en-US" sz="2600" b="1" dirty="0"/>
              <a:t> </a:t>
            </a:r>
            <a:r>
              <a:rPr lang="en-US" sz="2600" b="1" dirty="0" err="1"/>
              <a:t>số</a:t>
            </a:r>
            <a:r>
              <a:rPr lang="en-US" sz="2600" b="1" dirty="0"/>
              <a:t> </a:t>
            </a:r>
            <a:r>
              <a:rPr lang="en-US" sz="2600" b="1" dirty="0" err="1"/>
              <a:t>lớn</a:t>
            </a:r>
            <a:r>
              <a:rPr lang="en-US" sz="2600" b="1" dirty="0"/>
              <a:t> </a:t>
            </a:r>
            <a:r>
              <a:rPr lang="en-US" sz="2600" b="1" dirty="0" err="1"/>
              <a:t>nhất</a:t>
            </a:r>
            <a:r>
              <a:rPr lang="en-US" sz="2600" b="1" dirty="0"/>
              <a:t> </a:t>
            </a:r>
            <a:r>
              <a:rPr lang="en-US" sz="2600" b="1" dirty="0" err="1"/>
              <a:t>ghi</a:t>
            </a:r>
            <a:r>
              <a:rPr lang="en-US" sz="2600" b="1" dirty="0"/>
              <a:t> </a:t>
            </a:r>
            <a:r>
              <a:rPr lang="en-US" sz="2600" b="1" dirty="0" err="1"/>
              <a:t>trong</a:t>
            </a:r>
            <a:r>
              <a:rPr lang="en-US" sz="2600" b="1" dirty="0"/>
              <a:t> </a:t>
            </a:r>
            <a:r>
              <a:rPr lang="en-US" sz="2600" b="1" dirty="0" err="1"/>
              <a:t>các</a:t>
            </a:r>
            <a:r>
              <a:rPr lang="en-US" sz="2600" b="1" dirty="0"/>
              <a:t> toa </a:t>
            </a:r>
            <a:r>
              <a:rPr lang="en-US" sz="2600" b="1" dirty="0" err="1"/>
              <a:t>tàu</a:t>
            </a:r>
            <a:r>
              <a:rPr lang="en-US" sz="2600" b="1" dirty="0"/>
              <a:t>.</a:t>
            </a:r>
          </a:p>
          <a:p>
            <a:r>
              <a:rPr lang="en-US" sz="2600" b="1" dirty="0"/>
              <a:t> b) </a:t>
            </a:r>
            <a:r>
              <a:rPr lang="en-US" sz="2600" b="1" dirty="0" err="1"/>
              <a:t>Đổi</a:t>
            </a:r>
            <a:r>
              <a:rPr lang="en-US" sz="2600" b="1" dirty="0"/>
              <a:t> </a:t>
            </a:r>
            <a:r>
              <a:rPr lang="en-US" sz="2600" b="1" dirty="0" err="1"/>
              <a:t>chỗ</a:t>
            </a:r>
            <a:r>
              <a:rPr lang="en-US" sz="2600" b="1" dirty="0"/>
              <a:t> </a:t>
            </a:r>
            <a:r>
              <a:rPr lang="en-US" sz="2600" b="1" dirty="0" err="1"/>
              <a:t>hai</a:t>
            </a:r>
            <a:r>
              <a:rPr lang="en-US" sz="2600" b="1" dirty="0"/>
              <a:t> toa </a:t>
            </a:r>
            <a:r>
              <a:rPr lang="en-US" sz="2600" b="1" dirty="0" err="1"/>
              <a:t>tàu</a:t>
            </a:r>
            <a:r>
              <a:rPr lang="en-US" sz="2600" b="1" dirty="0"/>
              <a:t> </a:t>
            </a:r>
            <a:r>
              <a:rPr lang="en-US" sz="2600" b="1" dirty="0" err="1"/>
              <a:t>để</a:t>
            </a:r>
            <a:r>
              <a:rPr lang="en-US" sz="2600" b="1" dirty="0"/>
              <a:t> </a:t>
            </a:r>
            <a:r>
              <a:rPr lang="en-US" sz="2600" b="1" dirty="0" err="1"/>
              <a:t>được</a:t>
            </a:r>
            <a:r>
              <a:rPr lang="en-US" sz="2600" b="1" dirty="0"/>
              <a:t> </a:t>
            </a:r>
            <a:r>
              <a:rPr lang="en-US" sz="2600" b="1" dirty="0" err="1"/>
              <a:t>ác</a:t>
            </a:r>
            <a:r>
              <a:rPr lang="en-US" sz="2600" b="1" dirty="0"/>
              <a:t> toa </a:t>
            </a:r>
            <a:r>
              <a:rPr lang="en-US" sz="2600" b="1" dirty="0" err="1"/>
              <a:t>ghi</a:t>
            </a:r>
            <a:r>
              <a:rPr lang="en-US" sz="2600" b="1" dirty="0"/>
              <a:t> </a:t>
            </a:r>
            <a:r>
              <a:rPr lang="en-US" sz="2600" b="1" dirty="0" err="1"/>
              <a:t>các</a:t>
            </a:r>
            <a:r>
              <a:rPr lang="en-US" sz="2600" b="1" dirty="0"/>
              <a:t> </a:t>
            </a:r>
            <a:r>
              <a:rPr lang="en-US" sz="2600" b="1" dirty="0" err="1"/>
              <a:t>số</a:t>
            </a:r>
            <a:r>
              <a:rPr lang="en-US" sz="2600" b="1" dirty="0"/>
              <a:t> </a:t>
            </a:r>
            <a:r>
              <a:rPr lang="en-US" sz="2600" b="1" dirty="0" err="1"/>
              <a:t>theo</a:t>
            </a:r>
            <a:r>
              <a:rPr lang="en-US" sz="2600" b="1" dirty="0"/>
              <a:t> </a:t>
            </a:r>
            <a:r>
              <a:rPr lang="en-US" sz="2600" b="1" dirty="0" err="1"/>
              <a:t>thứ</a:t>
            </a:r>
            <a:r>
              <a:rPr lang="en-US" sz="2600" b="1" dirty="0"/>
              <a:t> </a:t>
            </a:r>
            <a:r>
              <a:rPr lang="en-US" sz="2600" b="1" dirty="0" err="1"/>
              <a:t>tự</a:t>
            </a:r>
            <a:r>
              <a:rPr lang="en-US" sz="2600" b="1" dirty="0"/>
              <a:t> </a:t>
            </a:r>
            <a:r>
              <a:rPr lang="en-US" sz="2600" b="1" dirty="0" err="1"/>
              <a:t>từ</a:t>
            </a:r>
            <a:r>
              <a:rPr lang="en-US" sz="2600" b="1" dirty="0"/>
              <a:t> </a:t>
            </a:r>
            <a:r>
              <a:rPr lang="en-US" sz="2600" b="1" dirty="0" err="1"/>
              <a:t>bé</a:t>
            </a:r>
            <a:r>
              <a:rPr lang="en-US" sz="2600" b="1" dirty="0"/>
              <a:t> </a:t>
            </a:r>
            <a:r>
              <a:rPr lang="en-US" sz="2600" b="1" dirty="0" err="1"/>
              <a:t>đến</a:t>
            </a:r>
            <a:r>
              <a:rPr lang="en-US" sz="2600" b="1" dirty="0"/>
              <a:t> </a:t>
            </a:r>
            <a:r>
              <a:rPr lang="en-US" sz="2600" b="1" dirty="0" err="1"/>
              <a:t>lớn</a:t>
            </a:r>
            <a:r>
              <a:rPr lang="en-US" sz="2600" b="1" dirty="0"/>
              <a:t>. </a:t>
            </a:r>
          </a:p>
        </p:txBody>
      </p:sp>
      <p:pic>
        <p:nvPicPr>
          <p:cNvPr id="19" name="图片 1">
            <a:extLst>
              <a:ext uri="{FF2B5EF4-FFF2-40B4-BE49-F238E27FC236}">
                <a16:creationId xmlns:a16="http://schemas.microsoft.com/office/drawing/2014/main" id="{DC44A82F-9DF1-0094-0C3E-4D0EC127B0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02" y="4587859"/>
            <a:ext cx="2487264" cy="248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6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6" grpId="1" animBg="1"/>
      <p:bldP spid="6" grpId="2" animBg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8">
            <a:extLst>
              <a:ext uri="{FF2B5EF4-FFF2-40B4-BE49-F238E27FC236}">
                <a16:creationId xmlns:a16="http://schemas.microsoft.com/office/drawing/2014/main" id="{B3372952-57E5-8B8D-33DB-6D0E84BEF5A5}"/>
              </a:ext>
            </a:extLst>
          </p:cNvPr>
          <p:cNvSpPr/>
          <p:nvPr/>
        </p:nvSpPr>
        <p:spPr>
          <a:xfrm>
            <a:off x="701963" y="1764144"/>
            <a:ext cx="10812925" cy="480310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905E74A-1CD0-0CF1-6066-530583656E52}"/>
              </a:ext>
            </a:extLst>
          </p:cNvPr>
          <p:cNvSpPr/>
          <p:nvPr/>
        </p:nvSpPr>
        <p:spPr>
          <a:xfrm>
            <a:off x="600774" y="597639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7E756E-6C40-1273-06A0-9B933F97B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01" y="1907061"/>
            <a:ext cx="10215048" cy="22329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81E781-20FF-87DE-DCD0-3380088E67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22" t="-2526" r="33142" b="42561"/>
          <a:stretch>
            <a:fillRect/>
          </a:stretch>
        </p:blipFill>
        <p:spPr>
          <a:xfrm>
            <a:off x="5532664" y="3880155"/>
            <a:ext cx="1126671" cy="13389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5BEC79-F22C-BEB2-9F4F-77F14C0636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85" r="84479" b="40035"/>
          <a:stretch>
            <a:fillRect/>
          </a:stretch>
        </p:blipFill>
        <p:spPr>
          <a:xfrm>
            <a:off x="8150678" y="3880154"/>
            <a:ext cx="1126671" cy="13389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7D261D-8213-1B71-C936-AB3B95328C1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125" b="77679" l="88591" r="97315">
                        <a14:foregroundMark x1="91563" y1="36607" x2="91179" y2="28571"/>
                        <a14:foregroundMark x1="91179" y1="61161" x2="91467" y2="62054"/>
                        <a14:foregroundMark x1="91371" y1="77679" x2="91371" y2="77679"/>
                      </a14:backgroundRemoval>
                    </a14:imgEffect>
                    <a14:imgEffect>
                      <a14:saturation sat="300000"/>
                    </a14:imgEffect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581" t="22212" r="1583" b="17823"/>
          <a:stretch>
            <a:fillRect/>
          </a:stretch>
        </p:blipFill>
        <p:spPr>
          <a:xfrm flipH="1">
            <a:off x="3077451" y="3880154"/>
            <a:ext cx="1126671" cy="13389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A756D1-1F27-B4BA-B11D-CBD493557912}"/>
              </a:ext>
            </a:extLst>
          </p:cNvPr>
          <p:cNvSpPr txBox="1"/>
          <p:nvPr/>
        </p:nvSpPr>
        <p:spPr>
          <a:xfrm>
            <a:off x="7088253" y="4112778"/>
            <a:ext cx="57912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x-none" sz="6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AB5C5D-9B74-0A79-96F6-B7E58534B880}"/>
              </a:ext>
            </a:extLst>
          </p:cNvPr>
          <p:cNvSpPr txBox="1"/>
          <p:nvPr/>
        </p:nvSpPr>
        <p:spPr>
          <a:xfrm>
            <a:off x="4551639" y="4107502"/>
            <a:ext cx="57912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x-none" sz="6000" dirty="0">
                <a:solidFill>
                  <a:srgbClr val="FF0000"/>
                </a:solidFill>
              </a:rPr>
              <a:t>&gt;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80C45C8-F544-013D-92F9-6AD21E84F89E}"/>
              </a:ext>
            </a:extLst>
          </p:cNvPr>
          <p:cNvGrpSpPr/>
          <p:nvPr/>
        </p:nvGrpSpPr>
        <p:grpSpPr>
          <a:xfrm>
            <a:off x="5347808" y="5449405"/>
            <a:ext cx="1819813" cy="895368"/>
            <a:chOff x="7921929" y="4098709"/>
            <a:chExt cx="1819813" cy="89536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8E6084-47FF-9C2C-146C-EF50908F4B39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480 kg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C7066C0B-2195-B1BD-A9CE-2F158F105593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85CB60F-3DCC-B076-EC6B-43F61199E153}"/>
              </a:ext>
            </a:extLst>
          </p:cNvPr>
          <p:cNvGrpSpPr/>
          <p:nvPr/>
        </p:nvGrpSpPr>
        <p:grpSpPr>
          <a:xfrm>
            <a:off x="8023275" y="5449405"/>
            <a:ext cx="1819813" cy="922020"/>
            <a:chOff x="7921929" y="4098709"/>
            <a:chExt cx="1819813" cy="92202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40C24AD-B43C-4ED9-9AE7-B5349217DA92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922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400 kg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ED2628EC-C724-4D3C-FF93-1CA8681CCB94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D61502E-226B-7AEB-55CB-6714E51AFB48}"/>
              </a:ext>
            </a:extLst>
          </p:cNvPr>
          <p:cNvGrpSpPr/>
          <p:nvPr/>
        </p:nvGrpSpPr>
        <p:grpSpPr>
          <a:xfrm>
            <a:off x="2650664" y="5412058"/>
            <a:ext cx="1819813" cy="922020"/>
            <a:chOff x="7921929" y="4098709"/>
            <a:chExt cx="1819813" cy="92202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1728EA5-8D35-B9B7-8373-19670F0986B0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922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540 kg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E3B2EDEA-431A-FB70-36AA-532400AF9E17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矩形 29">
            <a:extLst>
              <a:ext uri="{FF2B5EF4-FFF2-40B4-BE49-F238E27FC236}">
                <a16:creationId xmlns:a16="http://schemas.microsoft.com/office/drawing/2014/main" id="{A1B44B5B-4115-04E3-1B22-4CC469FD6E84}"/>
              </a:ext>
            </a:extLst>
          </p:cNvPr>
          <p:cNvSpPr/>
          <p:nvPr/>
        </p:nvSpPr>
        <p:spPr>
          <a:xfrm>
            <a:off x="1171362" y="292900"/>
            <a:ext cx="9027240" cy="1430179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 </a:t>
            </a:r>
            <a:r>
              <a:rPr lang="en-US" sz="2600" b="1" dirty="0" err="1"/>
              <a:t>Các</a:t>
            </a:r>
            <a:r>
              <a:rPr lang="en-US" sz="2600" b="1" dirty="0"/>
              <a:t> </a:t>
            </a:r>
            <a:r>
              <a:rPr lang="en-US" sz="2600" b="1" dirty="0" err="1"/>
              <a:t>bạn</a:t>
            </a:r>
            <a:r>
              <a:rPr lang="en-US" sz="2600" b="1" dirty="0"/>
              <a:t> </a:t>
            </a:r>
            <a:r>
              <a:rPr lang="en-US" sz="2600" b="1" dirty="0" err="1"/>
              <a:t>gấu</a:t>
            </a:r>
            <a:r>
              <a:rPr lang="en-US" sz="2600" b="1" dirty="0"/>
              <a:t> </a:t>
            </a:r>
            <a:r>
              <a:rPr lang="en-US" sz="2600" b="1" dirty="0" err="1"/>
              <a:t>có</a:t>
            </a:r>
            <a:r>
              <a:rPr lang="en-US" sz="2600" b="1" dirty="0"/>
              <a:t> </a:t>
            </a:r>
            <a:r>
              <a:rPr lang="en-US" sz="2600" b="1" dirty="0" err="1"/>
              <a:t>cân</a:t>
            </a:r>
            <a:r>
              <a:rPr lang="en-US" sz="2600" b="1" dirty="0"/>
              <a:t> </a:t>
            </a:r>
            <a:r>
              <a:rPr lang="en-US" sz="2600" b="1" dirty="0" err="1"/>
              <a:t>nặng</a:t>
            </a:r>
            <a:r>
              <a:rPr lang="en-US" sz="2600" b="1" dirty="0"/>
              <a:t> </a:t>
            </a:r>
            <a:r>
              <a:rPr lang="en-US" sz="2600" b="1" dirty="0" err="1"/>
              <a:t>là</a:t>
            </a:r>
            <a:r>
              <a:rPr lang="en-US" sz="2600" b="1" dirty="0"/>
              <a:t>: 480 kg, 400 kg </a:t>
            </a:r>
            <a:r>
              <a:rPr lang="en-US" sz="2600" b="1" dirty="0" err="1"/>
              <a:t>và</a:t>
            </a:r>
            <a:r>
              <a:rPr lang="en-US" sz="2600" b="1" dirty="0"/>
              <a:t> 540kg.</a:t>
            </a:r>
          </a:p>
          <a:p>
            <a:pPr>
              <a:lnSpc>
                <a:spcPct val="150000"/>
              </a:lnSpc>
            </a:pPr>
            <a:r>
              <a:rPr lang="en-US" sz="2600" b="1" dirty="0" err="1"/>
              <a:t>Dựa</a:t>
            </a:r>
            <a:r>
              <a:rPr lang="en-US" sz="2600" b="1" dirty="0"/>
              <a:t> </a:t>
            </a:r>
            <a:r>
              <a:rPr lang="en-US" sz="2600" b="1" dirty="0" err="1"/>
              <a:t>vào</a:t>
            </a:r>
            <a:r>
              <a:rPr lang="en-US" sz="2600" b="1" dirty="0"/>
              <a:t> </a:t>
            </a:r>
            <a:r>
              <a:rPr lang="en-US" sz="2600" b="1" dirty="0" err="1"/>
              <a:t>hình</a:t>
            </a:r>
            <a:r>
              <a:rPr lang="en-US" sz="2600" b="1" dirty="0"/>
              <a:t> </a:t>
            </a:r>
            <a:r>
              <a:rPr lang="en-US" sz="2600" b="1" dirty="0" err="1"/>
              <a:t>vẽ</a:t>
            </a:r>
            <a:r>
              <a:rPr lang="en-US" sz="2600" b="1" dirty="0"/>
              <a:t>, </a:t>
            </a:r>
            <a:r>
              <a:rPr lang="en-US" sz="2600" b="1" dirty="0" err="1"/>
              <a:t>tìm</a:t>
            </a:r>
            <a:r>
              <a:rPr lang="en-US" sz="2600" b="1" dirty="0"/>
              <a:t> </a:t>
            </a:r>
            <a:r>
              <a:rPr lang="en-US" sz="2600" b="1" dirty="0" err="1"/>
              <a:t>cân</a:t>
            </a:r>
            <a:r>
              <a:rPr lang="en-US" sz="2600" b="1" dirty="0"/>
              <a:t> </a:t>
            </a:r>
            <a:r>
              <a:rPr lang="en-US" sz="2600" b="1" dirty="0" err="1"/>
              <a:t>nặng</a:t>
            </a:r>
            <a:r>
              <a:rPr lang="en-US" sz="2600" b="1" dirty="0"/>
              <a:t> </a:t>
            </a:r>
            <a:r>
              <a:rPr lang="en-US" sz="2600" b="1" dirty="0" err="1"/>
              <a:t>của</a:t>
            </a:r>
            <a:r>
              <a:rPr lang="en-US" sz="2600" b="1" dirty="0"/>
              <a:t> </a:t>
            </a:r>
            <a:r>
              <a:rPr lang="en-US" sz="2600" b="1" dirty="0" err="1"/>
              <a:t>mỗi</a:t>
            </a:r>
            <a:r>
              <a:rPr lang="en-US" sz="2600" b="1" dirty="0"/>
              <a:t> </a:t>
            </a:r>
            <a:r>
              <a:rPr lang="en-US" sz="2600" b="1" dirty="0" err="1"/>
              <a:t>bạn</a:t>
            </a:r>
            <a:r>
              <a:rPr lang="en-US" sz="2600" b="1" dirty="0"/>
              <a:t> </a:t>
            </a:r>
            <a:r>
              <a:rPr lang="en-US" sz="2600" b="1" dirty="0" err="1"/>
              <a:t>gấu</a:t>
            </a:r>
            <a:r>
              <a:rPr lang="en-US" sz="2600" b="1" dirty="0"/>
              <a:t>.</a:t>
            </a:r>
            <a:endParaRPr lang="vi-VN" sz="2600" b="1" dirty="0"/>
          </a:p>
        </p:txBody>
      </p:sp>
    </p:spTree>
    <p:extLst>
      <p:ext uri="{BB962C8B-B14F-4D97-AF65-F5344CB8AC3E}">
        <p14:creationId xmlns:p14="http://schemas.microsoft.com/office/powerpoint/2010/main" val="357951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195</Words>
  <Application>Microsoft Office PowerPoint</Application>
  <PresentationFormat>Widescreen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微软雅黑</vt:lpstr>
      <vt:lpstr>Arial</vt:lpstr>
      <vt:lpstr>Calibri</vt:lpstr>
      <vt:lpstr>Cambria</vt:lpstr>
      <vt:lpstr>自定义设计方案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37</cp:revision>
  <dcterms:created xsi:type="dcterms:W3CDTF">2021-07-24T01:07:49Z</dcterms:created>
  <dcterms:modified xsi:type="dcterms:W3CDTF">2026-04-13T03:21:36Z</dcterms:modified>
</cp:coreProperties>
</file>