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72" r:id="rId3"/>
    <p:sldMasterId id="2147483980" r:id="rId4"/>
  </p:sldMasterIdLst>
  <p:notesMasterIdLst>
    <p:notesMasterId r:id="rId10"/>
  </p:notesMasterIdLst>
  <p:sldIdLst>
    <p:sldId id="3417" r:id="rId5"/>
    <p:sldId id="2634" r:id="rId6"/>
    <p:sldId id="2635" r:id="rId7"/>
    <p:sldId id="2636" r:id="rId8"/>
    <p:sldId id="263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4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0972.115.126. Các nick khác đều là giả mạo, ăn cắp chất xám</a:t>
            </a:r>
          </a:p>
        </p:txBody>
      </p:sp>
    </p:spTree>
    <p:extLst>
      <p:ext uri="{BB962C8B-B14F-4D97-AF65-F5344CB8AC3E}">
        <p14:creationId xmlns:p14="http://schemas.microsoft.com/office/powerpoint/2010/main" val="317742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0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34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6515832" y="-1031456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571728">
            <a:off x="2424999" y="412377"/>
            <a:ext cx="3498599" cy="252412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-124682" y="-79165"/>
            <a:ext cx="12504012" cy="7016336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09153" y="140213"/>
            <a:ext cx="12697548" cy="683167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63051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1"/>
          <p:cNvGrpSpPr/>
          <p:nvPr/>
        </p:nvGrpSpPr>
        <p:grpSpPr>
          <a:xfrm>
            <a:off x="-346688" y="4904163"/>
            <a:ext cx="12514591" cy="3691163"/>
            <a:chOff x="-183816" y="3601922"/>
            <a:chExt cx="9385943" cy="2768372"/>
          </a:xfrm>
        </p:grpSpPr>
        <p:sp>
          <p:nvSpPr>
            <p:cNvPr id="1154" name="Google Shape;1154;p31"/>
            <p:cNvSpPr/>
            <p:nvPr/>
          </p:nvSpPr>
          <p:spPr>
            <a:xfrm>
              <a:off x="-58157" y="3601922"/>
              <a:ext cx="9260284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58157" y="3940032"/>
              <a:ext cx="9260284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-58157" y="4108028"/>
              <a:ext cx="9260284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-58157" y="4268153"/>
              <a:ext cx="9260284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8157" y="4424545"/>
              <a:ext cx="9260284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8157" y="4578616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1" name="Google Shape;1161;p31"/>
          <p:cNvGrpSpPr/>
          <p:nvPr/>
        </p:nvGrpSpPr>
        <p:grpSpPr>
          <a:xfrm>
            <a:off x="-250791" y="-188636"/>
            <a:ext cx="12560059" cy="6760399"/>
            <a:chOff x="-188093" y="-370077"/>
            <a:chExt cx="9420044" cy="5070299"/>
          </a:xfrm>
        </p:grpSpPr>
        <p:sp>
          <p:nvSpPr>
            <p:cNvPr id="1162" name="Google Shape;1162;p31"/>
            <p:cNvSpPr/>
            <p:nvPr/>
          </p:nvSpPr>
          <p:spPr>
            <a:xfrm rot="-636707">
              <a:off x="7961364" y="-3208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188093" y="29877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1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271006" y="-67667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116101" y="-67676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64478" y="15470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97089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8798702" y="-199517"/>
            <a:ext cx="4061405" cy="7257036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686199" y="-238599"/>
            <a:ext cx="4061405" cy="7257036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2265738" y="5649388"/>
            <a:ext cx="656521" cy="643225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2" name="Google Shape;1192;p32"/>
          <p:cNvSpPr/>
          <p:nvPr/>
        </p:nvSpPr>
        <p:spPr>
          <a:xfrm>
            <a:off x="11013945" y="3899731"/>
            <a:ext cx="282863" cy="276745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3" name="Google Shape;1193;p32"/>
          <p:cNvSpPr/>
          <p:nvPr/>
        </p:nvSpPr>
        <p:spPr>
          <a:xfrm>
            <a:off x="566337" y="3498688"/>
            <a:ext cx="409907" cy="401027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4" name="Google Shape;1194;p32"/>
          <p:cNvSpPr/>
          <p:nvPr/>
        </p:nvSpPr>
        <p:spPr>
          <a:xfrm>
            <a:off x="9419287" y="5092364"/>
            <a:ext cx="480984" cy="50210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32"/>
          <p:cNvSpPr/>
          <p:nvPr/>
        </p:nvSpPr>
        <p:spPr>
          <a:xfrm>
            <a:off x="2212107" y="4210670"/>
            <a:ext cx="177747" cy="173325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6" name="Google Shape;1196;p32"/>
          <p:cNvSpPr/>
          <p:nvPr/>
        </p:nvSpPr>
        <p:spPr>
          <a:xfrm>
            <a:off x="361387" y="929521"/>
            <a:ext cx="409908" cy="428875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7" name="Google Shape;1197;p32"/>
          <p:cNvSpPr/>
          <p:nvPr/>
        </p:nvSpPr>
        <p:spPr>
          <a:xfrm>
            <a:off x="10975424" y="517421"/>
            <a:ext cx="359915" cy="352132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8264952" y="-160475"/>
            <a:ext cx="637393" cy="624552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32"/>
          <p:cNvSpPr/>
          <p:nvPr/>
        </p:nvSpPr>
        <p:spPr>
          <a:xfrm>
            <a:off x="5375536" y="310299"/>
            <a:ext cx="212373" cy="207131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0" name="Google Shape;1200;p32"/>
          <p:cNvSpPr/>
          <p:nvPr/>
        </p:nvSpPr>
        <p:spPr>
          <a:xfrm>
            <a:off x="2488475" y="104578"/>
            <a:ext cx="211052" cy="205725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6953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818631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988627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9783718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6723245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33748822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52718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452191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075270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818966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788810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203896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50815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586228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9077342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6999044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780263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37966987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608601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985616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067010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3200622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039101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4616B04-8568-24F5-4A51-0A74079ED6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08" y="7899734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14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73" r:id="rId1"/>
    <p:sldLayoutId id="2147483978" r:id="rId2"/>
    <p:sldLayoutId id="21474839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D4AF04F-E5FD-30F7-4AA6-9312474F1F8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007" y="0"/>
            <a:ext cx="1591458" cy="15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117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  <p:sldLayoutId id="2147483999" r:id="rId19"/>
    <p:sldLayoutId id="2147484000" r:id="rId20"/>
    <p:sldLayoutId id="2147484001" r:id="rId21"/>
    <p:sldLayoutId id="2147484002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2;p3">
            <a:extLst>
              <a:ext uri="{FF2B5EF4-FFF2-40B4-BE49-F238E27FC236}">
                <a16:creationId xmlns:a16="http://schemas.microsoft.com/office/drawing/2014/main" id="{69DFEE1F-09D0-416C-95F5-D90DD3C71683}"/>
              </a:ext>
            </a:extLst>
          </p:cNvPr>
          <p:cNvGrpSpPr/>
          <p:nvPr/>
        </p:nvGrpSpPr>
        <p:grpSpPr>
          <a:xfrm rot="3102133">
            <a:off x="2915596" y="-596607"/>
            <a:ext cx="13490653" cy="9334041"/>
            <a:chOff x="1349075" y="1476000"/>
            <a:chExt cx="3974275" cy="2872400"/>
          </a:xfrm>
        </p:grpSpPr>
        <p:sp>
          <p:nvSpPr>
            <p:cNvPr id="547" name="Google Shape;53;p3">
              <a:extLst>
                <a:ext uri="{FF2B5EF4-FFF2-40B4-BE49-F238E27FC236}">
                  <a16:creationId xmlns:a16="http://schemas.microsoft.com/office/drawing/2014/main" id="{96E18DE6-689E-45AC-A3D8-84A13A8BD6AE}"/>
                </a:ext>
              </a:extLst>
            </p:cNvPr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;p3">
              <a:extLst>
                <a:ext uri="{FF2B5EF4-FFF2-40B4-BE49-F238E27FC236}">
                  <a16:creationId xmlns:a16="http://schemas.microsoft.com/office/drawing/2014/main" id="{F06C3BEB-DC1B-4A4E-BD14-FAFF321046D4}"/>
                </a:ext>
              </a:extLst>
            </p:cNvPr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5;p3">
              <a:extLst>
                <a:ext uri="{FF2B5EF4-FFF2-40B4-BE49-F238E27FC236}">
                  <a16:creationId xmlns:a16="http://schemas.microsoft.com/office/drawing/2014/main" id="{5369F6D5-5082-4150-B607-EC8431C1E333}"/>
                </a:ext>
              </a:extLst>
            </p:cNvPr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6;p3">
              <a:extLst>
                <a:ext uri="{FF2B5EF4-FFF2-40B4-BE49-F238E27FC236}">
                  <a16:creationId xmlns:a16="http://schemas.microsoft.com/office/drawing/2014/main" id="{619686A9-EFBB-4E55-BA86-18221E3B7D4D}"/>
                </a:ext>
              </a:extLst>
            </p:cNvPr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7;p3">
              <a:extLst>
                <a:ext uri="{FF2B5EF4-FFF2-40B4-BE49-F238E27FC236}">
                  <a16:creationId xmlns:a16="http://schemas.microsoft.com/office/drawing/2014/main" id="{18406CA5-2526-462C-8BEA-4FD4E551C306}"/>
                </a:ext>
              </a:extLst>
            </p:cNvPr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8;p3">
              <a:extLst>
                <a:ext uri="{FF2B5EF4-FFF2-40B4-BE49-F238E27FC236}">
                  <a16:creationId xmlns:a16="http://schemas.microsoft.com/office/drawing/2014/main" id="{9CB0C744-EB8F-4030-ADC8-AE9CCD04F3CD}"/>
                </a:ext>
              </a:extLst>
            </p:cNvPr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9;p3">
              <a:extLst>
                <a:ext uri="{FF2B5EF4-FFF2-40B4-BE49-F238E27FC236}">
                  <a16:creationId xmlns:a16="http://schemas.microsoft.com/office/drawing/2014/main" id="{B26452CB-E613-43D2-834E-CC3A5684C6D0}"/>
                </a:ext>
              </a:extLst>
            </p:cNvPr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60;p3">
              <a:extLst>
                <a:ext uri="{FF2B5EF4-FFF2-40B4-BE49-F238E27FC236}">
                  <a16:creationId xmlns:a16="http://schemas.microsoft.com/office/drawing/2014/main" id="{6A863E79-B60F-448B-BA41-1114BE8C062B}"/>
                </a:ext>
              </a:extLst>
            </p:cNvPr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61;p3">
              <a:extLst>
                <a:ext uri="{FF2B5EF4-FFF2-40B4-BE49-F238E27FC236}">
                  <a16:creationId xmlns:a16="http://schemas.microsoft.com/office/drawing/2014/main" id="{8E32B18C-FB8C-4CE3-A820-3CE2DDB336AA}"/>
                </a:ext>
              </a:extLst>
            </p:cNvPr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62;p3">
              <a:extLst>
                <a:ext uri="{FF2B5EF4-FFF2-40B4-BE49-F238E27FC236}">
                  <a16:creationId xmlns:a16="http://schemas.microsoft.com/office/drawing/2014/main" id="{14963971-C1A5-4ACB-8747-27D1E6E34E0F}"/>
                </a:ext>
              </a:extLst>
            </p:cNvPr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63;p3">
              <a:extLst>
                <a:ext uri="{FF2B5EF4-FFF2-40B4-BE49-F238E27FC236}">
                  <a16:creationId xmlns:a16="http://schemas.microsoft.com/office/drawing/2014/main" id="{C324DA34-A67A-4CC6-BD08-534352519149}"/>
                </a:ext>
              </a:extLst>
            </p:cNvPr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64;p3">
              <a:extLst>
                <a:ext uri="{FF2B5EF4-FFF2-40B4-BE49-F238E27FC236}">
                  <a16:creationId xmlns:a16="http://schemas.microsoft.com/office/drawing/2014/main" id="{65A93450-C4D2-45F8-AE15-99DC0362A6E5}"/>
                </a:ext>
              </a:extLst>
            </p:cNvPr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65;p3">
              <a:extLst>
                <a:ext uri="{FF2B5EF4-FFF2-40B4-BE49-F238E27FC236}">
                  <a16:creationId xmlns:a16="http://schemas.microsoft.com/office/drawing/2014/main" id="{0FC1DB36-3184-4C7F-BFC7-B1FE471D94CC}"/>
                </a:ext>
              </a:extLst>
            </p:cNvPr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66;p3">
              <a:extLst>
                <a:ext uri="{FF2B5EF4-FFF2-40B4-BE49-F238E27FC236}">
                  <a16:creationId xmlns:a16="http://schemas.microsoft.com/office/drawing/2014/main" id="{493DEE29-C4FC-42DB-9AE3-7E854D462291}"/>
                </a:ext>
              </a:extLst>
            </p:cNvPr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11" name="Google Shape;2441;p64">
            <a:extLst>
              <a:ext uri="{FF2B5EF4-FFF2-40B4-BE49-F238E27FC236}">
                <a16:creationId xmlns:a16="http://schemas.microsoft.com/office/drawing/2014/main" id="{35917A7F-EC3B-44E9-BF43-6095B4984D3D}"/>
              </a:ext>
            </a:extLst>
          </p:cNvPr>
          <p:cNvGrpSpPr/>
          <p:nvPr/>
        </p:nvGrpSpPr>
        <p:grpSpPr>
          <a:xfrm flipH="1">
            <a:off x="5883259" y="56520"/>
            <a:ext cx="7158092" cy="9519243"/>
            <a:chOff x="1919588" y="1932925"/>
            <a:chExt cx="5075100" cy="7132475"/>
          </a:xfrm>
        </p:grpSpPr>
        <p:sp>
          <p:nvSpPr>
            <p:cNvPr id="412" name="Google Shape;2442;p64">
              <a:extLst>
                <a:ext uri="{FF2B5EF4-FFF2-40B4-BE49-F238E27FC236}">
                  <a16:creationId xmlns:a16="http://schemas.microsoft.com/office/drawing/2014/main" id="{1E962E2D-81D6-49FB-B683-645DD504BA7F}"/>
                </a:ext>
              </a:extLst>
            </p:cNvPr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2443;p64">
              <a:extLst>
                <a:ext uri="{FF2B5EF4-FFF2-40B4-BE49-F238E27FC236}">
                  <a16:creationId xmlns:a16="http://schemas.microsoft.com/office/drawing/2014/main" id="{672B2127-5B4E-4744-8FBE-52AEAEDAF688}"/>
                </a:ext>
              </a:extLst>
            </p:cNvPr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2444;p64">
              <a:extLst>
                <a:ext uri="{FF2B5EF4-FFF2-40B4-BE49-F238E27FC236}">
                  <a16:creationId xmlns:a16="http://schemas.microsoft.com/office/drawing/2014/main" id="{680E1775-897E-476D-B9F3-DC9E4B2EB11D}"/>
                </a:ext>
              </a:extLst>
            </p:cNvPr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2445;p64">
              <a:extLst>
                <a:ext uri="{FF2B5EF4-FFF2-40B4-BE49-F238E27FC236}">
                  <a16:creationId xmlns:a16="http://schemas.microsoft.com/office/drawing/2014/main" id="{17C290E8-BB4F-41E8-A4CD-C806E68B50FB}"/>
                </a:ext>
              </a:extLst>
            </p:cNvPr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2446;p64">
              <a:extLst>
                <a:ext uri="{FF2B5EF4-FFF2-40B4-BE49-F238E27FC236}">
                  <a16:creationId xmlns:a16="http://schemas.microsoft.com/office/drawing/2014/main" id="{5FD740F1-237D-45B8-8A13-AC5174C63759}"/>
                </a:ext>
              </a:extLst>
            </p:cNvPr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2447;p64">
              <a:extLst>
                <a:ext uri="{FF2B5EF4-FFF2-40B4-BE49-F238E27FC236}">
                  <a16:creationId xmlns:a16="http://schemas.microsoft.com/office/drawing/2014/main" id="{1A507E82-10DD-4313-9607-9A2568057780}"/>
                </a:ext>
              </a:extLst>
            </p:cNvPr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2448;p64">
              <a:extLst>
                <a:ext uri="{FF2B5EF4-FFF2-40B4-BE49-F238E27FC236}">
                  <a16:creationId xmlns:a16="http://schemas.microsoft.com/office/drawing/2014/main" id="{434B02D0-4E5B-4BDE-A10C-6B5206A18B78}"/>
                </a:ext>
              </a:extLst>
            </p:cNvPr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2449;p64">
              <a:extLst>
                <a:ext uri="{FF2B5EF4-FFF2-40B4-BE49-F238E27FC236}">
                  <a16:creationId xmlns:a16="http://schemas.microsoft.com/office/drawing/2014/main" id="{D10A7E8D-2587-49B2-9426-BE40F83B6D41}"/>
                </a:ext>
              </a:extLst>
            </p:cNvPr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2450;p64">
              <a:extLst>
                <a:ext uri="{FF2B5EF4-FFF2-40B4-BE49-F238E27FC236}">
                  <a16:creationId xmlns:a16="http://schemas.microsoft.com/office/drawing/2014/main" id="{4C6F9B9D-11AB-4D4E-88AE-6F979B720724}"/>
                </a:ext>
              </a:extLst>
            </p:cNvPr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2451;p64">
              <a:extLst>
                <a:ext uri="{FF2B5EF4-FFF2-40B4-BE49-F238E27FC236}">
                  <a16:creationId xmlns:a16="http://schemas.microsoft.com/office/drawing/2014/main" id="{D6063A6A-4A77-487D-9ED8-529052BC4CAA}"/>
                </a:ext>
              </a:extLst>
            </p:cNvPr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2" name="Google Shape;2452;p64">
              <a:extLst>
                <a:ext uri="{FF2B5EF4-FFF2-40B4-BE49-F238E27FC236}">
                  <a16:creationId xmlns:a16="http://schemas.microsoft.com/office/drawing/2014/main" id="{69F7C2F3-ABEB-4225-80EA-8E8607908AB7}"/>
                </a:ext>
              </a:extLst>
            </p:cNvPr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2453;p64">
              <a:extLst>
                <a:ext uri="{FF2B5EF4-FFF2-40B4-BE49-F238E27FC236}">
                  <a16:creationId xmlns:a16="http://schemas.microsoft.com/office/drawing/2014/main" id="{B88D127F-D469-4346-A71F-DDA0F800AA70}"/>
                </a:ext>
              </a:extLst>
            </p:cNvPr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2454;p64">
              <a:extLst>
                <a:ext uri="{FF2B5EF4-FFF2-40B4-BE49-F238E27FC236}">
                  <a16:creationId xmlns:a16="http://schemas.microsoft.com/office/drawing/2014/main" id="{A4F82757-2355-464B-B093-551B66493B6C}"/>
                </a:ext>
              </a:extLst>
            </p:cNvPr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2455;p64">
              <a:extLst>
                <a:ext uri="{FF2B5EF4-FFF2-40B4-BE49-F238E27FC236}">
                  <a16:creationId xmlns:a16="http://schemas.microsoft.com/office/drawing/2014/main" id="{2C9C6650-B13B-45DC-86CA-02E7212C52E6}"/>
                </a:ext>
              </a:extLst>
            </p:cNvPr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2456;p64">
              <a:extLst>
                <a:ext uri="{FF2B5EF4-FFF2-40B4-BE49-F238E27FC236}">
                  <a16:creationId xmlns:a16="http://schemas.microsoft.com/office/drawing/2014/main" id="{AB8753C8-E549-4687-944B-3E27AB3ADA65}"/>
                </a:ext>
              </a:extLst>
            </p:cNvPr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2457;p64">
              <a:extLst>
                <a:ext uri="{FF2B5EF4-FFF2-40B4-BE49-F238E27FC236}">
                  <a16:creationId xmlns:a16="http://schemas.microsoft.com/office/drawing/2014/main" id="{E9785D85-871C-464A-A24C-A5D4815918C5}"/>
                </a:ext>
              </a:extLst>
            </p:cNvPr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2458;p64">
              <a:extLst>
                <a:ext uri="{FF2B5EF4-FFF2-40B4-BE49-F238E27FC236}">
                  <a16:creationId xmlns:a16="http://schemas.microsoft.com/office/drawing/2014/main" id="{EE00FB3C-7A8A-451E-A5C8-984DB6B6B77A}"/>
                </a:ext>
              </a:extLst>
            </p:cNvPr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2459;p64">
              <a:extLst>
                <a:ext uri="{FF2B5EF4-FFF2-40B4-BE49-F238E27FC236}">
                  <a16:creationId xmlns:a16="http://schemas.microsoft.com/office/drawing/2014/main" id="{6C99E743-8B8B-4CAF-95BF-12EE22AC9CB1}"/>
                </a:ext>
              </a:extLst>
            </p:cNvPr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2460;p64">
              <a:extLst>
                <a:ext uri="{FF2B5EF4-FFF2-40B4-BE49-F238E27FC236}">
                  <a16:creationId xmlns:a16="http://schemas.microsoft.com/office/drawing/2014/main" id="{52AEAD90-EAF7-42B3-AF54-E369B3B6DE4D}"/>
                </a:ext>
              </a:extLst>
            </p:cNvPr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2461;p64">
              <a:extLst>
                <a:ext uri="{FF2B5EF4-FFF2-40B4-BE49-F238E27FC236}">
                  <a16:creationId xmlns:a16="http://schemas.microsoft.com/office/drawing/2014/main" id="{D35324DF-9559-44F6-9084-E1169A1C6F2B}"/>
                </a:ext>
              </a:extLst>
            </p:cNvPr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2462;p64">
              <a:extLst>
                <a:ext uri="{FF2B5EF4-FFF2-40B4-BE49-F238E27FC236}">
                  <a16:creationId xmlns:a16="http://schemas.microsoft.com/office/drawing/2014/main" id="{BF0311BD-98C9-4A27-ABF2-AF72A9C50FC2}"/>
                </a:ext>
              </a:extLst>
            </p:cNvPr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2463;p64">
              <a:extLst>
                <a:ext uri="{FF2B5EF4-FFF2-40B4-BE49-F238E27FC236}">
                  <a16:creationId xmlns:a16="http://schemas.microsoft.com/office/drawing/2014/main" id="{80F630FC-B41D-48A7-8790-73BAAA412A76}"/>
                </a:ext>
              </a:extLst>
            </p:cNvPr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2464;p64">
              <a:extLst>
                <a:ext uri="{FF2B5EF4-FFF2-40B4-BE49-F238E27FC236}">
                  <a16:creationId xmlns:a16="http://schemas.microsoft.com/office/drawing/2014/main" id="{B62A6E41-94EA-4CE5-A0ED-533AE3B2A8D2}"/>
                </a:ext>
              </a:extLst>
            </p:cNvPr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2465;p64">
              <a:extLst>
                <a:ext uri="{FF2B5EF4-FFF2-40B4-BE49-F238E27FC236}">
                  <a16:creationId xmlns:a16="http://schemas.microsoft.com/office/drawing/2014/main" id="{9663E730-ECC4-496B-8065-43B00C547207}"/>
                </a:ext>
              </a:extLst>
            </p:cNvPr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2466;p64">
              <a:extLst>
                <a:ext uri="{FF2B5EF4-FFF2-40B4-BE49-F238E27FC236}">
                  <a16:creationId xmlns:a16="http://schemas.microsoft.com/office/drawing/2014/main" id="{9F58D0CD-50C8-4604-B08B-E5EA290862E2}"/>
                </a:ext>
              </a:extLst>
            </p:cNvPr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2467;p64">
              <a:extLst>
                <a:ext uri="{FF2B5EF4-FFF2-40B4-BE49-F238E27FC236}">
                  <a16:creationId xmlns:a16="http://schemas.microsoft.com/office/drawing/2014/main" id="{09B17165-2E81-4917-9C4F-FD28F34AB48F}"/>
                </a:ext>
              </a:extLst>
            </p:cNvPr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2468;p64">
              <a:extLst>
                <a:ext uri="{FF2B5EF4-FFF2-40B4-BE49-F238E27FC236}">
                  <a16:creationId xmlns:a16="http://schemas.microsoft.com/office/drawing/2014/main" id="{BCE8CFF9-100F-44A4-8FD1-7197430B16A0}"/>
                </a:ext>
              </a:extLst>
            </p:cNvPr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2469;p64">
              <a:extLst>
                <a:ext uri="{FF2B5EF4-FFF2-40B4-BE49-F238E27FC236}">
                  <a16:creationId xmlns:a16="http://schemas.microsoft.com/office/drawing/2014/main" id="{F1C93B48-E713-4B3D-99B7-0A37EB7BA42B}"/>
                </a:ext>
              </a:extLst>
            </p:cNvPr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2470;p64">
              <a:extLst>
                <a:ext uri="{FF2B5EF4-FFF2-40B4-BE49-F238E27FC236}">
                  <a16:creationId xmlns:a16="http://schemas.microsoft.com/office/drawing/2014/main" id="{16C313BF-64CD-46BD-94A3-4FC0443B7FE6}"/>
                </a:ext>
              </a:extLst>
            </p:cNvPr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2471;p64">
              <a:extLst>
                <a:ext uri="{FF2B5EF4-FFF2-40B4-BE49-F238E27FC236}">
                  <a16:creationId xmlns:a16="http://schemas.microsoft.com/office/drawing/2014/main" id="{71E00BE1-66DA-4E56-BC76-F55F84747AC5}"/>
                </a:ext>
              </a:extLst>
            </p:cNvPr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2472;p64">
              <a:extLst>
                <a:ext uri="{FF2B5EF4-FFF2-40B4-BE49-F238E27FC236}">
                  <a16:creationId xmlns:a16="http://schemas.microsoft.com/office/drawing/2014/main" id="{DF3B4FF1-0B92-4C5F-A7BD-3C1038CDE27E}"/>
                </a:ext>
              </a:extLst>
            </p:cNvPr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2473;p64">
              <a:extLst>
                <a:ext uri="{FF2B5EF4-FFF2-40B4-BE49-F238E27FC236}">
                  <a16:creationId xmlns:a16="http://schemas.microsoft.com/office/drawing/2014/main" id="{F197EDAE-6EC9-4DEB-80BB-565C0922AA0D}"/>
                </a:ext>
              </a:extLst>
            </p:cNvPr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2474;p64">
              <a:extLst>
                <a:ext uri="{FF2B5EF4-FFF2-40B4-BE49-F238E27FC236}">
                  <a16:creationId xmlns:a16="http://schemas.microsoft.com/office/drawing/2014/main" id="{09E11297-D168-4E01-A592-BEF58D415C33}"/>
                </a:ext>
              </a:extLst>
            </p:cNvPr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2475;p64">
              <a:extLst>
                <a:ext uri="{FF2B5EF4-FFF2-40B4-BE49-F238E27FC236}">
                  <a16:creationId xmlns:a16="http://schemas.microsoft.com/office/drawing/2014/main" id="{F4AF519D-F7B4-468A-AA5F-32434A801463}"/>
                </a:ext>
              </a:extLst>
            </p:cNvPr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2476;p64">
              <a:extLst>
                <a:ext uri="{FF2B5EF4-FFF2-40B4-BE49-F238E27FC236}">
                  <a16:creationId xmlns:a16="http://schemas.microsoft.com/office/drawing/2014/main" id="{AD612D98-5C92-44F4-98BA-6067C0D1EA15}"/>
                </a:ext>
              </a:extLst>
            </p:cNvPr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2477;p64">
              <a:extLst>
                <a:ext uri="{FF2B5EF4-FFF2-40B4-BE49-F238E27FC236}">
                  <a16:creationId xmlns:a16="http://schemas.microsoft.com/office/drawing/2014/main" id="{57F30B23-41B8-43B8-93F3-E21233990CCE}"/>
                </a:ext>
              </a:extLst>
            </p:cNvPr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2478;p64">
              <a:extLst>
                <a:ext uri="{FF2B5EF4-FFF2-40B4-BE49-F238E27FC236}">
                  <a16:creationId xmlns:a16="http://schemas.microsoft.com/office/drawing/2014/main" id="{F622D3D2-2E2E-4CA3-A8BD-212A250B95F9}"/>
                </a:ext>
              </a:extLst>
            </p:cNvPr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2479;p64">
              <a:extLst>
                <a:ext uri="{FF2B5EF4-FFF2-40B4-BE49-F238E27FC236}">
                  <a16:creationId xmlns:a16="http://schemas.microsoft.com/office/drawing/2014/main" id="{13038881-5BCA-4D8E-9DA9-3BEAA3E805CB}"/>
                </a:ext>
              </a:extLst>
            </p:cNvPr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2480;p64">
              <a:extLst>
                <a:ext uri="{FF2B5EF4-FFF2-40B4-BE49-F238E27FC236}">
                  <a16:creationId xmlns:a16="http://schemas.microsoft.com/office/drawing/2014/main" id="{3A8EF870-F234-48F2-981B-43F742369480}"/>
                </a:ext>
              </a:extLst>
            </p:cNvPr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2481;p64">
              <a:extLst>
                <a:ext uri="{FF2B5EF4-FFF2-40B4-BE49-F238E27FC236}">
                  <a16:creationId xmlns:a16="http://schemas.microsoft.com/office/drawing/2014/main" id="{9C12FA81-0D50-470E-9A5E-597E543612A9}"/>
                </a:ext>
              </a:extLst>
            </p:cNvPr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2482;p64">
              <a:extLst>
                <a:ext uri="{FF2B5EF4-FFF2-40B4-BE49-F238E27FC236}">
                  <a16:creationId xmlns:a16="http://schemas.microsoft.com/office/drawing/2014/main" id="{C0DC036C-7ECB-45D9-8B19-042C8F47220B}"/>
                </a:ext>
              </a:extLst>
            </p:cNvPr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2483;p64">
              <a:extLst>
                <a:ext uri="{FF2B5EF4-FFF2-40B4-BE49-F238E27FC236}">
                  <a16:creationId xmlns:a16="http://schemas.microsoft.com/office/drawing/2014/main" id="{CE247A04-C0FE-489A-942C-84FB47979214}"/>
                </a:ext>
              </a:extLst>
            </p:cNvPr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2484;p64">
              <a:extLst>
                <a:ext uri="{FF2B5EF4-FFF2-40B4-BE49-F238E27FC236}">
                  <a16:creationId xmlns:a16="http://schemas.microsoft.com/office/drawing/2014/main" id="{7F4109EE-5828-460E-9B58-2FA8C1D4657E}"/>
                </a:ext>
              </a:extLst>
            </p:cNvPr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2485;p64">
              <a:extLst>
                <a:ext uri="{FF2B5EF4-FFF2-40B4-BE49-F238E27FC236}">
                  <a16:creationId xmlns:a16="http://schemas.microsoft.com/office/drawing/2014/main" id="{44DAC894-0A61-4365-A43E-30DF3E7433F0}"/>
                </a:ext>
              </a:extLst>
            </p:cNvPr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2486;p64">
              <a:extLst>
                <a:ext uri="{FF2B5EF4-FFF2-40B4-BE49-F238E27FC236}">
                  <a16:creationId xmlns:a16="http://schemas.microsoft.com/office/drawing/2014/main" id="{29FBC9FC-46CD-4A3A-9F44-1E303C3D1B82}"/>
                </a:ext>
              </a:extLst>
            </p:cNvPr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2487;p64">
              <a:extLst>
                <a:ext uri="{FF2B5EF4-FFF2-40B4-BE49-F238E27FC236}">
                  <a16:creationId xmlns:a16="http://schemas.microsoft.com/office/drawing/2014/main" id="{6EF701E9-C0B3-469C-B9E3-828D37FB0D92}"/>
                </a:ext>
              </a:extLst>
            </p:cNvPr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2488;p64">
              <a:extLst>
                <a:ext uri="{FF2B5EF4-FFF2-40B4-BE49-F238E27FC236}">
                  <a16:creationId xmlns:a16="http://schemas.microsoft.com/office/drawing/2014/main" id="{F4B38B96-89ED-4A59-B3F1-0FCF70EA8091}"/>
                </a:ext>
              </a:extLst>
            </p:cNvPr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2489;p64">
              <a:extLst>
                <a:ext uri="{FF2B5EF4-FFF2-40B4-BE49-F238E27FC236}">
                  <a16:creationId xmlns:a16="http://schemas.microsoft.com/office/drawing/2014/main" id="{8B30DBFB-46A0-4213-B463-077A5B765177}"/>
                </a:ext>
              </a:extLst>
            </p:cNvPr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2490;p64">
              <a:extLst>
                <a:ext uri="{FF2B5EF4-FFF2-40B4-BE49-F238E27FC236}">
                  <a16:creationId xmlns:a16="http://schemas.microsoft.com/office/drawing/2014/main" id="{870A0E35-3306-4F24-8346-4E315853DAD3}"/>
                </a:ext>
              </a:extLst>
            </p:cNvPr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2491;p64">
              <a:extLst>
                <a:ext uri="{FF2B5EF4-FFF2-40B4-BE49-F238E27FC236}">
                  <a16:creationId xmlns:a16="http://schemas.microsoft.com/office/drawing/2014/main" id="{B690CBFF-0155-41A7-AD88-F56ED9075734}"/>
                </a:ext>
              </a:extLst>
            </p:cNvPr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2492;p64">
              <a:extLst>
                <a:ext uri="{FF2B5EF4-FFF2-40B4-BE49-F238E27FC236}">
                  <a16:creationId xmlns:a16="http://schemas.microsoft.com/office/drawing/2014/main" id="{45F66EE8-F126-4BFA-8C3E-9EDF337DFC17}"/>
                </a:ext>
              </a:extLst>
            </p:cNvPr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2493;p64">
              <a:extLst>
                <a:ext uri="{FF2B5EF4-FFF2-40B4-BE49-F238E27FC236}">
                  <a16:creationId xmlns:a16="http://schemas.microsoft.com/office/drawing/2014/main" id="{0542F50D-1EFB-4973-B13D-3230B5D08A23}"/>
                </a:ext>
              </a:extLst>
            </p:cNvPr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2494;p64">
              <a:extLst>
                <a:ext uri="{FF2B5EF4-FFF2-40B4-BE49-F238E27FC236}">
                  <a16:creationId xmlns:a16="http://schemas.microsoft.com/office/drawing/2014/main" id="{3FB4BB8D-D707-431A-ABD5-3AC1170E8833}"/>
                </a:ext>
              </a:extLst>
            </p:cNvPr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2495;p64">
              <a:extLst>
                <a:ext uri="{FF2B5EF4-FFF2-40B4-BE49-F238E27FC236}">
                  <a16:creationId xmlns:a16="http://schemas.microsoft.com/office/drawing/2014/main" id="{4154E8ED-E132-40F4-8220-6B32935233F5}"/>
                </a:ext>
              </a:extLst>
            </p:cNvPr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2496;p64">
              <a:extLst>
                <a:ext uri="{FF2B5EF4-FFF2-40B4-BE49-F238E27FC236}">
                  <a16:creationId xmlns:a16="http://schemas.microsoft.com/office/drawing/2014/main" id="{825BC41D-0DE9-4EA1-A23E-776B60920244}"/>
                </a:ext>
              </a:extLst>
            </p:cNvPr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2497;p64">
              <a:extLst>
                <a:ext uri="{FF2B5EF4-FFF2-40B4-BE49-F238E27FC236}">
                  <a16:creationId xmlns:a16="http://schemas.microsoft.com/office/drawing/2014/main" id="{2B828E0D-A42D-4B09-B0B9-3E525582F881}"/>
                </a:ext>
              </a:extLst>
            </p:cNvPr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2498;p64">
              <a:extLst>
                <a:ext uri="{FF2B5EF4-FFF2-40B4-BE49-F238E27FC236}">
                  <a16:creationId xmlns:a16="http://schemas.microsoft.com/office/drawing/2014/main" id="{529D2E7B-11DA-4AE3-B47F-77826A7CDF5E}"/>
                </a:ext>
              </a:extLst>
            </p:cNvPr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69" name="Google Shape;2499;p64">
              <a:extLst>
                <a:ext uri="{FF2B5EF4-FFF2-40B4-BE49-F238E27FC236}">
                  <a16:creationId xmlns:a16="http://schemas.microsoft.com/office/drawing/2014/main" id="{7F55D9CD-6553-409C-8129-123BB6F3DFEC}"/>
                </a:ext>
              </a:extLst>
            </p:cNvPr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470" name="Google Shape;2500;p64">
                <a:extLst>
                  <a:ext uri="{FF2B5EF4-FFF2-40B4-BE49-F238E27FC236}">
                    <a16:creationId xmlns:a16="http://schemas.microsoft.com/office/drawing/2014/main" id="{359E6818-9126-42ED-B6A9-EE4036912D86}"/>
                  </a:ext>
                </a:extLst>
              </p:cNvPr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1" name="Google Shape;2501;p64">
                <a:extLst>
                  <a:ext uri="{FF2B5EF4-FFF2-40B4-BE49-F238E27FC236}">
                    <a16:creationId xmlns:a16="http://schemas.microsoft.com/office/drawing/2014/main" id="{7123F8E3-6429-4B4D-9418-076047810FAC}"/>
                  </a:ext>
                </a:extLst>
              </p:cNvPr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2" name="Google Shape;2502;p64">
                <a:extLst>
                  <a:ext uri="{FF2B5EF4-FFF2-40B4-BE49-F238E27FC236}">
                    <a16:creationId xmlns:a16="http://schemas.microsoft.com/office/drawing/2014/main" id="{223A1B39-8EE8-492C-8EDD-8C7E690C1F83}"/>
                  </a:ext>
                </a:extLst>
              </p:cNvPr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3" name="Google Shape;2503;p64">
                <a:extLst>
                  <a:ext uri="{FF2B5EF4-FFF2-40B4-BE49-F238E27FC236}">
                    <a16:creationId xmlns:a16="http://schemas.microsoft.com/office/drawing/2014/main" id="{6EE112DB-9D88-4134-BBF6-97EE3D7CB5BF}"/>
                  </a:ext>
                </a:extLst>
              </p:cNvPr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4" name="Google Shape;2504;p64">
                <a:extLst>
                  <a:ext uri="{FF2B5EF4-FFF2-40B4-BE49-F238E27FC236}">
                    <a16:creationId xmlns:a16="http://schemas.microsoft.com/office/drawing/2014/main" id="{F1F0CC3D-5CC4-46B6-9832-259E75D6A755}"/>
                  </a:ext>
                </a:extLst>
              </p:cNvPr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5" name="Google Shape;2505;p64">
                <a:extLst>
                  <a:ext uri="{FF2B5EF4-FFF2-40B4-BE49-F238E27FC236}">
                    <a16:creationId xmlns:a16="http://schemas.microsoft.com/office/drawing/2014/main" id="{72AB4DBB-6AE7-48FB-B255-379806635DFE}"/>
                  </a:ext>
                </a:extLst>
              </p:cNvPr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6" name="Google Shape;2506;p64">
                <a:extLst>
                  <a:ext uri="{FF2B5EF4-FFF2-40B4-BE49-F238E27FC236}">
                    <a16:creationId xmlns:a16="http://schemas.microsoft.com/office/drawing/2014/main" id="{3AEB9A02-3CAA-4170-936D-F5C804F599A8}"/>
                  </a:ext>
                </a:extLst>
              </p:cNvPr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7" name="Google Shape;2507;p64">
                <a:extLst>
                  <a:ext uri="{FF2B5EF4-FFF2-40B4-BE49-F238E27FC236}">
                    <a16:creationId xmlns:a16="http://schemas.microsoft.com/office/drawing/2014/main" id="{DEB6567B-F0E5-4D5A-B6B7-694A667EA5F2}"/>
                  </a:ext>
                </a:extLst>
              </p:cNvPr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8" name="Google Shape;2508;p64">
                <a:extLst>
                  <a:ext uri="{FF2B5EF4-FFF2-40B4-BE49-F238E27FC236}">
                    <a16:creationId xmlns:a16="http://schemas.microsoft.com/office/drawing/2014/main" id="{2137F937-647A-4063-96DA-51BEEAB3337C}"/>
                  </a:ext>
                </a:extLst>
              </p:cNvPr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9" name="Google Shape;2509;p64">
                <a:extLst>
                  <a:ext uri="{FF2B5EF4-FFF2-40B4-BE49-F238E27FC236}">
                    <a16:creationId xmlns:a16="http://schemas.microsoft.com/office/drawing/2014/main" id="{3E1874F1-E3ED-4652-AC85-F0B88001F0D6}"/>
                  </a:ext>
                </a:extLst>
              </p:cNvPr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0" name="Google Shape;2510;p64">
                <a:extLst>
                  <a:ext uri="{FF2B5EF4-FFF2-40B4-BE49-F238E27FC236}">
                    <a16:creationId xmlns:a16="http://schemas.microsoft.com/office/drawing/2014/main" id="{FAD8C8BF-75C2-4802-8A7C-FA9DB6D5C89F}"/>
                  </a:ext>
                </a:extLst>
              </p:cNvPr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1" name="Google Shape;2511;p64">
                <a:extLst>
                  <a:ext uri="{FF2B5EF4-FFF2-40B4-BE49-F238E27FC236}">
                    <a16:creationId xmlns:a16="http://schemas.microsoft.com/office/drawing/2014/main" id="{2383B71F-3EB6-4DEC-8AEB-30CE6E25E618}"/>
                  </a:ext>
                </a:extLst>
              </p:cNvPr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2" name="Google Shape;2512;p64">
                <a:extLst>
                  <a:ext uri="{FF2B5EF4-FFF2-40B4-BE49-F238E27FC236}">
                    <a16:creationId xmlns:a16="http://schemas.microsoft.com/office/drawing/2014/main" id="{2484EF00-16D3-45E0-80C7-5E0509A48DA8}"/>
                  </a:ext>
                </a:extLst>
              </p:cNvPr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3" name="Google Shape;2513;p64">
                <a:extLst>
                  <a:ext uri="{FF2B5EF4-FFF2-40B4-BE49-F238E27FC236}">
                    <a16:creationId xmlns:a16="http://schemas.microsoft.com/office/drawing/2014/main" id="{FD4542E9-1E0C-4547-A118-9ED838C52792}"/>
                  </a:ext>
                </a:extLst>
              </p:cNvPr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4" name="Google Shape;2514;p64">
                <a:extLst>
                  <a:ext uri="{FF2B5EF4-FFF2-40B4-BE49-F238E27FC236}">
                    <a16:creationId xmlns:a16="http://schemas.microsoft.com/office/drawing/2014/main" id="{55484BBA-1380-4722-AE49-C28B4BB947DD}"/>
                  </a:ext>
                </a:extLst>
              </p:cNvPr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5" name="Google Shape;2515;p64">
                <a:extLst>
                  <a:ext uri="{FF2B5EF4-FFF2-40B4-BE49-F238E27FC236}">
                    <a16:creationId xmlns:a16="http://schemas.microsoft.com/office/drawing/2014/main" id="{EF286693-5E80-4F8E-878A-390630D4E787}"/>
                  </a:ext>
                </a:extLst>
              </p:cNvPr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6" name="Google Shape;2516;p64">
                <a:extLst>
                  <a:ext uri="{FF2B5EF4-FFF2-40B4-BE49-F238E27FC236}">
                    <a16:creationId xmlns:a16="http://schemas.microsoft.com/office/drawing/2014/main" id="{4A743A6F-2C4B-4DBB-B4CA-541177530FEE}"/>
                  </a:ext>
                </a:extLst>
              </p:cNvPr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" name="Google Shape;2517;p64">
                <a:extLst>
                  <a:ext uri="{FF2B5EF4-FFF2-40B4-BE49-F238E27FC236}">
                    <a16:creationId xmlns:a16="http://schemas.microsoft.com/office/drawing/2014/main" id="{3DE442C0-FDA6-42A1-BF47-36CB0D774508}"/>
                  </a:ext>
                </a:extLst>
              </p:cNvPr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8" name="Google Shape;2518;p64">
                <a:extLst>
                  <a:ext uri="{FF2B5EF4-FFF2-40B4-BE49-F238E27FC236}">
                    <a16:creationId xmlns:a16="http://schemas.microsoft.com/office/drawing/2014/main" id="{089D1AD9-B442-432D-A15B-0F8E0F0F7671}"/>
                  </a:ext>
                </a:extLst>
              </p:cNvPr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9" name="Google Shape;2519;p64">
                <a:extLst>
                  <a:ext uri="{FF2B5EF4-FFF2-40B4-BE49-F238E27FC236}">
                    <a16:creationId xmlns:a16="http://schemas.microsoft.com/office/drawing/2014/main" id="{333F2217-AB4F-448A-A3E1-42D3A8CA3864}"/>
                  </a:ext>
                </a:extLst>
              </p:cNvPr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0" name="Google Shape;2520;p64">
                <a:extLst>
                  <a:ext uri="{FF2B5EF4-FFF2-40B4-BE49-F238E27FC236}">
                    <a16:creationId xmlns:a16="http://schemas.microsoft.com/office/drawing/2014/main" id="{F0E56954-A399-4AA0-B3F3-227E6A4E7F16}"/>
                  </a:ext>
                </a:extLst>
              </p:cNvPr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1" name="Google Shape;2521;p64">
                <a:extLst>
                  <a:ext uri="{FF2B5EF4-FFF2-40B4-BE49-F238E27FC236}">
                    <a16:creationId xmlns:a16="http://schemas.microsoft.com/office/drawing/2014/main" id="{EF9E7F57-933B-4A8A-9F6A-5BB5A20B33CD}"/>
                  </a:ext>
                </a:extLst>
              </p:cNvPr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2" name="Google Shape;2522;p64">
                <a:extLst>
                  <a:ext uri="{FF2B5EF4-FFF2-40B4-BE49-F238E27FC236}">
                    <a16:creationId xmlns:a16="http://schemas.microsoft.com/office/drawing/2014/main" id="{38214329-A7A5-481A-BF0E-A961DAA832A3}"/>
                  </a:ext>
                </a:extLst>
              </p:cNvPr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3" name="Google Shape;2523;p64">
                <a:extLst>
                  <a:ext uri="{FF2B5EF4-FFF2-40B4-BE49-F238E27FC236}">
                    <a16:creationId xmlns:a16="http://schemas.microsoft.com/office/drawing/2014/main" id="{74158295-99A2-427A-8487-851908136A3F}"/>
                  </a:ext>
                </a:extLst>
              </p:cNvPr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4" name="Google Shape;2524;p64">
                <a:extLst>
                  <a:ext uri="{FF2B5EF4-FFF2-40B4-BE49-F238E27FC236}">
                    <a16:creationId xmlns:a16="http://schemas.microsoft.com/office/drawing/2014/main" id="{DAEE5677-3DE5-4106-90AF-9B69BC68FA23}"/>
                  </a:ext>
                </a:extLst>
              </p:cNvPr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5" name="Google Shape;2525;p64">
                <a:extLst>
                  <a:ext uri="{FF2B5EF4-FFF2-40B4-BE49-F238E27FC236}">
                    <a16:creationId xmlns:a16="http://schemas.microsoft.com/office/drawing/2014/main" id="{CCB86BAB-6DC6-4F02-9B42-88E3CE759058}"/>
                  </a:ext>
                </a:extLst>
              </p:cNvPr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6" name="Google Shape;2526;p64">
                <a:extLst>
                  <a:ext uri="{FF2B5EF4-FFF2-40B4-BE49-F238E27FC236}">
                    <a16:creationId xmlns:a16="http://schemas.microsoft.com/office/drawing/2014/main" id="{AECF5348-868D-4759-9456-08BE4510367A}"/>
                  </a:ext>
                </a:extLst>
              </p:cNvPr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7" name="Google Shape;2527;p64">
                <a:extLst>
                  <a:ext uri="{FF2B5EF4-FFF2-40B4-BE49-F238E27FC236}">
                    <a16:creationId xmlns:a16="http://schemas.microsoft.com/office/drawing/2014/main" id="{81F8BFE5-ADBC-4D45-9350-6FED40382BD5}"/>
                  </a:ext>
                </a:extLst>
              </p:cNvPr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8" name="Google Shape;2528;p64">
                <a:extLst>
                  <a:ext uri="{FF2B5EF4-FFF2-40B4-BE49-F238E27FC236}">
                    <a16:creationId xmlns:a16="http://schemas.microsoft.com/office/drawing/2014/main" id="{7C6FBB39-6784-4EB6-8588-468759C27F8E}"/>
                  </a:ext>
                </a:extLst>
              </p:cNvPr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9" name="Google Shape;2529;p64">
                <a:extLst>
                  <a:ext uri="{FF2B5EF4-FFF2-40B4-BE49-F238E27FC236}">
                    <a16:creationId xmlns:a16="http://schemas.microsoft.com/office/drawing/2014/main" id="{E23DF9CF-494E-4905-8083-8515D0B14B9D}"/>
                  </a:ext>
                </a:extLst>
              </p:cNvPr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0" name="Google Shape;2530;p64">
                <a:extLst>
                  <a:ext uri="{FF2B5EF4-FFF2-40B4-BE49-F238E27FC236}">
                    <a16:creationId xmlns:a16="http://schemas.microsoft.com/office/drawing/2014/main" id="{723CA92C-B626-4C02-A76B-6F29682593A3}"/>
                  </a:ext>
                </a:extLst>
              </p:cNvPr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1" name="Google Shape;2531;p64">
                <a:extLst>
                  <a:ext uri="{FF2B5EF4-FFF2-40B4-BE49-F238E27FC236}">
                    <a16:creationId xmlns:a16="http://schemas.microsoft.com/office/drawing/2014/main" id="{0188017C-E395-4F70-8305-EF9FCE7A87D1}"/>
                  </a:ext>
                </a:extLst>
              </p:cNvPr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2" name="Google Shape;2532;p64">
                <a:extLst>
                  <a:ext uri="{FF2B5EF4-FFF2-40B4-BE49-F238E27FC236}">
                    <a16:creationId xmlns:a16="http://schemas.microsoft.com/office/drawing/2014/main" id="{A689AAFF-2DF3-497D-8E47-BBF895A9A40C}"/>
                  </a:ext>
                </a:extLst>
              </p:cNvPr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3" name="Google Shape;2533;p64">
                <a:extLst>
                  <a:ext uri="{FF2B5EF4-FFF2-40B4-BE49-F238E27FC236}">
                    <a16:creationId xmlns:a16="http://schemas.microsoft.com/office/drawing/2014/main" id="{D8D0EFEA-4872-4528-8ED5-73182EA2DF3C}"/>
                  </a:ext>
                </a:extLst>
              </p:cNvPr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4" name="Google Shape;2534;p64">
                <a:extLst>
                  <a:ext uri="{FF2B5EF4-FFF2-40B4-BE49-F238E27FC236}">
                    <a16:creationId xmlns:a16="http://schemas.microsoft.com/office/drawing/2014/main" id="{1B744E4B-74EE-4336-B9E6-351BE0D6E8D7}"/>
                  </a:ext>
                </a:extLst>
              </p:cNvPr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5" name="Google Shape;2535;p64">
                <a:extLst>
                  <a:ext uri="{FF2B5EF4-FFF2-40B4-BE49-F238E27FC236}">
                    <a16:creationId xmlns:a16="http://schemas.microsoft.com/office/drawing/2014/main" id="{A546BEE0-B255-4C31-B15A-23B382C09568}"/>
                  </a:ext>
                </a:extLst>
              </p:cNvPr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6" name="Google Shape;2536;p64">
                <a:extLst>
                  <a:ext uri="{FF2B5EF4-FFF2-40B4-BE49-F238E27FC236}">
                    <a16:creationId xmlns:a16="http://schemas.microsoft.com/office/drawing/2014/main" id="{05893509-B326-462C-B616-ABA98E2FE417}"/>
                  </a:ext>
                </a:extLst>
              </p:cNvPr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7" name="Google Shape;2537;p64">
                <a:extLst>
                  <a:ext uri="{FF2B5EF4-FFF2-40B4-BE49-F238E27FC236}">
                    <a16:creationId xmlns:a16="http://schemas.microsoft.com/office/drawing/2014/main" id="{29EAF977-BD68-421A-A2F5-93F76C57F394}"/>
                  </a:ext>
                </a:extLst>
              </p:cNvPr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8" name="Google Shape;2538;p64">
                <a:extLst>
                  <a:ext uri="{FF2B5EF4-FFF2-40B4-BE49-F238E27FC236}">
                    <a16:creationId xmlns:a16="http://schemas.microsoft.com/office/drawing/2014/main" id="{1D85E611-3AC4-4ECD-BF9E-4656C060354E}"/>
                  </a:ext>
                </a:extLst>
              </p:cNvPr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9" name="Google Shape;2539;p64">
                <a:extLst>
                  <a:ext uri="{FF2B5EF4-FFF2-40B4-BE49-F238E27FC236}">
                    <a16:creationId xmlns:a16="http://schemas.microsoft.com/office/drawing/2014/main" id="{0CFB884A-5103-43A3-9039-15266F6404FF}"/>
                  </a:ext>
                </a:extLst>
              </p:cNvPr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0" name="Google Shape;2540;p64">
                <a:extLst>
                  <a:ext uri="{FF2B5EF4-FFF2-40B4-BE49-F238E27FC236}">
                    <a16:creationId xmlns:a16="http://schemas.microsoft.com/office/drawing/2014/main" id="{8839EE25-3BE7-4544-A85A-A9148EC08416}"/>
                  </a:ext>
                </a:extLst>
              </p:cNvPr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1" name="Google Shape;2541;p64">
                <a:extLst>
                  <a:ext uri="{FF2B5EF4-FFF2-40B4-BE49-F238E27FC236}">
                    <a16:creationId xmlns:a16="http://schemas.microsoft.com/office/drawing/2014/main" id="{DF171458-2BB9-4809-A8DC-170E21F0EEF2}"/>
                  </a:ext>
                </a:extLst>
              </p:cNvPr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2542;p64">
                <a:extLst>
                  <a:ext uri="{FF2B5EF4-FFF2-40B4-BE49-F238E27FC236}">
                    <a16:creationId xmlns:a16="http://schemas.microsoft.com/office/drawing/2014/main" id="{3B9D9EF3-62CB-45BD-9E4E-868092626F66}"/>
                  </a:ext>
                </a:extLst>
              </p:cNvPr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3" name="Google Shape;2543;p64">
                <a:extLst>
                  <a:ext uri="{FF2B5EF4-FFF2-40B4-BE49-F238E27FC236}">
                    <a16:creationId xmlns:a16="http://schemas.microsoft.com/office/drawing/2014/main" id="{457222E4-814A-47BD-AF93-DB11FF8291C8}"/>
                  </a:ext>
                </a:extLst>
              </p:cNvPr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4" name="Google Shape;2544;p64">
                <a:extLst>
                  <a:ext uri="{FF2B5EF4-FFF2-40B4-BE49-F238E27FC236}">
                    <a16:creationId xmlns:a16="http://schemas.microsoft.com/office/drawing/2014/main" id="{CA229692-4E0D-4E97-9BA7-CD996ED845CD}"/>
                  </a:ext>
                </a:extLst>
              </p:cNvPr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2545;p64">
                <a:extLst>
                  <a:ext uri="{FF2B5EF4-FFF2-40B4-BE49-F238E27FC236}">
                    <a16:creationId xmlns:a16="http://schemas.microsoft.com/office/drawing/2014/main" id="{3F10402C-29EE-44C2-8336-C24D475367C5}"/>
                  </a:ext>
                </a:extLst>
              </p:cNvPr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6" name="Google Shape;2546;p64">
                <a:extLst>
                  <a:ext uri="{FF2B5EF4-FFF2-40B4-BE49-F238E27FC236}">
                    <a16:creationId xmlns:a16="http://schemas.microsoft.com/office/drawing/2014/main" id="{93E0905F-5760-4D8B-95F8-9237EEA5D278}"/>
                  </a:ext>
                </a:extLst>
              </p:cNvPr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7" name="Google Shape;2547;p64">
                <a:extLst>
                  <a:ext uri="{FF2B5EF4-FFF2-40B4-BE49-F238E27FC236}">
                    <a16:creationId xmlns:a16="http://schemas.microsoft.com/office/drawing/2014/main" id="{1F4B9CA3-2604-4CCA-AF7B-22F7BA99376D}"/>
                  </a:ext>
                </a:extLst>
              </p:cNvPr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8" name="Google Shape;2548;p64">
                <a:extLst>
                  <a:ext uri="{FF2B5EF4-FFF2-40B4-BE49-F238E27FC236}">
                    <a16:creationId xmlns:a16="http://schemas.microsoft.com/office/drawing/2014/main" id="{F585D925-8BB9-40A1-9D22-1FE53AE4B611}"/>
                  </a:ext>
                </a:extLst>
              </p:cNvPr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9" name="Google Shape;2549;p64">
                <a:extLst>
                  <a:ext uri="{FF2B5EF4-FFF2-40B4-BE49-F238E27FC236}">
                    <a16:creationId xmlns:a16="http://schemas.microsoft.com/office/drawing/2014/main" id="{56D1344E-7B7D-42D6-892D-7CEFA219D679}"/>
                  </a:ext>
                </a:extLst>
              </p:cNvPr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0" name="Google Shape;2550;p64">
                <a:extLst>
                  <a:ext uri="{FF2B5EF4-FFF2-40B4-BE49-F238E27FC236}">
                    <a16:creationId xmlns:a16="http://schemas.microsoft.com/office/drawing/2014/main" id="{03012EB1-E5CE-4636-91DD-29F5E24E9A0E}"/>
                  </a:ext>
                </a:extLst>
              </p:cNvPr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1" name="Google Shape;2551;p64">
                <a:extLst>
                  <a:ext uri="{FF2B5EF4-FFF2-40B4-BE49-F238E27FC236}">
                    <a16:creationId xmlns:a16="http://schemas.microsoft.com/office/drawing/2014/main" id="{B9168D54-7A19-478F-AEEC-1E221AC045EA}"/>
                  </a:ext>
                </a:extLst>
              </p:cNvPr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2" name="Google Shape;2552;p64">
                <a:extLst>
                  <a:ext uri="{FF2B5EF4-FFF2-40B4-BE49-F238E27FC236}">
                    <a16:creationId xmlns:a16="http://schemas.microsoft.com/office/drawing/2014/main" id="{AC14012C-D95C-4544-A0B8-AEBDD0520281}"/>
                  </a:ext>
                </a:extLst>
              </p:cNvPr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3" name="Google Shape;2553;p64">
                <a:extLst>
                  <a:ext uri="{FF2B5EF4-FFF2-40B4-BE49-F238E27FC236}">
                    <a16:creationId xmlns:a16="http://schemas.microsoft.com/office/drawing/2014/main" id="{367FBDC0-F633-4B72-B509-2C6B3DF437A9}"/>
                  </a:ext>
                </a:extLst>
              </p:cNvPr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2554;p64">
                <a:extLst>
                  <a:ext uri="{FF2B5EF4-FFF2-40B4-BE49-F238E27FC236}">
                    <a16:creationId xmlns:a16="http://schemas.microsoft.com/office/drawing/2014/main" id="{DADE4D0A-CC20-4C3B-B8B1-39A6FAA992A7}"/>
                  </a:ext>
                </a:extLst>
              </p:cNvPr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2555;p64">
                <a:extLst>
                  <a:ext uri="{FF2B5EF4-FFF2-40B4-BE49-F238E27FC236}">
                    <a16:creationId xmlns:a16="http://schemas.microsoft.com/office/drawing/2014/main" id="{BF50B4FE-1A4F-4144-A76C-8592EB76A2D3}"/>
                  </a:ext>
                </a:extLst>
              </p:cNvPr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6" name="Google Shape;2556;p64">
                <a:extLst>
                  <a:ext uri="{FF2B5EF4-FFF2-40B4-BE49-F238E27FC236}">
                    <a16:creationId xmlns:a16="http://schemas.microsoft.com/office/drawing/2014/main" id="{2C0BE2B8-125C-4537-8260-A70E6F337B48}"/>
                  </a:ext>
                </a:extLst>
              </p:cNvPr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7" name="Google Shape;2557;p64">
                <a:extLst>
                  <a:ext uri="{FF2B5EF4-FFF2-40B4-BE49-F238E27FC236}">
                    <a16:creationId xmlns:a16="http://schemas.microsoft.com/office/drawing/2014/main" id="{2B2C0DA6-6133-4AB1-B5B6-D21F7F76CB51}"/>
                  </a:ext>
                </a:extLst>
              </p:cNvPr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8" name="Google Shape;2558;p64">
                <a:extLst>
                  <a:ext uri="{FF2B5EF4-FFF2-40B4-BE49-F238E27FC236}">
                    <a16:creationId xmlns:a16="http://schemas.microsoft.com/office/drawing/2014/main" id="{32F38E9C-D476-4609-AB11-4E8D6419758B}"/>
                  </a:ext>
                </a:extLst>
              </p:cNvPr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9" name="Google Shape;2559;p64">
                <a:extLst>
                  <a:ext uri="{FF2B5EF4-FFF2-40B4-BE49-F238E27FC236}">
                    <a16:creationId xmlns:a16="http://schemas.microsoft.com/office/drawing/2014/main" id="{99A9EA39-40FB-44A3-9660-358938794542}"/>
                  </a:ext>
                </a:extLst>
              </p:cNvPr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0" name="Google Shape;2560;p64">
                <a:extLst>
                  <a:ext uri="{FF2B5EF4-FFF2-40B4-BE49-F238E27FC236}">
                    <a16:creationId xmlns:a16="http://schemas.microsoft.com/office/drawing/2014/main" id="{6FF92319-6E23-4F82-AD99-9EC6DADA1529}"/>
                  </a:ext>
                </a:extLst>
              </p:cNvPr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1" name="Google Shape;2561;p64">
                <a:extLst>
                  <a:ext uri="{FF2B5EF4-FFF2-40B4-BE49-F238E27FC236}">
                    <a16:creationId xmlns:a16="http://schemas.microsoft.com/office/drawing/2014/main" id="{BD77D6CB-5E67-4F5F-8468-F756E17FC030}"/>
                  </a:ext>
                </a:extLst>
              </p:cNvPr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2" name="Google Shape;2562;p64">
                <a:extLst>
                  <a:ext uri="{FF2B5EF4-FFF2-40B4-BE49-F238E27FC236}">
                    <a16:creationId xmlns:a16="http://schemas.microsoft.com/office/drawing/2014/main" id="{B4A1D158-E763-43B2-BB1F-659C0E78E8D5}"/>
                  </a:ext>
                </a:extLst>
              </p:cNvPr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3" name="Google Shape;2563;p64">
                <a:extLst>
                  <a:ext uri="{FF2B5EF4-FFF2-40B4-BE49-F238E27FC236}">
                    <a16:creationId xmlns:a16="http://schemas.microsoft.com/office/drawing/2014/main" id="{CFE10CD2-B6B4-41C5-9063-FBA786574203}"/>
                  </a:ext>
                </a:extLst>
              </p:cNvPr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4" name="Google Shape;2564;p64">
                <a:extLst>
                  <a:ext uri="{FF2B5EF4-FFF2-40B4-BE49-F238E27FC236}">
                    <a16:creationId xmlns:a16="http://schemas.microsoft.com/office/drawing/2014/main" id="{0C65BC4F-93CD-4F33-B517-DBE02D7EE775}"/>
                  </a:ext>
                </a:extLst>
              </p:cNvPr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5" name="Google Shape;2565;p64">
                <a:extLst>
                  <a:ext uri="{FF2B5EF4-FFF2-40B4-BE49-F238E27FC236}">
                    <a16:creationId xmlns:a16="http://schemas.microsoft.com/office/drawing/2014/main" id="{7E98F07E-24C0-4A5C-B408-03A4D8E6A84D}"/>
                  </a:ext>
                </a:extLst>
              </p:cNvPr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6" name="Google Shape;2566;p64">
                <a:extLst>
                  <a:ext uri="{FF2B5EF4-FFF2-40B4-BE49-F238E27FC236}">
                    <a16:creationId xmlns:a16="http://schemas.microsoft.com/office/drawing/2014/main" id="{4FBA7BCB-68EB-4B10-98A6-5E4D3CB08DE0}"/>
                  </a:ext>
                </a:extLst>
              </p:cNvPr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7" name="Google Shape;2567;p64">
                <a:extLst>
                  <a:ext uri="{FF2B5EF4-FFF2-40B4-BE49-F238E27FC236}">
                    <a16:creationId xmlns:a16="http://schemas.microsoft.com/office/drawing/2014/main" id="{E7702752-B3E8-4D72-AF14-D5AA9F995346}"/>
                  </a:ext>
                </a:extLst>
              </p:cNvPr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8" name="Google Shape;2568;p64">
                <a:extLst>
                  <a:ext uri="{FF2B5EF4-FFF2-40B4-BE49-F238E27FC236}">
                    <a16:creationId xmlns:a16="http://schemas.microsoft.com/office/drawing/2014/main" id="{CA34E954-FD74-4CCB-B69D-48D8B1CA57BB}"/>
                  </a:ext>
                </a:extLst>
              </p:cNvPr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9" name="Google Shape;2569;p64">
                <a:extLst>
                  <a:ext uri="{FF2B5EF4-FFF2-40B4-BE49-F238E27FC236}">
                    <a16:creationId xmlns:a16="http://schemas.microsoft.com/office/drawing/2014/main" id="{FB4DBACC-3335-4CBC-A14F-D0177C32505B}"/>
                  </a:ext>
                </a:extLst>
              </p:cNvPr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0" name="Google Shape;2570;p64">
                <a:extLst>
                  <a:ext uri="{FF2B5EF4-FFF2-40B4-BE49-F238E27FC236}">
                    <a16:creationId xmlns:a16="http://schemas.microsoft.com/office/drawing/2014/main" id="{FB02F825-8A50-4273-9959-28D0B4743C9A}"/>
                  </a:ext>
                </a:extLst>
              </p:cNvPr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1" name="Google Shape;2571;p64">
                <a:extLst>
                  <a:ext uri="{FF2B5EF4-FFF2-40B4-BE49-F238E27FC236}">
                    <a16:creationId xmlns:a16="http://schemas.microsoft.com/office/drawing/2014/main" id="{3864B072-3B86-452A-BA2D-859ABBFCA187}"/>
                  </a:ext>
                </a:extLst>
              </p:cNvPr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2" name="Google Shape;2572;p64">
                <a:extLst>
                  <a:ext uri="{FF2B5EF4-FFF2-40B4-BE49-F238E27FC236}">
                    <a16:creationId xmlns:a16="http://schemas.microsoft.com/office/drawing/2014/main" id="{A988DFB0-DF3D-4697-AF92-628852214DC4}"/>
                  </a:ext>
                </a:extLst>
              </p:cNvPr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3" name="Google Shape;2573;p64">
                <a:extLst>
                  <a:ext uri="{FF2B5EF4-FFF2-40B4-BE49-F238E27FC236}">
                    <a16:creationId xmlns:a16="http://schemas.microsoft.com/office/drawing/2014/main" id="{E89F862A-5528-4C9A-8342-C01984EA1CFE}"/>
                  </a:ext>
                </a:extLst>
              </p:cNvPr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4" name="Google Shape;2574;p64">
                <a:extLst>
                  <a:ext uri="{FF2B5EF4-FFF2-40B4-BE49-F238E27FC236}">
                    <a16:creationId xmlns:a16="http://schemas.microsoft.com/office/drawing/2014/main" id="{EBE077B5-644C-4EF6-A83C-BBAEB0916743}"/>
                  </a:ext>
                </a:extLst>
              </p:cNvPr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5" name="Google Shape;2575;p64">
                <a:extLst>
                  <a:ext uri="{FF2B5EF4-FFF2-40B4-BE49-F238E27FC236}">
                    <a16:creationId xmlns:a16="http://schemas.microsoft.com/office/drawing/2014/main" id="{914FC5DC-3A78-4EB9-A5E3-32C4C9F6B3F3}"/>
                  </a:ext>
                </a:extLst>
              </p:cNvPr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211" name="Google Shape;1211;p35"/>
          <p:cNvSpPr/>
          <p:nvPr/>
        </p:nvSpPr>
        <p:spPr>
          <a:xfrm>
            <a:off x="2026883" y="343210"/>
            <a:ext cx="323827" cy="317233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12" name="Google Shape;1212;p35"/>
          <p:cNvGrpSpPr/>
          <p:nvPr/>
        </p:nvGrpSpPr>
        <p:grpSpPr>
          <a:xfrm>
            <a:off x="-362991" y="2889587"/>
            <a:ext cx="3917420" cy="4076695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C7B7E5D-8D0C-8321-A7AB-05AAEE5B7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334" y="435314"/>
            <a:ext cx="2853175" cy="19752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2154CC-B399-E72A-5E10-7EB7A75588F8}"/>
              </a:ext>
            </a:extLst>
          </p:cNvPr>
          <p:cNvSpPr/>
          <p:nvPr/>
        </p:nvSpPr>
        <p:spPr>
          <a:xfrm>
            <a:off x="3057832" y="1838631"/>
            <a:ext cx="8750710" cy="361623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DC0F9-C378-18FB-6F3A-535DC1819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827" y="1257683"/>
            <a:ext cx="6857819" cy="4319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1FB55B-9EBD-9531-AC43-93F3F799E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744" y="4723623"/>
            <a:ext cx="3255546" cy="963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B89612B3-C3B4-860A-3394-33663AD990B9}"/>
              </a:ext>
            </a:extLst>
          </p:cNvPr>
          <p:cNvSpPr/>
          <p:nvPr/>
        </p:nvSpPr>
        <p:spPr>
          <a:xfrm>
            <a:off x="2791662" y="344775"/>
            <a:ext cx="6337348" cy="1229194"/>
          </a:xfrm>
          <a:prstGeom prst="roundRect">
            <a:avLst/>
          </a:prstGeom>
          <a:solidFill>
            <a:schemeClr val="bg1"/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2EC528-FBFE-BA80-AE6A-0B3173A1B848}"/>
              </a:ext>
            </a:extLst>
          </p:cNvPr>
          <p:cNvSpPr/>
          <p:nvPr/>
        </p:nvSpPr>
        <p:spPr>
          <a:xfrm>
            <a:off x="3072985" y="482318"/>
            <a:ext cx="5546360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1. </a:t>
            </a:r>
            <a:r>
              <a:rPr lang="en-US" sz="54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&gt;; &lt;; =  </a:t>
            </a:r>
            <a:r>
              <a:rPr lang="en-US" sz="5400" b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41AB8B-3A10-1663-30BA-8EC3B2132DCB}"/>
              </a:ext>
            </a:extLst>
          </p:cNvPr>
          <p:cNvGrpSpPr/>
          <p:nvPr/>
        </p:nvGrpSpPr>
        <p:grpSpPr>
          <a:xfrm>
            <a:off x="1630589" y="2738009"/>
            <a:ext cx="3866764" cy="830997"/>
            <a:chOff x="1169590" y="4716338"/>
            <a:chExt cx="3866764" cy="8309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EFD0B1-09CF-486F-7A73-E926A12CA607}"/>
                </a:ext>
              </a:extLst>
            </p:cNvPr>
            <p:cNvSpPr txBox="1"/>
            <p:nvPr/>
          </p:nvSpPr>
          <p:spPr>
            <a:xfrm>
              <a:off x="1169590" y="4716338"/>
              <a:ext cx="38667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314           502</a:t>
              </a:r>
            </a:p>
          </p:txBody>
        </p:sp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F68D8BD5-A6C5-2BE2-9EFA-672922836017}"/>
                </a:ext>
              </a:extLst>
            </p:cNvPr>
            <p:cNvSpPr/>
            <p:nvPr/>
          </p:nvSpPr>
          <p:spPr>
            <a:xfrm>
              <a:off x="2801481" y="474050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62E0A3-90E2-8365-C45D-FA7E5BEA9D0E}"/>
              </a:ext>
            </a:extLst>
          </p:cNvPr>
          <p:cNvGrpSpPr/>
          <p:nvPr/>
        </p:nvGrpSpPr>
        <p:grpSpPr>
          <a:xfrm>
            <a:off x="1597505" y="3908696"/>
            <a:ext cx="3866764" cy="856627"/>
            <a:chOff x="1169590" y="4690708"/>
            <a:chExt cx="3866764" cy="85662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178513-104D-2634-11A1-2734417E5379}"/>
                </a:ext>
              </a:extLst>
            </p:cNvPr>
            <p:cNvSpPr txBox="1"/>
            <p:nvPr/>
          </p:nvSpPr>
          <p:spPr>
            <a:xfrm>
              <a:off x="1169590" y="4716338"/>
              <a:ext cx="38667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537           399</a:t>
              </a:r>
            </a:p>
          </p:txBody>
        </p:sp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AFF94D51-F88F-CEC9-3B45-9598E467AF7B}"/>
                </a:ext>
              </a:extLst>
            </p:cNvPr>
            <p:cNvSpPr/>
            <p:nvPr/>
          </p:nvSpPr>
          <p:spPr>
            <a:xfrm>
              <a:off x="2815973" y="469070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788EA7-043E-8639-7BF3-946B0F029D55}"/>
              </a:ext>
            </a:extLst>
          </p:cNvPr>
          <p:cNvGrpSpPr/>
          <p:nvPr/>
        </p:nvGrpSpPr>
        <p:grpSpPr>
          <a:xfrm>
            <a:off x="1597505" y="5083020"/>
            <a:ext cx="3866764" cy="871617"/>
            <a:chOff x="1169590" y="4675718"/>
            <a:chExt cx="3866764" cy="87161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641006-DB89-B828-81EA-860C3CD2F6FF}"/>
                </a:ext>
              </a:extLst>
            </p:cNvPr>
            <p:cNvSpPr txBox="1"/>
            <p:nvPr/>
          </p:nvSpPr>
          <p:spPr>
            <a:xfrm>
              <a:off x="1169590" y="4716338"/>
              <a:ext cx="38667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635           635</a:t>
              </a: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CF941ACA-0A12-1D0E-5A81-9E33DE1DF155}"/>
                </a:ext>
              </a:extLst>
            </p:cNvPr>
            <p:cNvSpPr/>
            <p:nvPr/>
          </p:nvSpPr>
          <p:spPr>
            <a:xfrm>
              <a:off x="2770503" y="467571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A61CE3-36A0-AF96-DEE9-EDF9DD437BA1}"/>
              </a:ext>
            </a:extLst>
          </p:cNvPr>
          <p:cNvGrpSpPr/>
          <p:nvPr/>
        </p:nvGrpSpPr>
        <p:grpSpPr>
          <a:xfrm>
            <a:off x="6364101" y="2704315"/>
            <a:ext cx="3866764" cy="830997"/>
            <a:chOff x="1169590" y="4716338"/>
            <a:chExt cx="3866764" cy="8309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046307-FFD0-A62F-EEF0-2790459EB7FC}"/>
                </a:ext>
              </a:extLst>
            </p:cNvPr>
            <p:cNvSpPr txBox="1"/>
            <p:nvPr/>
          </p:nvSpPr>
          <p:spPr>
            <a:xfrm>
              <a:off x="1169590" y="4716338"/>
              <a:ext cx="38667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365           366</a:t>
              </a:r>
            </a:p>
          </p:txBody>
        </p:sp>
        <p:sp>
          <p:nvSpPr>
            <p:cNvPr id="22" name="Rounded Rectangle 15">
              <a:extLst>
                <a:ext uri="{FF2B5EF4-FFF2-40B4-BE49-F238E27FC236}">
                  <a16:creationId xmlns:a16="http://schemas.microsoft.com/office/drawing/2014/main" id="{28E1DC58-73D7-B1FA-CF92-61C83110CC78}"/>
                </a:ext>
              </a:extLst>
            </p:cNvPr>
            <p:cNvSpPr/>
            <p:nvPr/>
          </p:nvSpPr>
          <p:spPr>
            <a:xfrm>
              <a:off x="2816475" y="475066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C6129C-47B3-B237-7DC1-EE1E7B2B02FB}"/>
              </a:ext>
            </a:extLst>
          </p:cNvPr>
          <p:cNvGrpSpPr/>
          <p:nvPr/>
        </p:nvGrpSpPr>
        <p:grpSpPr>
          <a:xfrm>
            <a:off x="6331017" y="3900632"/>
            <a:ext cx="3866764" cy="830997"/>
            <a:chOff x="1169590" y="4716338"/>
            <a:chExt cx="3866764" cy="8309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929762-192E-26B6-E6AA-FC8E830FCD69}"/>
                </a:ext>
              </a:extLst>
            </p:cNvPr>
            <p:cNvSpPr txBox="1"/>
            <p:nvPr/>
          </p:nvSpPr>
          <p:spPr>
            <a:xfrm>
              <a:off x="1169590" y="4716338"/>
              <a:ext cx="38667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718           718</a:t>
              </a:r>
            </a:p>
          </p:txBody>
        </p:sp>
        <p:sp>
          <p:nvSpPr>
            <p:cNvPr id="25" name="Rounded Rectangle 18">
              <a:extLst>
                <a:ext uri="{FF2B5EF4-FFF2-40B4-BE49-F238E27FC236}">
                  <a16:creationId xmlns:a16="http://schemas.microsoft.com/office/drawing/2014/main" id="{68582B9D-3769-5F69-300B-B11010FDA7D6}"/>
                </a:ext>
              </a:extLst>
            </p:cNvPr>
            <p:cNvSpPr/>
            <p:nvPr/>
          </p:nvSpPr>
          <p:spPr>
            <a:xfrm>
              <a:off x="2826132" y="474583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72348F-1A1B-C375-F5BC-64AE69B14817}"/>
              </a:ext>
            </a:extLst>
          </p:cNvPr>
          <p:cNvGrpSpPr/>
          <p:nvPr/>
        </p:nvGrpSpPr>
        <p:grpSpPr>
          <a:xfrm>
            <a:off x="6331017" y="5078806"/>
            <a:ext cx="3866764" cy="842137"/>
            <a:chOff x="1169590" y="4705198"/>
            <a:chExt cx="3866764" cy="8421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F2AC0F-8109-7FEF-3A60-E6FAB1CD1D98}"/>
                </a:ext>
              </a:extLst>
            </p:cNvPr>
            <p:cNvSpPr txBox="1"/>
            <p:nvPr/>
          </p:nvSpPr>
          <p:spPr>
            <a:xfrm>
              <a:off x="1169590" y="4716338"/>
              <a:ext cx="38667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212           121</a:t>
              </a:r>
            </a:p>
          </p:txBody>
        </p:sp>
        <p:sp>
          <p:nvSpPr>
            <p:cNvPr id="28" name="Rounded Rectangle 21">
              <a:extLst>
                <a:ext uri="{FF2B5EF4-FFF2-40B4-BE49-F238E27FC236}">
                  <a16:creationId xmlns:a16="http://schemas.microsoft.com/office/drawing/2014/main" id="{1348F438-0F5B-8803-68B2-331F8F13F05D}"/>
                </a:ext>
              </a:extLst>
            </p:cNvPr>
            <p:cNvSpPr/>
            <p:nvPr/>
          </p:nvSpPr>
          <p:spPr>
            <a:xfrm>
              <a:off x="2826629" y="470519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17F3785-5023-A99E-798F-4F3465D99EBE}"/>
              </a:ext>
            </a:extLst>
          </p:cNvPr>
          <p:cNvSpPr txBox="1"/>
          <p:nvPr/>
        </p:nvSpPr>
        <p:spPr>
          <a:xfrm>
            <a:off x="3194275" y="2683995"/>
            <a:ext cx="95597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815DDC-ED3C-A930-B10C-28BAC5469561}"/>
              </a:ext>
            </a:extLst>
          </p:cNvPr>
          <p:cNvSpPr txBox="1"/>
          <p:nvPr/>
        </p:nvSpPr>
        <p:spPr>
          <a:xfrm>
            <a:off x="3204435" y="3763250"/>
            <a:ext cx="9173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64F656-DB64-322F-0221-63AF53B2A73B}"/>
              </a:ext>
            </a:extLst>
          </p:cNvPr>
          <p:cNvSpPr txBox="1"/>
          <p:nvPr/>
        </p:nvSpPr>
        <p:spPr>
          <a:xfrm>
            <a:off x="3183756" y="4932301"/>
            <a:ext cx="83398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F3D745-A7C7-4D38-0FBA-6F53CBFB050B}"/>
              </a:ext>
            </a:extLst>
          </p:cNvPr>
          <p:cNvSpPr txBox="1"/>
          <p:nvPr/>
        </p:nvSpPr>
        <p:spPr>
          <a:xfrm>
            <a:off x="7987559" y="2576818"/>
            <a:ext cx="7553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A98320-34CD-BD86-8FF5-5848CE38CE29}"/>
              </a:ext>
            </a:extLst>
          </p:cNvPr>
          <p:cNvSpPr txBox="1"/>
          <p:nvPr/>
        </p:nvSpPr>
        <p:spPr>
          <a:xfrm>
            <a:off x="7946920" y="3745520"/>
            <a:ext cx="7553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71DD94-35AA-ADC8-3307-B2EA971B5341}"/>
              </a:ext>
            </a:extLst>
          </p:cNvPr>
          <p:cNvSpPr txBox="1"/>
          <p:nvPr/>
        </p:nvSpPr>
        <p:spPr>
          <a:xfrm>
            <a:off x="7957576" y="4916460"/>
            <a:ext cx="81533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0085DE8-1B25-88FC-9B5C-7C98F27EA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6" y="1155352"/>
            <a:ext cx="1637247" cy="17392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40FB65-5BFA-6141-E340-1DB1CB163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83" y="921597"/>
            <a:ext cx="1637247" cy="17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B66ACB-56DE-9E3E-E424-6AA64C6E6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000"/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>
            <a:fillRect/>
          </a:stretch>
        </p:blipFill>
        <p:spPr>
          <a:xfrm>
            <a:off x="1003177" y="1686893"/>
            <a:ext cx="10008323" cy="260846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00B3131-1102-2228-678A-4D3E6717912B}"/>
              </a:ext>
            </a:extLst>
          </p:cNvPr>
          <p:cNvSpPr/>
          <p:nvPr/>
        </p:nvSpPr>
        <p:spPr>
          <a:xfrm>
            <a:off x="623966" y="478819"/>
            <a:ext cx="758422" cy="67687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82BDF-D271-039B-837E-CB9289AED979}"/>
              </a:ext>
            </a:extLst>
          </p:cNvPr>
          <p:cNvSpPr txBox="1"/>
          <p:nvPr/>
        </p:nvSpPr>
        <p:spPr>
          <a:xfrm>
            <a:off x="1586244" y="478819"/>
            <a:ext cx="9629112" cy="1077218"/>
          </a:xfrm>
          <a:prstGeom prst="rect">
            <a:avLst/>
          </a:prstGeom>
          <a:noFill/>
          <a:ln w="12700">
            <a:solidFill>
              <a:srgbClr val="FF33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1B129A-C79B-D829-5429-6FA2A9CB41B6}"/>
              </a:ext>
            </a:extLst>
          </p:cNvPr>
          <p:cNvSpPr txBox="1"/>
          <p:nvPr/>
        </p:nvSpPr>
        <p:spPr>
          <a:xfrm>
            <a:off x="695086" y="3713860"/>
            <a:ext cx="6106618" cy="277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mèo đeo số lớn nhất là: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0D24A-E48B-9D4F-3FD2-BD7BAAB5BF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3000"/>
                    </a14:imgEffect>
                    <a14:imgEffect>
                      <a14:saturation sat="200000"/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>
            <a:fillRect/>
          </a:stretch>
        </p:blipFill>
        <p:spPr>
          <a:xfrm>
            <a:off x="6588043" y="3558416"/>
            <a:ext cx="1534531" cy="17816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8E92BA-FFDD-36BA-9E4E-7DF007DC82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3000"/>
                    </a14:imgEffect>
                    <a14:imgEffect>
                      <a14:saturation sat="200000"/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>
            <a:fillRect/>
          </a:stretch>
        </p:blipFill>
        <p:spPr>
          <a:xfrm>
            <a:off x="6588043" y="4802937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16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0D4CA3F-2CE3-FDF4-F7FD-8206816681BB}"/>
              </a:ext>
            </a:extLst>
          </p:cNvPr>
          <p:cNvSpPr/>
          <p:nvPr/>
        </p:nvSpPr>
        <p:spPr>
          <a:xfrm>
            <a:off x="779489" y="426981"/>
            <a:ext cx="726566" cy="75724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16F56-5A6B-3C0A-4D19-BBCF964E7D83}"/>
              </a:ext>
            </a:extLst>
          </p:cNvPr>
          <p:cNvSpPr txBox="1"/>
          <p:nvPr/>
        </p:nvSpPr>
        <p:spPr>
          <a:xfrm>
            <a:off x="1670946" y="279889"/>
            <a:ext cx="9166942" cy="1473801"/>
          </a:xfrm>
          <a:prstGeom prst="rect">
            <a:avLst/>
          </a:prstGeom>
          <a:noFill/>
          <a:ln w="12700">
            <a:solidFill>
              <a:srgbClr val="FF66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398CC7-38B6-2424-C61E-CDF64098D6CB}"/>
              </a:ext>
            </a:extLst>
          </p:cNvPr>
          <p:cNvGrpSpPr/>
          <p:nvPr/>
        </p:nvGrpSpPr>
        <p:grpSpPr>
          <a:xfrm>
            <a:off x="3292751" y="2100339"/>
            <a:ext cx="5755885" cy="4429357"/>
            <a:chOff x="3292751" y="1710599"/>
            <a:chExt cx="5755885" cy="442935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18F0E48-D1F7-83F2-BD05-FB0D52B2563A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69CD8F-A0BD-BE55-96B4-E019CD12F4B8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F64E35-CAD1-E93C-F90A-383B49EE7B7C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B368E8-2DE9-690E-2C99-03B0EF454747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B80F94-CE8C-AC6B-0B50-A044F2007C8C}"/>
                </a:ext>
              </a:extLst>
            </p:cNvPr>
            <p:cNvSpPr txBox="1"/>
            <p:nvPr/>
          </p:nvSpPr>
          <p:spPr>
            <a:xfrm>
              <a:off x="3337721" y="5426578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567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503B6E-0391-87CD-B27F-635195A3CE79}"/>
                </a:ext>
              </a:extLst>
            </p:cNvPr>
            <p:cNvSpPr txBox="1"/>
            <p:nvPr/>
          </p:nvSpPr>
          <p:spPr>
            <a:xfrm>
              <a:off x="3292751" y="1710599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657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698D29-4F1B-FA9C-63A9-40129E451AAB}"/>
                </a:ext>
              </a:extLst>
            </p:cNvPr>
            <p:cNvSpPr txBox="1"/>
            <p:nvPr/>
          </p:nvSpPr>
          <p:spPr>
            <a:xfrm>
              <a:off x="7911786" y="5432070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756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4C80DA-D177-A76A-CA56-B8D9B5A93046}"/>
                </a:ext>
              </a:extLst>
            </p:cNvPr>
            <p:cNvSpPr txBox="1"/>
            <p:nvPr/>
          </p:nvSpPr>
          <p:spPr>
            <a:xfrm>
              <a:off x="7826827" y="1710599"/>
              <a:ext cx="1136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765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3D9FCF-D8D8-CEDD-499F-0165C032D2E0}"/>
              </a:ext>
            </a:extLst>
          </p:cNvPr>
          <p:cNvCxnSpPr>
            <a:stCxn id="11" idx="0"/>
            <a:endCxn id="7" idx="4"/>
          </p:cNvCxnSpPr>
          <p:nvPr/>
        </p:nvCxnSpPr>
        <p:spPr>
          <a:xfrm flipV="1">
            <a:off x="4528280" y="279719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5A1381-8FB3-528A-1507-3B34B446D46D}"/>
              </a:ext>
            </a:extLst>
          </p:cNvPr>
          <p:cNvCxnSpPr>
            <a:stCxn id="7" idx="5"/>
            <a:endCxn id="14" idx="1"/>
          </p:cNvCxnSpPr>
          <p:nvPr/>
        </p:nvCxnSpPr>
        <p:spPr>
          <a:xfrm>
            <a:off x="4607778" y="276426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829D2F-B615-5765-2ACA-6ED6DAEA0C49}"/>
              </a:ext>
            </a:extLst>
          </p:cNvPr>
          <p:cNvCxnSpPr/>
          <p:nvPr/>
        </p:nvCxnSpPr>
        <p:spPr>
          <a:xfrm flipV="1">
            <a:off x="7663821" y="281352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4BD6201B-5FF6-8496-3BB0-45CCD6BBE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27" y="3078330"/>
            <a:ext cx="2214195" cy="39001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ACAF4F-2464-1549-FDFD-1DB44B25A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5" b="984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0" y="4657285"/>
            <a:ext cx="2308103" cy="22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358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5B77F34-BDC7-0AC1-D148-FF4AE29DC2FC}"/>
              </a:ext>
            </a:extLst>
          </p:cNvPr>
          <p:cNvSpPr/>
          <p:nvPr/>
        </p:nvSpPr>
        <p:spPr>
          <a:xfrm>
            <a:off x="543578" y="42296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07868-E5B1-C37C-BCB2-A948EB186E86}"/>
              </a:ext>
            </a:extLst>
          </p:cNvPr>
          <p:cNvSpPr txBox="1"/>
          <p:nvPr/>
        </p:nvSpPr>
        <p:spPr>
          <a:xfrm>
            <a:off x="1114166" y="482924"/>
            <a:ext cx="10158437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nhất. Nam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>
              <a:lnSpc>
                <a:spcPct val="114000"/>
              </a:lnSpc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727E4-2743-C3C5-484E-8727B6383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2165273"/>
            <a:ext cx="7436212" cy="39721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80D8CD-C3FC-FD12-350D-415529976B28}"/>
              </a:ext>
            </a:extLst>
          </p:cNvPr>
          <p:cNvCxnSpPr/>
          <p:nvPr/>
        </p:nvCxnSpPr>
        <p:spPr>
          <a:xfrm>
            <a:off x="4608878" y="1457955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1D941C-1C6A-5A61-A0ED-4BEB6E327059}"/>
              </a:ext>
            </a:extLst>
          </p:cNvPr>
          <p:cNvCxnSpPr/>
          <p:nvPr/>
        </p:nvCxnSpPr>
        <p:spPr>
          <a:xfrm>
            <a:off x="7902837" y="1482633"/>
            <a:ext cx="1554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EDAFEF-CD2A-B45B-AD2A-036361AB44D2}"/>
              </a:ext>
            </a:extLst>
          </p:cNvPr>
          <p:cNvCxnSpPr/>
          <p:nvPr/>
        </p:nvCxnSpPr>
        <p:spPr>
          <a:xfrm>
            <a:off x="9563171" y="1486662"/>
            <a:ext cx="8229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2FF3F2-9640-3EBD-102D-ABEB00CD8F6B}"/>
              </a:ext>
            </a:extLst>
          </p:cNvPr>
          <p:cNvCxnSpPr/>
          <p:nvPr/>
        </p:nvCxnSpPr>
        <p:spPr>
          <a:xfrm>
            <a:off x="2805972" y="1970313"/>
            <a:ext cx="146304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D709D6-A96B-F3CB-5CB3-126163EB9E5A}"/>
              </a:ext>
            </a:extLst>
          </p:cNvPr>
          <p:cNvGrpSpPr/>
          <p:nvPr/>
        </p:nvGrpSpPr>
        <p:grpSpPr>
          <a:xfrm>
            <a:off x="5127573" y="5966115"/>
            <a:ext cx="1654375" cy="754694"/>
            <a:chOff x="7921929" y="3983094"/>
            <a:chExt cx="1819813" cy="11049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BF1E4B-0825-0C96-9F45-8EF07B4417AF}"/>
                </a:ext>
              </a:extLst>
            </p:cNvPr>
            <p:cNvSpPr txBox="1"/>
            <p:nvPr/>
          </p:nvSpPr>
          <p:spPr>
            <a:xfrm>
              <a:off x="7933194" y="3983094"/>
              <a:ext cx="1748736" cy="110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Nam</a:t>
              </a:r>
            </a:p>
          </p:txBody>
        </p:sp>
        <p:sp>
          <p:nvSpPr>
            <p:cNvPr id="20" name="Rounded Rectangle 11">
              <a:extLst>
                <a:ext uri="{FF2B5EF4-FFF2-40B4-BE49-F238E27FC236}">
                  <a16:creationId xmlns:a16="http://schemas.microsoft.com/office/drawing/2014/main" id="{6BF5D8CD-2004-B59D-C01C-19304B328C24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69B0F2-1DD0-A4D5-BF09-71E0F404DA4E}"/>
              </a:ext>
            </a:extLst>
          </p:cNvPr>
          <p:cNvGrpSpPr/>
          <p:nvPr/>
        </p:nvGrpSpPr>
        <p:grpSpPr>
          <a:xfrm>
            <a:off x="7687026" y="5961069"/>
            <a:ext cx="1654375" cy="739690"/>
            <a:chOff x="7921929" y="3983094"/>
            <a:chExt cx="1819813" cy="10829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36D53F-FB0C-B9A3-441A-5B769C23BE04}"/>
                </a:ext>
              </a:extLst>
            </p:cNvPr>
            <p:cNvSpPr txBox="1"/>
            <p:nvPr/>
          </p:nvSpPr>
          <p:spPr>
            <a:xfrm>
              <a:off x="7924104" y="3983094"/>
              <a:ext cx="1778735" cy="108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FF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endParaRPr 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Rounded Rectangle 14">
              <a:extLst>
                <a:ext uri="{FF2B5EF4-FFF2-40B4-BE49-F238E27FC236}">
                  <a16:creationId xmlns:a16="http://schemas.microsoft.com/office/drawing/2014/main" id="{24DB2276-63AE-BE2A-6D63-036BA94458F1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8DB4EF-7A67-8E9D-4109-B6F58226F7AC}"/>
              </a:ext>
            </a:extLst>
          </p:cNvPr>
          <p:cNvGrpSpPr/>
          <p:nvPr/>
        </p:nvGrpSpPr>
        <p:grpSpPr>
          <a:xfrm>
            <a:off x="2568120" y="5932424"/>
            <a:ext cx="1654375" cy="754694"/>
            <a:chOff x="7921929" y="3941160"/>
            <a:chExt cx="1819813" cy="11049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E5CAA1-92A4-C431-6C8F-2B57A640C767}"/>
                </a:ext>
              </a:extLst>
            </p:cNvPr>
            <p:cNvSpPr txBox="1"/>
            <p:nvPr/>
          </p:nvSpPr>
          <p:spPr>
            <a:xfrm>
              <a:off x="7969118" y="3941160"/>
              <a:ext cx="1748736" cy="110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FF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Mai</a:t>
              </a:r>
            </a:p>
          </p:txBody>
        </p:sp>
        <p:sp>
          <p:nvSpPr>
            <p:cNvPr id="26" name="Rounded Rectangle 17">
              <a:extLst>
                <a:ext uri="{FF2B5EF4-FFF2-40B4-BE49-F238E27FC236}">
                  <a16:creationId xmlns:a16="http://schemas.microsoft.com/office/drawing/2014/main" id="{CBDA41CC-3EC2-E596-2A9B-CD1A3CC0A72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92AAEEB-B162-0F8A-44EA-ACA2176DC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3" b="95198" l="4623" r="97523">
                        <a14:foregroundMark x1="44469" y1="54529" x2="54100" y2="58541"/>
                        <a14:foregroundMark x1="63841" y1="36231" x2="69620" y2="45897"/>
                        <a14:foregroundMark x1="62576" y1="41216" x2="69895" y2="51125"/>
                        <a14:foregroundMark x1="51789" y1="5897" x2="50358" y2="12401"/>
                        <a14:foregroundMark x1="64777" y1="35988" x2="71932" y2="4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966" y="4571999"/>
            <a:ext cx="2697184" cy="24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237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265</Words>
  <Application>Microsoft Office PowerPoint</Application>
  <PresentationFormat>Widescreen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Bebas Neue</vt:lpstr>
      <vt:lpstr>Calibri</vt:lpstr>
      <vt:lpstr>Cambria</vt:lpstr>
      <vt:lpstr>Karla</vt:lpstr>
      <vt:lpstr>Love Ya Like A Sister</vt:lpstr>
      <vt:lpstr>2_Office 主题</vt:lpstr>
      <vt:lpstr>https://www.freeppt7.com</vt:lpstr>
      <vt:lpstr>Find a Rainbow Day by Slidesgo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75</cp:revision>
  <dcterms:created xsi:type="dcterms:W3CDTF">2021-07-20T01:55:21Z</dcterms:created>
  <dcterms:modified xsi:type="dcterms:W3CDTF">2026-04-13T04:33:15Z</dcterms:modified>
</cp:coreProperties>
</file>