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3" r:id="rId2"/>
    <p:sldMasterId id="2147483746" r:id="rId3"/>
    <p:sldMasterId id="2147483758" r:id="rId4"/>
  </p:sldMasterIdLst>
  <p:notesMasterIdLst>
    <p:notesMasterId r:id="rId9"/>
  </p:notesMasterIdLst>
  <p:handoutMasterIdLst>
    <p:handoutMasterId r:id="rId10"/>
  </p:handoutMasterIdLst>
  <p:sldIdLst>
    <p:sldId id="290" r:id="rId5"/>
    <p:sldId id="2899" r:id="rId6"/>
    <p:sldId id="2897" r:id="rId7"/>
    <p:sldId id="28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BBF9-F1CD-4DB1-9F29-31EA2E81EB6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4D078-CB59-4645-ADF2-42B2A672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8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0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1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7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68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9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5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05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7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6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36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81C53F-DFE2-4C82-9469-9B2A559672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B63D1-B8C5-41B4-937C-58FE5697E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6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8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7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5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31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69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8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1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57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4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9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9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5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89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24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E96AA8ED-6596-C713-DAB6-5871EB8B9ED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1A88C-43ED-D249-CEE5-864BBE42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065CC-B398-DC11-62A2-9A581611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C381-8046-E3EA-2B75-8A58F88A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BE17F-7BE3-4662-AF20-D6C8A148AEC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80CA5-F83A-9208-5FC8-0E6A1CD59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071-90FD-0890-5AEF-8072D8C6B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ụi Cây Vẽ Clip nghệ thuật - bụi cây xanh. png tải về - Miễn phí trong suốt  Máy Tính Nền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243" y="2071195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ụi Rậm Màu Xanh Lá Cây - Miễn Phí vector hình ảnh trê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737" y="3732775"/>
            <a:ext cx="8013065" cy="40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500" y1="49205" x2="47500" y2="49205"/>
                        <a14:foregroundMark x1="47803" y1="49205" x2="40000" y2="54545"/>
                        <a14:backgroundMark x1="46364" y1="57500" x2="61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664">
            <a:off x="5819446" y="-994709"/>
            <a:ext cx="8267930" cy="4376131"/>
          </a:xfrm>
          <a:prstGeom prst="rect">
            <a:avLst/>
          </a:prstGeom>
        </p:spPr>
      </p:pic>
      <p:pic>
        <p:nvPicPr>
          <p:cNvPr id="1026" name="Picture 2" descr="Hình ảnh Cartoon Speech Balloon đồ họa Vector - MIỄN PHÍ png tải về - Miễn  phí trong suốt đám Mây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2" b="90000" l="667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57" y="-48444"/>
            <a:ext cx="3475070" cy="23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35" b="94544" l="66281" r="96612">
                        <a14:backgroundMark x1="73058" y1="63095" x2="73058" y2="63095"/>
                        <a14:backgroundMark x1="71983" y1="63591" x2="74132" y2="60813"/>
                        <a14:backgroundMark x1="77562" y1="63591" x2="78347" y2="66667"/>
                        <a14:backgroundMark x1="84298" y1="68552" x2="81488" y2="88988"/>
                        <a14:backgroundMark x1="80785" y1="63095" x2="80868" y2="67857"/>
                        <a14:backgroundMark x1="83140" y1="62897" x2="82851" y2="66171"/>
                        <a14:backgroundMark x1="80992" y1="73710" x2="80992" y2="73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76" t="11839"/>
          <a:stretch>
            <a:fillRect/>
          </a:stretch>
        </p:blipFill>
        <p:spPr>
          <a:xfrm>
            <a:off x="8937834" y="1010156"/>
            <a:ext cx="5166495" cy="6264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50" b="44600" l="4800" r="48150">
                        <a14:foregroundMark x1="21000" y1="25950" x2="21150" y2="30050"/>
                        <a14:foregroundMark x1="34600" y1="26000" x2="34500" y2="30000"/>
                        <a14:foregroundMark x1="33250" y1="26350" x2="32850" y2="30150"/>
                        <a14:foregroundMark x1="35550" y1="27450" x2="29450" y2="2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138" b="50442"/>
          <a:stretch>
            <a:fillRect/>
          </a:stretch>
        </p:blipFill>
        <p:spPr>
          <a:xfrm>
            <a:off x="6406757" y="1867340"/>
            <a:ext cx="5683880" cy="5764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250" b="94900" l="5100" r="51900">
                        <a14:foregroundMark x1="23350" y1="67850" x2="20050" y2="72050"/>
                        <a14:foregroundMark x1="34450" y1="70950" x2="33800" y2="7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19" r="48853"/>
          <a:stretch>
            <a:fillRect/>
          </a:stretch>
        </p:blipFill>
        <p:spPr>
          <a:xfrm>
            <a:off x="3899670" y="3957915"/>
            <a:ext cx="3507658" cy="347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00" b="46600" l="52050" r="95200">
                        <a14:foregroundMark x1="76100" y1="20250" x2="76100" y2="25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50" b="52545"/>
          <a:stretch>
            <a:fillRect/>
          </a:stretch>
        </p:blipFill>
        <p:spPr>
          <a:xfrm>
            <a:off x="-221152" y="2376186"/>
            <a:ext cx="4939622" cy="489892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50BF7-5C88-8459-9BB1-019C98DA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D0616-1462-F33D-CDD2-F76E8DC4A9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738" y="1467292"/>
            <a:ext cx="7566246" cy="519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52537A-2AA5-4DAF-A905-AB7421A9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971D2-E859-49A9-94C9-53671FF94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89076-1BB6-42BD-8E8B-DD6D05DE84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4E3EA-6FDC-409E-9330-DF505D8C0DC7}"/>
              </a:ext>
            </a:extLst>
          </p:cNvPr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912A62-200E-4B19-A8F6-9C7A1932C59F}"/>
                </a:ext>
              </a:extLst>
            </p:cNvPr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3" name="Rounded Rectangle 15">
                <a:extLst>
                  <a:ext uri="{FF2B5EF4-FFF2-40B4-BE49-F238E27FC236}">
                    <a16:creationId xmlns:a16="http://schemas.microsoft.com/office/drawing/2014/main" id="{72388EFB-2A83-4CE5-98A8-4C179810B490}"/>
                  </a:ext>
                </a:extLst>
              </p:cNvPr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27F4FD-863C-4DBB-A37A-D334AAD6A9AA}"/>
                  </a:ext>
                </a:extLst>
              </p:cNvPr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9BDE7E-358F-4745-A182-77905BE5069C}"/>
                    </a:ext>
                  </a:extLst>
                </p:cNvPr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?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DB9AE29-D694-4D65-A81B-460DFDE8E519}"/>
                    </a:ext>
                  </a:extLst>
                </p:cNvPr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D81E25-4595-4D07-8AC0-B71B34DF9D45}"/>
                </a:ext>
              </a:extLst>
            </p:cNvPr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 dm.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DAB148E-25D0-4815-9560-D00727572ECB}"/>
              </a:ext>
            </a:extLst>
          </p:cNvPr>
          <p:cNvSpPr txBox="1"/>
          <p:nvPr/>
        </p:nvSpPr>
        <p:spPr>
          <a:xfrm>
            <a:off x="3154230" y="2460365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D7B48-54F4-49A3-B2BF-BF0A47B6B0B4}"/>
              </a:ext>
            </a:extLst>
          </p:cNvPr>
          <p:cNvSpPr txBox="1"/>
          <p:nvPr/>
        </p:nvSpPr>
        <p:spPr>
          <a:xfrm>
            <a:off x="8488231" y="3008483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97145-FA1F-468A-9196-CE9E32205437}"/>
              </a:ext>
            </a:extLst>
          </p:cNvPr>
          <p:cNvSpPr txBox="1"/>
          <p:nvPr/>
        </p:nvSpPr>
        <p:spPr>
          <a:xfrm>
            <a:off x="2944147" y="5629719"/>
            <a:ext cx="52610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6FB36-AA26-43E6-9D1A-5E96485F85E3}"/>
              </a:ext>
            </a:extLst>
          </p:cNvPr>
          <p:cNvSpPr/>
          <p:nvPr/>
        </p:nvSpPr>
        <p:spPr>
          <a:xfrm>
            <a:off x="658100" y="71612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DC0186C8-57A0-4BC6-9ACE-613CDEC65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94094"/>
              </p:ext>
            </p:extLst>
          </p:nvPr>
        </p:nvGraphicFramePr>
        <p:xfrm>
          <a:off x="994611" y="2360428"/>
          <a:ext cx="9529010" cy="372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380285473"/>
                    </a:ext>
                  </a:extLst>
                </a:gridCol>
              </a:tblGrid>
              <a:tr h="85295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604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2178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0060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6EC2CF-18F1-4545-B3B6-4C72370163AB}"/>
              </a:ext>
            </a:extLst>
          </p:cNvPr>
          <p:cNvGrpSpPr/>
          <p:nvPr/>
        </p:nvGrpSpPr>
        <p:grpSpPr>
          <a:xfrm>
            <a:off x="3712458" y="1677189"/>
            <a:ext cx="5719815" cy="4152461"/>
            <a:chOff x="3931533" y="1677189"/>
            <a:chExt cx="5719815" cy="41524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24A4D7-200A-44D2-A26C-0DBBBB4DB95D}"/>
                </a:ext>
              </a:extLst>
            </p:cNvPr>
            <p:cNvSpPr txBox="1"/>
            <p:nvPr/>
          </p:nvSpPr>
          <p:spPr>
            <a:xfrm>
              <a:off x="3931533" y="1677189"/>
              <a:ext cx="36551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PHIẾU THỰC HÀNH 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525A9872-CB02-472B-BB60-C54B265E06D6}"/>
                </a:ext>
              </a:extLst>
            </p:cNvPr>
            <p:cNvSpPr/>
            <p:nvPr/>
          </p:nvSpPr>
          <p:spPr>
            <a:xfrm>
              <a:off x="6669875" y="34290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7C07C39-2486-494F-A2A5-08E9C8739B31}"/>
                </a:ext>
              </a:extLst>
            </p:cNvPr>
            <p:cNvSpPr/>
            <p:nvPr/>
          </p:nvSpPr>
          <p:spPr>
            <a:xfrm>
              <a:off x="6669876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072221D0-42E9-4F55-9624-0D7CA440D70E}"/>
                </a:ext>
              </a:extLst>
            </p:cNvPr>
            <p:cNvSpPr/>
            <p:nvPr/>
          </p:nvSpPr>
          <p:spPr>
            <a:xfrm>
              <a:off x="666987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BC666E61-E62C-4942-9878-CBFD855C0F85}"/>
                </a:ext>
              </a:extLst>
            </p:cNvPr>
            <p:cNvSpPr/>
            <p:nvPr/>
          </p:nvSpPr>
          <p:spPr>
            <a:xfrm>
              <a:off x="9002513" y="3338962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8A8CA40B-E883-4F8D-877A-7BBF9B770FCF}"/>
                </a:ext>
              </a:extLst>
            </p:cNvPr>
            <p:cNvSpPr/>
            <p:nvPr/>
          </p:nvSpPr>
          <p:spPr>
            <a:xfrm>
              <a:off x="9002513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ACF4C356-9CEE-454D-8C1B-B3587D28343E}"/>
                </a:ext>
              </a:extLst>
            </p:cNvPr>
            <p:cNvSpPr/>
            <p:nvPr/>
          </p:nvSpPr>
          <p:spPr>
            <a:xfrm>
              <a:off x="9002513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7C68A8-965E-4B58-A960-F95664F69EC7}"/>
              </a:ext>
            </a:extLst>
          </p:cNvPr>
          <p:cNvGrpSpPr/>
          <p:nvPr/>
        </p:nvGrpSpPr>
        <p:grpSpPr>
          <a:xfrm>
            <a:off x="861483" y="510915"/>
            <a:ext cx="10469034" cy="2239844"/>
            <a:chOff x="1183344" y="1586450"/>
            <a:chExt cx="10469034" cy="2239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1B384F-E24E-4623-BBB2-D2310DE5C463}"/>
                </a:ext>
              </a:extLst>
            </p:cNvPr>
            <p:cNvSpPr txBox="1"/>
            <p:nvPr/>
          </p:nvSpPr>
          <p:spPr>
            <a:xfrm>
              <a:off x="1819585" y="1586450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Chuẩn bị ở nhà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 hiểu xem quãng đường từ nhà em đến trường dài khoảng bao nhiêu ki – lô – mét?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4C1715-F937-4148-A4D4-72BB156A3B4F}"/>
                </a:ext>
              </a:extLst>
            </p:cNvPr>
            <p:cNvSpPr/>
            <p:nvPr/>
          </p:nvSpPr>
          <p:spPr>
            <a:xfrm>
              <a:off x="1183344" y="181517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DFD870-B340-4E07-9084-1B07E545AFAC}"/>
              </a:ext>
            </a:extLst>
          </p:cNvPr>
          <p:cNvSpPr txBox="1"/>
          <p:nvPr/>
        </p:nvSpPr>
        <p:spPr>
          <a:xfrm>
            <a:off x="1497724" y="2358190"/>
            <a:ext cx="9196552" cy="461665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km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67BC3-6861-41B5-A85F-488BA27C3C7B}"/>
              </a:ext>
            </a:extLst>
          </p:cNvPr>
          <p:cNvSpPr/>
          <p:nvPr/>
        </p:nvSpPr>
        <p:spPr>
          <a:xfrm>
            <a:off x="1497724" y="2846776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D515C2FC-A048-4D52-A1C5-935DAA6D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35" y="3292816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170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Utm AVO</vt:lpstr>
      <vt:lpstr>第一PPT，www.1ppt.com</vt:lpstr>
      <vt:lpstr>自定义设计方案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35</cp:revision>
  <dcterms:created xsi:type="dcterms:W3CDTF">2021-07-24T01:07:49Z</dcterms:created>
  <dcterms:modified xsi:type="dcterms:W3CDTF">2026-04-13T04:51:21Z</dcterms:modified>
</cp:coreProperties>
</file>