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30" r:id="rId4"/>
    <p:sldMasterId id="2147483942" r:id="rId5"/>
    <p:sldMasterId id="2147483979" r:id="rId6"/>
    <p:sldMasterId id="2147484003" r:id="rId7"/>
  </p:sldMasterIdLst>
  <p:notesMasterIdLst>
    <p:notesMasterId r:id="rId15"/>
  </p:notesMasterIdLst>
  <p:sldIdLst>
    <p:sldId id="270" r:id="rId8"/>
    <p:sldId id="2640" r:id="rId9"/>
    <p:sldId id="2007577193" r:id="rId10"/>
    <p:sldId id="2007577192" r:id="rId11"/>
    <p:sldId id="2007577194" r:id="rId12"/>
    <p:sldId id="2007577195" r:id="rId13"/>
    <p:sldId id="20075771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68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0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48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25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88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44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1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2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6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99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2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7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6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15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4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49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81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9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6328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2418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3229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61407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498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8914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36075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7337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4079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7702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5615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75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8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1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45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34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00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56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6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82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06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32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4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45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colorful flowers&#10;&#10;Description automatically generated">
            <a:extLst>
              <a:ext uri="{FF2B5EF4-FFF2-40B4-BE49-F238E27FC236}">
                <a16:creationId xmlns:a16="http://schemas.microsoft.com/office/drawing/2014/main" id="{7898352A-A3C8-44C7-3C7B-C11CB6179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 flipH="1">
            <a:off x="2558905" y="2317971"/>
            <a:ext cx="5539740" cy="45400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A55674-B9F5-E523-2772-5D2A92CB424A}"/>
              </a:ext>
            </a:extLst>
          </p:cNvPr>
          <p:cNvSpPr/>
          <p:nvPr/>
        </p:nvSpPr>
        <p:spPr>
          <a:xfrm>
            <a:off x="6648134" y="3959298"/>
            <a:ext cx="1471863" cy="778042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A05CA3-E3DC-A41B-E5D9-C8BD4009F8B0}"/>
              </a:ext>
            </a:extLst>
          </p:cNvPr>
          <p:cNvSpPr/>
          <p:nvPr/>
        </p:nvSpPr>
        <p:spPr>
          <a:xfrm>
            <a:off x="7956808" y="4148595"/>
            <a:ext cx="1471863" cy="588745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BB9202B-276D-805F-ECC3-38451271DC57}"/>
              </a:ext>
            </a:extLst>
          </p:cNvPr>
          <p:cNvSpPr/>
          <p:nvPr/>
        </p:nvSpPr>
        <p:spPr>
          <a:xfrm>
            <a:off x="3442027" y="1748590"/>
            <a:ext cx="8465318" cy="3760470"/>
          </a:xfrm>
          <a:custGeom>
            <a:avLst/>
            <a:gdLst>
              <a:gd name="connsiteX0" fmla="*/ 0 w 8465318"/>
              <a:gd name="connsiteY0" fmla="*/ 626758 h 3760470"/>
              <a:gd name="connsiteX1" fmla="*/ 626758 w 8465318"/>
              <a:gd name="connsiteY1" fmla="*/ 0 h 3760470"/>
              <a:gd name="connsiteX2" fmla="*/ 7838560 w 8465318"/>
              <a:gd name="connsiteY2" fmla="*/ 0 h 3760470"/>
              <a:gd name="connsiteX3" fmla="*/ 8465318 w 8465318"/>
              <a:gd name="connsiteY3" fmla="*/ 626758 h 3760470"/>
              <a:gd name="connsiteX4" fmla="*/ 8465318 w 8465318"/>
              <a:gd name="connsiteY4" fmla="*/ 3133712 h 3760470"/>
              <a:gd name="connsiteX5" fmla="*/ 7838560 w 8465318"/>
              <a:gd name="connsiteY5" fmla="*/ 3760470 h 3760470"/>
              <a:gd name="connsiteX6" fmla="*/ 626758 w 8465318"/>
              <a:gd name="connsiteY6" fmla="*/ 3760470 h 3760470"/>
              <a:gd name="connsiteX7" fmla="*/ 0 w 8465318"/>
              <a:gd name="connsiteY7" fmla="*/ 3133712 h 3760470"/>
              <a:gd name="connsiteX8" fmla="*/ 0 w 8465318"/>
              <a:gd name="connsiteY8" fmla="*/ 626758 h 37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760470" fill="none" extrusionOk="0">
                <a:moveTo>
                  <a:pt x="0" y="626758"/>
                </a:moveTo>
                <a:cubicBezTo>
                  <a:pt x="-18720" y="277581"/>
                  <a:pt x="305670" y="20495"/>
                  <a:pt x="626758" y="0"/>
                </a:cubicBezTo>
                <a:cubicBezTo>
                  <a:pt x="1921937" y="130954"/>
                  <a:pt x="6288085" y="43574"/>
                  <a:pt x="7838560" y="0"/>
                </a:cubicBezTo>
                <a:cubicBezTo>
                  <a:pt x="8190964" y="9635"/>
                  <a:pt x="8474803" y="292227"/>
                  <a:pt x="8465318" y="626758"/>
                </a:cubicBezTo>
                <a:cubicBezTo>
                  <a:pt x="8314879" y="944358"/>
                  <a:pt x="8551197" y="2730830"/>
                  <a:pt x="8465318" y="3133712"/>
                </a:cubicBezTo>
                <a:cubicBezTo>
                  <a:pt x="8450984" y="3482215"/>
                  <a:pt x="8135317" y="3726390"/>
                  <a:pt x="7838560" y="3760470"/>
                </a:cubicBezTo>
                <a:cubicBezTo>
                  <a:pt x="6100011" y="3915667"/>
                  <a:pt x="4132175" y="3923490"/>
                  <a:pt x="626758" y="3760470"/>
                </a:cubicBezTo>
                <a:cubicBezTo>
                  <a:pt x="281296" y="3751182"/>
                  <a:pt x="-21111" y="3492188"/>
                  <a:pt x="0" y="3133712"/>
                </a:cubicBezTo>
                <a:cubicBezTo>
                  <a:pt x="64656" y="2651470"/>
                  <a:pt x="-17807" y="1429875"/>
                  <a:pt x="0" y="626758"/>
                </a:cubicBezTo>
                <a:close/>
              </a:path>
              <a:path w="8465318" h="3760470" stroke="0" extrusionOk="0">
                <a:moveTo>
                  <a:pt x="0" y="626758"/>
                </a:moveTo>
                <a:cubicBezTo>
                  <a:pt x="-51595" y="248784"/>
                  <a:pt x="220050" y="22729"/>
                  <a:pt x="626758" y="0"/>
                </a:cubicBezTo>
                <a:cubicBezTo>
                  <a:pt x="2738502" y="132882"/>
                  <a:pt x="5939726" y="-84951"/>
                  <a:pt x="7838560" y="0"/>
                </a:cubicBezTo>
                <a:cubicBezTo>
                  <a:pt x="8178242" y="6315"/>
                  <a:pt x="8459952" y="310270"/>
                  <a:pt x="8465318" y="626758"/>
                </a:cubicBezTo>
                <a:cubicBezTo>
                  <a:pt x="8485505" y="1578554"/>
                  <a:pt x="8617798" y="2113519"/>
                  <a:pt x="8465318" y="3133712"/>
                </a:cubicBezTo>
                <a:cubicBezTo>
                  <a:pt x="8492481" y="3483083"/>
                  <a:pt x="8208445" y="3711623"/>
                  <a:pt x="7838560" y="3760470"/>
                </a:cubicBezTo>
                <a:cubicBezTo>
                  <a:pt x="6324575" y="3848109"/>
                  <a:pt x="3215214" y="3687791"/>
                  <a:pt x="626758" y="3760470"/>
                </a:cubicBezTo>
                <a:cubicBezTo>
                  <a:pt x="278716" y="3742414"/>
                  <a:pt x="-5643" y="3487703"/>
                  <a:pt x="0" y="3133712"/>
                </a:cubicBezTo>
                <a:cubicBezTo>
                  <a:pt x="-38581" y="2849318"/>
                  <a:pt x="63341" y="1165652"/>
                  <a:pt x="0" y="62675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9B3603BB-FD9A-B84D-86D9-C94BE0F9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 flipH="1">
            <a:off x="78516" y="198448"/>
            <a:ext cx="3312384" cy="230365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74949FA-ABDE-0E83-6E6F-5E8253856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236789" y="4169395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10A95-ED46-8DF3-AC53-98B950145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49" y="3105045"/>
            <a:ext cx="9156983" cy="2361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B213F-945C-7200-9262-FC2778F9A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066" y="1938851"/>
            <a:ext cx="418221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68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7D89A6-7DC9-DC48-1849-920B846F1F9E}"/>
              </a:ext>
            </a:extLst>
          </p:cNvPr>
          <p:cNvGrpSpPr/>
          <p:nvPr/>
        </p:nvGrpSpPr>
        <p:grpSpPr>
          <a:xfrm>
            <a:off x="643747" y="1094512"/>
            <a:ext cx="7887978" cy="700417"/>
            <a:chOff x="2957822" y="487895"/>
            <a:chExt cx="7887978" cy="700417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4F39884D-D70D-B2BC-D89D-CA74A514351F}"/>
                </a:ext>
              </a:extLst>
            </p:cNvPr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27C808-4D57-157A-238D-1C7F70C74D41}"/>
                </a:ext>
              </a:extLst>
            </p:cNvPr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CC7B7-92FB-59FC-29A6-AF09C9BF565A}"/>
                  </a:ext>
                </a:extLst>
              </p:cNvPr>
              <p:cNvSpPr txBox="1"/>
              <p:nvPr/>
            </p:nvSpPr>
            <p:spPr>
              <a:xfrm>
                <a:off x="1820069" y="1334475"/>
                <a:ext cx="7251252" cy="67185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?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F61938-3C0B-3A20-47E5-D93CDBE1CC5C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C79C35-776A-AB34-505D-4F2F00FC93C5}"/>
              </a:ext>
            </a:extLst>
          </p:cNvPr>
          <p:cNvGrpSpPr/>
          <p:nvPr/>
        </p:nvGrpSpPr>
        <p:grpSpPr>
          <a:xfrm>
            <a:off x="683733" y="2234284"/>
            <a:ext cx="10632323" cy="1766132"/>
            <a:chOff x="705854" y="1198653"/>
            <a:chExt cx="10632323" cy="17661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47E20B-D289-B044-0671-2CCA6BA26B09}"/>
                </a:ext>
              </a:extLst>
            </p:cNvPr>
            <p:cNvGrpSpPr/>
            <p:nvPr/>
          </p:nvGrpSpPr>
          <p:grpSpPr>
            <a:xfrm>
              <a:off x="705854" y="1198653"/>
              <a:ext cx="10632323" cy="1695208"/>
              <a:chOff x="882316" y="1198653"/>
              <a:chExt cx="10632323" cy="169520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417A27-8627-3521-C827-12A1678AFB22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9999853" cy="1695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 dm =         cm		8 m =           dm		9 m =           cm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60 cm =          dm	           600 cm =           m	         50 dm =          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F92D44-4123-1F6D-700F-D6F42FB9E126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74810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27943DAE-0A01-42F5-4D83-F6252C8B064C}"/>
                </a:ext>
              </a:extLst>
            </p:cNvPr>
            <p:cNvSpPr/>
            <p:nvPr/>
          </p:nvSpPr>
          <p:spPr>
            <a:xfrm>
              <a:off x="2475802" y="1400376"/>
              <a:ext cx="65146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Rounded Rectangle 26">
              <a:extLst>
                <a:ext uri="{FF2B5EF4-FFF2-40B4-BE49-F238E27FC236}">
                  <a16:creationId xmlns:a16="http://schemas.microsoft.com/office/drawing/2014/main" id="{DB2FEBF1-7ACE-E535-5A08-D1C73EA83A05}"/>
                </a:ext>
              </a:extLst>
            </p:cNvPr>
            <p:cNvSpPr/>
            <p:nvPr/>
          </p:nvSpPr>
          <p:spPr>
            <a:xfrm>
              <a:off x="2682160" y="2251066"/>
              <a:ext cx="61656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Rounded Rectangle 27">
              <a:extLst>
                <a:ext uri="{FF2B5EF4-FFF2-40B4-BE49-F238E27FC236}">
                  <a16:creationId xmlns:a16="http://schemas.microsoft.com/office/drawing/2014/main" id="{80C3C67F-D217-C41F-9ACD-2599422F7E57}"/>
                </a:ext>
              </a:extLst>
            </p:cNvPr>
            <p:cNvSpPr/>
            <p:nvPr/>
          </p:nvSpPr>
          <p:spPr>
            <a:xfrm>
              <a:off x="5928358" y="1409901"/>
              <a:ext cx="627913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BF035CAE-C44A-35CF-3733-58989FD3246F}"/>
                </a:ext>
              </a:extLst>
            </p:cNvPr>
            <p:cNvSpPr/>
            <p:nvPr/>
          </p:nvSpPr>
          <p:spPr>
            <a:xfrm>
              <a:off x="6516182" y="2279641"/>
              <a:ext cx="630640" cy="5995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 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E32EC07B-0976-7EE9-9B71-400828F0732C}"/>
                </a:ext>
              </a:extLst>
            </p:cNvPr>
            <p:cNvSpPr/>
            <p:nvPr/>
          </p:nvSpPr>
          <p:spPr>
            <a:xfrm>
              <a:off x="9585004" y="1358757"/>
              <a:ext cx="733642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CE1F4A65-902E-CA2C-F947-6C102FFB624B}"/>
                </a:ext>
              </a:extLst>
            </p:cNvPr>
            <p:cNvSpPr/>
            <p:nvPr/>
          </p:nvSpPr>
          <p:spPr>
            <a:xfrm>
              <a:off x="9839290" y="2317169"/>
              <a:ext cx="603181" cy="615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362BD-96FC-F1DE-17DC-C84D94642CF8}"/>
              </a:ext>
            </a:extLst>
          </p:cNvPr>
          <p:cNvGrpSpPr/>
          <p:nvPr/>
        </p:nvGrpSpPr>
        <p:grpSpPr>
          <a:xfrm>
            <a:off x="734110" y="4421326"/>
            <a:ext cx="8203773" cy="877342"/>
            <a:chOff x="705854" y="1198653"/>
            <a:chExt cx="8203773" cy="8773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DC307C-B629-AD78-05D0-0A047FD0197F}"/>
                </a:ext>
              </a:extLst>
            </p:cNvPr>
            <p:cNvGrpSpPr/>
            <p:nvPr/>
          </p:nvGrpSpPr>
          <p:grpSpPr>
            <a:xfrm>
              <a:off x="705854" y="1198653"/>
              <a:ext cx="8203773" cy="833433"/>
              <a:chOff x="882316" y="1198653"/>
              <a:chExt cx="8203773" cy="83343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EA88E4-0587-4701-1457-2604E914F4FA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7571303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 km =             m		1000 m =          km		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56C5F8-05FA-623C-45B6-1E5C64838E27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89236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Rounded Rectangle 35">
              <a:extLst>
                <a:ext uri="{FF2B5EF4-FFF2-40B4-BE49-F238E27FC236}">
                  <a16:creationId xmlns:a16="http://schemas.microsoft.com/office/drawing/2014/main" id="{96D249E9-73FF-89DC-D0D5-D403BD23B8E0}"/>
                </a:ext>
              </a:extLst>
            </p:cNvPr>
            <p:cNvSpPr/>
            <p:nvPr/>
          </p:nvSpPr>
          <p:spPr>
            <a:xfrm>
              <a:off x="2453367" y="1362276"/>
              <a:ext cx="97595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:a16="http://schemas.microsoft.com/office/drawing/2014/main" id="{79B4385F-1E78-2E8F-1020-9486BEB42672}"/>
                </a:ext>
              </a:extLst>
            </p:cNvPr>
            <p:cNvSpPr/>
            <p:nvPr/>
          </p:nvSpPr>
          <p:spPr>
            <a:xfrm>
              <a:off x="6572569" y="1444577"/>
              <a:ext cx="561975" cy="6028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E668D7-B707-1A1F-8228-E0B8BFD57AE0}"/>
              </a:ext>
            </a:extLst>
          </p:cNvPr>
          <p:cNvSpPr txBox="1"/>
          <p:nvPr/>
        </p:nvSpPr>
        <p:spPr>
          <a:xfrm>
            <a:off x="2481182" y="2525392"/>
            <a:ext cx="57634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CCE896-3320-C425-0136-B1151FBBD95A}"/>
              </a:ext>
            </a:extLst>
          </p:cNvPr>
          <p:cNvSpPr txBox="1"/>
          <p:nvPr/>
        </p:nvSpPr>
        <p:spPr>
          <a:xfrm>
            <a:off x="2772471" y="336241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EE6AFC-C4DA-A8F6-C9F7-78C4C50685A9}"/>
              </a:ext>
            </a:extLst>
          </p:cNvPr>
          <p:cNvSpPr txBox="1"/>
          <p:nvPr/>
        </p:nvSpPr>
        <p:spPr>
          <a:xfrm>
            <a:off x="5951910" y="2520716"/>
            <a:ext cx="57579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59BB3E-985F-8A82-59F0-3CB890068527}"/>
              </a:ext>
            </a:extLst>
          </p:cNvPr>
          <p:cNvSpPr txBox="1"/>
          <p:nvPr/>
        </p:nvSpPr>
        <p:spPr>
          <a:xfrm>
            <a:off x="6601201" y="333446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361126-E590-0D44-ECC2-FA5834F29133}"/>
              </a:ext>
            </a:extLst>
          </p:cNvPr>
          <p:cNvSpPr txBox="1"/>
          <p:nvPr/>
        </p:nvSpPr>
        <p:spPr>
          <a:xfrm>
            <a:off x="9565425" y="2522384"/>
            <a:ext cx="771365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E27B0C-8F13-2485-17A5-3F180402E4FA}"/>
              </a:ext>
            </a:extLst>
          </p:cNvPr>
          <p:cNvSpPr txBox="1"/>
          <p:nvPr/>
        </p:nvSpPr>
        <p:spPr>
          <a:xfrm>
            <a:off x="9927821" y="3412722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163B21-CD7A-3924-4FCE-12454AF0B893}"/>
              </a:ext>
            </a:extLst>
          </p:cNvPr>
          <p:cNvSpPr txBox="1"/>
          <p:nvPr/>
        </p:nvSpPr>
        <p:spPr>
          <a:xfrm>
            <a:off x="2457671" y="4698821"/>
            <a:ext cx="966931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C6FDC-4111-DCCE-DE74-33552AB0D77F}"/>
              </a:ext>
            </a:extLst>
          </p:cNvPr>
          <p:cNvSpPr txBox="1"/>
          <p:nvPr/>
        </p:nvSpPr>
        <p:spPr>
          <a:xfrm>
            <a:off x="6712892" y="4709751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2" name="Picture 41" descr="C:\Users\TUAN\Downloads\Luyện tập 1.png">
            <a:extLst>
              <a:ext uri="{FF2B5EF4-FFF2-40B4-BE49-F238E27FC236}">
                <a16:creationId xmlns:a16="http://schemas.microsoft.com/office/drawing/2014/main" id="{90508B9A-7329-E1F7-9040-039F201B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6765" cy="1038428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E4997D-C3C7-3A3A-4CCC-82DA8E8D0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495549" y="2514600"/>
            <a:ext cx="574187" cy="6236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39433C-F3E2-8CE6-3802-54CC52F58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 rot="20869990">
            <a:off x="2609787" y="3400424"/>
            <a:ext cx="707912" cy="45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F0B55F-0B1A-8FE0-2F18-B6F4EC123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930710" y="2585136"/>
            <a:ext cx="536765" cy="4746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2717C1-1E42-1298-0DD0-F515DA031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528979" y="3377298"/>
            <a:ext cx="538571" cy="5350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451654-24F0-B9A3-0496-6AF22245C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9667875" y="2403182"/>
            <a:ext cx="561975" cy="6924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17BA93-DA2A-E246-B8B2-5CE0AF28CB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867900" y="3382852"/>
            <a:ext cx="552450" cy="5488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ED65CEF-5239-ED89-5E21-0CC7C1E33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2542636" y="4638675"/>
            <a:ext cx="819689" cy="5429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3F4E8C-481B-A471-B1B9-20D0E8C41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6621320" y="4691180"/>
            <a:ext cx="512906" cy="5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图形">
            <a:extLst>
              <a:ext uri="{FF2B5EF4-FFF2-40B4-BE49-F238E27FC236}">
                <a16:creationId xmlns:a16="http://schemas.microsoft.com/office/drawing/2014/main" id="{A2DABAA6-4FD9-F409-28FC-1227D53D1BF2}"/>
              </a:ext>
            </a:extLst>
          </p:cNvPr>
          <p:cNvSpPr/>
          <p:nvPr/>
        </p:nvSpPr>
        <p:spPr bwMode="auto">
          <a:xfrm>
            <a:off x="482864" y="377588"/>
            <a:ext cx="10849657" cy="177246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8EFB97-A084-5034-AE95-FB4122FE44C0}"/>
              </a:ext>
            </a:extLst>
          </p:cNvPr>
          <p:cNvGrpSpPr/>
          <p:nvPr/>
        </p:nvGrpSpPr>
        <p:grpSpPr>
          <a:xfrm>
            <a:off x="493700" y="537704"/>
            <a:ext cx="1528763" cy="1274382"/>
            <a:chOff x="2004377" y="2070735"/>
            <a:chExt cx="1223645" cy="872490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C3C75E48-FCA7-B287-74DB-2D89D2C3016C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85E27487-0DEC-8C89-8ECA-7BA3FF4FDE64}"/>
                </a:ext>
              </a:extLst>
            </p:cNvPr>
            <p:cNvGrpSpPr/>
            <p:nvPr/>
          </p:nvGrpSpPr>
          <p:grpSpPr>
            <a:xfrm>
              <a:off x="2004377" y="2070735"/>
              <a:ext cx="1223645" cy="872490"/>
              <a:chOff x="8677" y="822"/>
              <a:chExt cx="1927" cy="1374"/>
            </a:xfrm>
          </p:grpSpPr>
          <p:sp>
            <p:nvSpPr>
              <p:cNvPr id="6" name="图形">
                <a:extLst>
                  <a:ext uri="{FF2B5EF4-FFF2-40B4-BE49-F238E27FC236}">
                    <a16:creationId xmlns:a16="http://schemas.microsoft.com/office/drawing/2014/main" id="{B388C998-E7DB-0A22-9960-DAFCFA847F13}"/>
                  </a:ext>
                </a:extLst>
              </p:cNvPr>
              <p:cNvSpPr txBox="1"/>
              <p:nvPr/>
            </p:nvSpPr>
            <p:spPr>
              <a:xfrm>
                <a:off x="8677" y="822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BA5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BA5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7" name="图形">
                <a:extLst>
                  <a:ext uri="{FF2B5EF4-FFF2-40B4-BE49-F238E27FC236}">
                    <a16:creationId xmlns:a16="http://schemas.microsoft.com/office/drawing/2014/main" id="{2AA6A3FD-5DDF-9678-AC1E-EC9A085A6AE1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56CA95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  <a:sym typeface="+mn-ea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56CA9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CDDB340-B5F2-18B8-0CB1-672228C905D6}"/>
              </a:ext>
            </a:extLst>
          </p:cNvPr>
          <p:cNvSpPr/>
          <p:nvPr/>
        </p:nvSpPr>
        <p:spPr>
          <a:xfrm>
            <a:off x="1658987" y="573009"/>
            <a:ext cx="9764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211B4-408F-B04B-5A50-5E53450A9DC6}"/>
              </a:ext>
            </a:extLst>
          </p:cNvPr>
          <p:cNvSpPr/>
          <p:nvPr/>
        </p:nvSpPr>
        <p:spPr>
          <a:xfrm>
            <a:off x="166376" y="2493608"/>
            <a:ext cx="6711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403237-0872-D777-A505-60F95A67F131}"/>
              </a:ext>
            </a:extLst>
          </p:cNvPr>
          <p:cNvSpPr/>
          <p:nvPr/>
        </p:nvSpPr>
        <p:spPr>
          <a:xfrm>
            <a:off x="8361680" y="5713604"/>
            <a:ext cx="134112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04505-A420-01F8-663C-53EADCF94D57}"/>
              </a:ext>
            </a:extLst>
          </p:cNvPr>
          <p:cNvSpPr/>
          <p:nvPr/>
        </p:nvSpPr>
        <p:spPr>
          <a:xfrm>
            <a:off x="8099822" y="4825210"/>
            <a:ext cx="552569" cy="112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F218DDB-DBD7-D29E-9ECA-D29FFDE58796}"/>
              </a:ext>
            </a:extLst>
          </p:cNvPr>
          <p:cNvSpPr/>
          <p:nvPr/>
        </p:nvSpPr>
        <p:spPr>
          <a:xfrm>
            <a:off x="8386266" y="5149566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90A338-1FFD-E809-BDD8-A1261F440DAF}"/>
              </a:ext>
            </a:extLst>
          </p:cNvPr>
          <p:cNvSpPr/>
          <p:nvPr/>
        </p:nvSpPr>
        <p:spPr>
          <a:xfrm>
            <a:off x="8890154" y="5646607"/>
            <a:ext cx="552569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78F457-6ADB-533C-48F8-A73BAEDB8F1B}"/>
              </a:ext>
            </a:extLst>
          </p:cNvPr>
          <p:cNvSpPr/>
          <p:nvPr/>
        </p:nvSpPr>
        <p:spPr>
          <a:xfrm>
            <a:off x="9209227" y="5637526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559508-F19B-F04A-5E89-F5AE7084A46F}"/>
              </a:ext>
            </a:extLst>
          </p:cNvPr>
          <p:cNvSpPr/>
          <p:nvPr/>
        </p:nvSpPr>
        <p:spPr>
          <a:xfrm>
            <a:off x="8232884" y="4690164"/>
            <a:ext cx="471260" cy="682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108BDE-048A-3412-641D-F957F10575F7}"/>
              </a:ext>
            </a:extLst>
          </p:cNvPr>
          <p:cNvSpPr/>
          <p:nvPr/>
        </p:nvSpPr>
        <p:spPr>
          <a:xfrm>
            <a:off x="8615886" y="4804508"/>
            <a:ext cx="570786" cy="93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01D2EE-FAFA-91B7-486B-83D568DB2414}"/>
              </a:ext>
            </a:extLst>
          </p:cNvPr>
          <p:cNvSpPr/>
          <p:nvPr/>
        </p:nvSpPr>
        <p:spPr>
          <a:xfrm>
            <a:off x="8629094" y="5149296"/>
            <a:ext cx="570786" cy="271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8841F70-977D-048D-EF62-1E23AA217636}"/>
              </a:ext>
            </a:extLst>
          </p:cNvPr>
          <p:cNvSpPr/>
          <p:nvPr/>
        </p:nvSpPr>
        <p:spPr>
          <a:xfrm>
            <a:off x="9568810" y="5831840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40CCD9D-4016-3DFE-FF44-F7845CE7872B}"/>
              </a:ext>
            </a:extLst>
          </p:cNvPr>
          <p:cNvSpPr/>
          <p:nvPr/>
        </p:nvSpPr>
        <p:spPr>
          <a:xfrm>
            <a:off x="9186672" y="5644102"/>
            <a:ext cx="570786" cy="25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1478339-9E98-3501-0CB8-ADCA560C0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581" y="2635919"/>
            <a:ext cx="5019302" cy="2851255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69BFE99-81C3-3497-8794-C604B82B1C65}"/>
              </a:ext>
            </a:extLst>
          </p:cNvPr>
          <p:cNvSpPr/>
          <p:nvPr/>
        </p:nvSpPr>
        <p:spPr>
          <a:xfrm>
            <a:off x="267080" y="4006626"/>
            <a:ext cx="6537414" cy="89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m + 35 m + 18 m = 71 m</a:t>
            </a:r>
          </a:p>
        </p:txBody>
      </p:sp>
    </p:spTree>
    <p:extLst>
      <p:ext uri="{BB962C8B-B14F-4D97-AF65-F5344CB8AC3E}">
        <p14:creationId xmlns:p14="http://schemas.microsoft.com/office/powerpoint/2010/main" val="6069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图形">
            <a:extLst>
              <a:ext uri="{FF2B5EF4-FFF2-40B4-BE49-F238E27FC236}">
                <a16:creationId xmlns:a16="http://schemas.microsoft.com/office/drawing/2014/main" id="{7E929BF2-1725-9C5E-8A58-7FADA5926625}"/>
              </a:ext>
            </a:extLst>
          </p:cNvPr>
          <p:cNvSpPr/>
          <p:nvPr/>
        </p:nvSpPr>
        <p:spPr bwMode="auto">
          <a:xfrm>
            <a:off x="616585" y="457200"/>
            <a:ext cx="11303953" cy="163378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1E66E1-13CA-63B2-4E76-79ADBC1A840C}"/>
              </a:ext>
            </a:extLst>
          </p:cNvPr>
          <p:cNvGrpSpPr/>
          <p:nvPr/>
        </p:nvGrpSpPr>
        <p:grpSpPr>
          <a:xfrm>
            <a:off x="552202" y="665190"/>
            <a:ext cx="1528763" cy="1254905"/>
            <a:chOff x="1985962" y="2084070"/>
            <a:chExt cx="1223645" cy="859155"/>
          </a:xfrm>
        </p:grpSpPr>
        <p:sp>
          <p:nvSpPr>
            <p:cNvPr id="12" name="图形">
              <a:extLst>
                <a:ext uri="{FF2B5EF4-FFF2-40B4-BE49-F238E27FC236}">
                  <a16:creationId xmlns:a16="http://schemas.microsoft.com/office/drawing/2014/main" id="{DF6EA4BF-1244-7DCB-B50C-932474030E5A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13" name="组合 7">
              <a:extLst>
                <a:ext uri="{FF2B5EF4-FFF2-40B4-BE49-F238E27FC236}">
                  <a16:creationId xmlns:a16="http://schemas.microsoft.com/office/drawing/2014/main" id="{40B09F07-C2D5-9E77-73D9-E0F17F3E258F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4" name="图形">
                <a:extLst>
                  <a:ext uri="{FF2B5EF4-FFF2-40B4-BE49-F238E27FC236}">
                    <a16:creationId xmlns:a16="http://schemas.microsoft.com/office/drawing/2014/main" id="{46E9C673-D38F-9B47-BBD4-2CEED625324D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5" name="图形">
                <a:extLst>
                  <a:ext uri="{FF2B5EF4-FFF2-40B4-BE49-F238E27FC236}">
                    <a16:creationId xmlns:a16="http://schemas.microsoft.com/office/drawing/2014/main" id="{EA9E5958-ADB5-67A3-26AF-03E519E7A329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  <a:sym typeface="+mn-ea"/>
                  </a:rPr>
                  <a:t>3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CDB4B-6477-B32C-916B-0DBDC1155661}"/>
              </a:ext>
            </a:extLst>
          </p:cNvPr>
          <p:cNvSpPr/>
          <p:nvPr/>
        </p:nvSpPr>
        <p:spPr>
          <a:xfrm>
            <a:off x="1991503" y="533609"/>
            <a:ext cx="9558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Km.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660DEA-8370-F0EA-198B-B07F3B254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67" r="4464" b="1"/>
          <a:stretch>
            <a:fillRect/>
          </a:stretch>
        </p:blipFill>
        <p:spPr>
          <a:xfrm>
            <a:off x="6133872" y="2179678"/>
            <a:ext cx="5782223" cy="39369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142913-0CBF-848B-D05B-34202E6C8CC6}"/>
              </a:ext>
            </a:extLst>
          </p:cNvPr>
          <p:cNvSpPr/>
          <p:nvPr/>
        </p:nvSpPr>
        <p:spPr>
          <a:xfrm>
            <a:off x="461814" y="2520625"/>
            <a:ext cx="64950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b="1" noProof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hay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sz="2800" b="1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baseline="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baseline="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hay </a:t>
            </a:r>
            <a:r>
              <a:rPr lang="en-US" sz="2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519A5E-5B5F-8998-4432-4721382FEE8C}"/>
              </a:ext>
            </a:extLst>
          </p:cNvPr>
          <p:cNvCxnSpPr/>
          <p:nvPr/>
        </p:nvCxnSpPr>
        <p:spPr>
          <a:xfrm>
            <a:off x="8517456" y="3315369"/>
            <a:ext cx="0" cy="8632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62535E4-ACDA-D0F1-118E-CFAACEE95C4B}"/>
              </a:ext>
            </a:extLst>
          </p:cNvPr>
          <p:cNvSpPr txBox="1"/>
          <p:nvPr/>
        </p:nvSpPr>
        <p:spPr>
          <a:xfrm>
            <a:off x="8590505" y="34856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6DFC33-FB3E-E93C-1C15-BA5B04A97F1C}"/>
              </a:ext>
            </a:extLst>
          </p:cNvPr>
          <p:cNvCxnSpPr/>
          <p:nvPr/>
        </p:nvCxnSpPr>
        <p:spPr>
          <a:xfrm>
            <a:off x="8505592" y="4178630"/>
            <a:ext cx="11864" cy="165321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DBFE0E-2A8F-8B1D-4D57-9BA3F71B314D}"/>
              </a:ext>
            </a:extLst>
          </p:cNvPr>
          <p:cNvSpPr txBox="1"/>
          <p:nvPr/>
        </p:nvSpPr>
        <p:spPr>
          <a:xfrm>
            <a:off x="8588801" y="4672802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AD4B53-63A9-10F0-9B05-30000E0D79B4}"/>
              </a:ext>
            </a:extLst>
          </p:cNvPr>
          <p:cNvCxnSpPr/>
          <p:nvPr/>
        </p:nvCxnSpPr>
        <p:spPr>
          <a:xfrm flipV="1">
            <a:off x="8517456" y="4172497"/>
            <a:ext cx="2495984" cy="6133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135BBA3-4906-0766-4BF3-61A271487307}"/>
              </a:ext>
            </a:extLst>
          </p:cNvPr>
          <p:cNvSpPr txBox="1"/>
          <p:nvPr/>
        </p:nvSpPr>
        <p:spPr>
          <a:xfrm>
            <a:off x="9260341" y="414815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14E247-4C4B-E0EB-AC1B-BB04BF638486}"/>
              </a:ext>
            </a:extLst>
          </p:cNvPr>
          <p:cNvCxnSpPr/>
          <p:nvPr/>
        </p:nvCxnSpPr>
        <p:spPr>
          <a:xfrm>
            <a:off x="3934071" y="1567916"/>
            <a:ext cx="12170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B541162-195C-B944-CDA6-309A7EFE7423}"/>
              </a:ext>
            </a:extLst>
          </p:cNvPr>
          <p:cNvSpPr/>
          <p:nvPr/>
        </p:nvSpPr>
        <p:spPr>
          <a:xfrm>
            <a:off x="8127979" y="540859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4111876-BF70-E0E8-4FB9-890D466A3ACC}"/>
              </a:ext>
            </a:extLst>
          </p:cNvPr>
          <p:cNvSpPr/>
          <p:nvPr/>
        </p:nvSpPr>
        <p:spPr>
          <a:xfrm>
            <a:off x="8148299" y="2959577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8B433B-AF12-AE97-1447-6ED415B14FB9}"/>
              </a:ext>
            </a:extLst>
          </p:cNvPr>
          <p:cNvSpPr/>
          <p:nvPr/>
        </p:nvSpPr>
        <p:spPr>
          <a:xfrm>
            <a:off x="287769" y="3482629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9BC07-DC1A-8788-2479-A51498E27CA3}"/>
              </a:ext>
            </a:extLst>
          </p:cNvPr>
          <p:cNvSpPr/>
          <p:nvPr/>
        </p:nvSpPr>
        <p:spPr>
          <a:xfrm>
            <a:off x="279027" y="4769746"/>
            <a:ext cx="6444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31AFD4A-4094-23BC-35F9-DA81DAA9DF47}"/>
              </a:ext>
            </a:extLst>
          </p:cNvPr>
          <p:cNvSpPr/>
          <p:nvPr/>
        </p:nvSpPr>
        <p:spPr>
          <a:xfrm>
            <a:off x="10732273" y="3795911"/>
            <a:ext cx="714585" cy="70447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8C4E274-9049-F2D6-6C8B-2A1AEC7DCA15}"/>
              </a:ext>
            </a:extLst>
          </p:cNvPr>
          <p:cNvSpPr/>
          <p:nvPr/>
        </p:nvSpPr>
        <p:spPr>
          <a:xfrm>
            <a:off x="432409" y="6067226"/>
            <a:ext cx="8085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8" grpId="0"/>
      <p:bldP spid="20" grpId="0"/>
      <p:bldP spid="22" grpId="0"/>
      <p:bldP spid="24" grpId="0"/>
      <p:bldP spid="26" grpId="0" animBg="1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图形">
            <a:extLst>
              <a:ext uri="{FF2B5EF4-FFF2-40B4-BE49-F238E27FC236}">
                <a16:creationId xmlns:a16="http://schemas.microsoft.com/office/drawing/2014/main" id="{FB627162-85DF-7AB0-B07E-38F580746AAE}"/>
              </a:ext>
            </a:extLst>
          </p:cNvPr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630C1-02F0-A337-197E-9FDF688D3C9C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C034CC38-561E-C4E0-6D84-B64CCF078A3C}"/>
                </a:ext>
              </a:extLst>
            </p:cNvPr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115E804B-632D-6FBE-7B4E-C3DD7E82B607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6" name="图形">
                <a:extLst>
                  <a:ext uri="{FF2B5EF4-FFF2-40B4-BE49-F238E27FC236}">
                    <a16:creationId xmlns:a16="http://schemas.microsoft.com/office/drawing/2014/main" id="{E22D2D68-8861-63BF-0B9A-00AFE93C1215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7" name="图形">
                <a:extLst>
                  <a:ext uri="{FF2B5EF4-FFF2-40B4-BE49-F238E27FC236}">
                    <a16:creationId xmlns:a16="http://schemas.microsoft.com/office/drawing/2014/main" id="{66CF6532-213B-779F-21E9-DB87091AED60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A564CAB-5AC2-6898-ABE5-AB3F1DC49FB5}"/>
              </a:ext>
            </a:extLst>
          </p:cNvPr>
          <p:cNvSpPr/>
          <p:nvPr/>
        </p:nvSpPr>
        <p:spPr>
          <a:xfrm>
            <a:off x="1637664" y="914735"/>
            <a:ext cx="10233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Lâm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Lâm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837BFE-26CB-9C7C-1358-69550DB9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53" y="2303000"/>
            <a:ext cx="6342246" cy="44026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9A5A24-BCED-85CB-1B7C-0591BF3494E1}"/>
              </a:ext>
            </a:extLst>
          </p:cNvPr>
          <p:cNvSpPr/>
          <p:nvPr/>
        </p:nvSpPr>
        <p:spPr>
          <a:xfrm>
            <a:off x="3004136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dm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2B3A77-EB4A-6540-6F5D-3A6CCC12237B}"/>
              </a:ext>
            </a:extLst>
          </p:cNvPr>
          <p:cNvSpPr/>
          <p:nvPr/>
        </p:nvSpPr>
        <p:spPr>
          <a:xfrm>
            <a:off x="4568776" y="489654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 dm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323DDB-49EB-2C96-D0C0-EE65997F9045}"/>
              </a:ext>
            </a:extLst>
          </p:cNvPr>
          <p:cNvSpPr/>
          <p:nvPr/>
        </p:nvSpPr>
        <p:spPr>
          <a:xfrm>
            <a:off x="6754488" y="3768780"/>
            <a:ext cx="1191944" cy="410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 dm</a:t>
            </a:r>
          </a:p>
        </p:txBody>
      </p:sp>
    </p:spTree>
    <p:extLst>
      <p:ext uri="{BB962C8B-B14F-4D97-AF65-F5344CB8AC3E}">
        <p14:creationId xmlns:p14="http://schemas.microsoft.com/office/powerpoint/2010/main" val="1300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图形">
            <a:extLst>
              <a:ext uri="{FF2B5EF4-FFF2-40B4-BE49-F238E27FC236}">
                <a16:creationId xmlns:a16="http://schemas.microsoft.com/office/drawing/2014/main" id="{BC9FF65D-05E6-1B38-1BB8-99B4AAB7A3D1}"/>
              </a:ext>
            </a:extLst>
          </p:cNvPr>
          <p:cNvSpPr/>
          <p:nvPr/>
        </p:nvSpPr>
        <p:spPr bwMode="auto">
          <a:xfrm>
            <a:off x="616585" y="621793"/>
            <a:ext cx="11303953" cy="160626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E157A0-6E66-4485-604E-CB6680D7B9D4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2" name="图形">
              <a:extLst>
                <a:ext uri="{FF2B5EF4-FFF2-40B4-BE49-F238E27FC236}">
                  <a16:creationId xmlns:a16="http://schemas.microsoft.com/office/drawing/2014/main" id="{10536597-0ABE-8929-9342-C7C86E47D857}"/>
                </a:ext>
              </a:extLst>
            </p:cNvPr>
            <p:cNvSpPr/>
            <p:nvPr/>
          </p:nvSpPr>
          <p:spPr>
            <a:xfrm>
              <a:off x="2025362" y="2084070"/>
              <a:ext cx="1014730" cy="85915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13" name="组合 7">
              <a:extLst>
                <a:ext uri="{FF2B5EF4-FFF2-40B4-BE49-F238E27FC236}">
                  <a16:creationId xmlns:a16="http://schemas.microsoft.com/office/drawing/2014/main" id="{444C00A9-6D8F-6549-22AD-713954516BAC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4" name="图形">
                <a:extLst>
                  <a:ext uri="{FF2B5EF4-FFF2-40B4-BE49-F238E27FC236}">
                    <a16:creationId xmlns:a16="http://schemas.microsoft.com/office/drawing/2014/main" id="{4A5B60EA-0743-8848-9F75-E029254EB63B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字魂59号-创粗黑" panose="00000500000000000000" charset="-122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5" name="图形">
                <a:extLst>
                  <a:ext uri="{FF2B5EF4-FFF2-40B4-BE49-F238E27FC236}">
                    <a16:creationId xmlns:a16="http://schemas.microsoft.com/office/drawing/2014/main" id="{0D3AF2DB-FC39-941B-BD20-5A4BEA9433E3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#9Slide07 IcielPony" panose="02000000000000000000" pitchFamily="2" charset="0"/>
                    <a:ea typeface="字魂36号-正文宋楷" panose="00000500000000000000" charset="-122"/>
                    <a:cs typeface="字魂36号-正文宋楷" panose="00000500000000000000" charset="-122"/>
                    <a:sym typeface="+mn-ea"/>
                  </a:rPr>
                  <a:t>4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1DCEF-FEA6-D63B-085D-64AAC6F44D0C}"/>
              </a:ext>
            </a:extLst>
          </p:cNvPr>
          <p:cNvSpPr/>
          <p:nvPr/>
        </p:nvSpPr>
        <p:spPr>
          <a:xfrm>
            <a:off x="1637664" y="914735"/>
            <a:ext cx="10233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4BC8A2-F134-BCF1-847A-E72E0C1C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84"/>
          <a:stretch>
            <a:fillRect/>
          </a:stretch>
        </p:blipFill>
        <p:spPr>
          <a:xfrm>
            <a:off x="2139949" y="2549014"/>
            <a:ext cx="9141292" cy="3789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FE9FB4-DB8A-E839-32EC-97D466DC2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61" b="95866" l="10673" r="31211">
                        <a14:foregroundMark x1="20000" y1="62661" x2="20000" y2="62661"/>
                        <a14:foregroundMark x1="20269" y1="81395" x2="20269" y2="81395"/>
                        <a14:foregroundMark x1="20269" y1="81137" x2="21166" y2="83204"/>
                        <a14:foregroundMark x1="11570" y1="87597" x2="11570" y2="87597"/>
                        <a14:foregroundMark x1="11659" y1="89793" x2="11659" y2="89793"/>
                        <a14:foregroundMark x1="11659" y1="91731" x2="11659" y2="91731"/>
                        <a14:foregroundMark x1="11570" y1="93411" x2="11570" y2="93411"/>
                        <a14:foregroundMark x1="30493" y1="89406" x2="30493" y2="89406"/>
                        <a14:foregroundMark x1="30493" y1="93669" x2="30493" y2="93669"/>
                        <a14:foregroundMark x1="18117" y1="94315" x2="18117" y2="94315"/>
                        <a14:foregroundMark x1="19641" y1="93023" x2="19641" y2="93023"/>
                        <a14:foregroundMark x1="21973" y1="93798" x2="21973" y2="93798"/>
                        <a14:foregroundMark x1="23587" y1="94057" x2="23587" y2="94057"/>
                      </a14:backgroundRemoval>
                    </a14:imgEffect>
                  </a14:imgLayer>
                </a14:imgProps>
              </a:ext>
            </a:extLst>
          </a:blip>
          <a:srcRect l="8149" t="58932" r="66163" b="12739"/>
          <a:stretch>
            <a:fillRect/>
          </a:stretch>
        </p:blipFill>
        <p:spPr>
          <a:xfrm>
            <a:off x="4668839" y="3429000"/>
            <a:ext cx="2408762" cy="1844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A80AB3-FB81-2B90-32F0-6271F8BEE5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74" b="95866" l="39821" r="68072">
                        <a14:foregroundMark x1="52287" y1="62403" x2="52287" y2="62403"/>
                        <a14:foregroundMark x1="52915" y1="63566" x2="52915" y2="63566"/>
                        <a14:foregroundMark x1="50852" y1="78553" x2="50852" y2="78553"/>
                        <a14:foregroundMark x1="53094" y1="78553" x2="53094" y2="78553"/>
                        <a14:foregroundMark x1="55516" y1="82558" x2="55516" y2="82558"/>
                        <a14:foregroundMark x1="54978" y1="82429" x2="54978" y2="82429"/>
                        <a14:foregroundMark x1="67713" y1="81137" x2="67713" y2="81137"/>
                        <a14:foregroundMark x1="40717" y1="89664" x2="40717" y2="89664"/>
                        <a14:foregroundMark x1="40628" y1="91344" x2="40628" y2="91344"/>
                        <a14:foregroundMark x1="40628" y1="93152" x2="40628" y2="93152"/>
                        <a14:foregroundMark x1="68072" y1="89406" x2="68072" y2="89406"/>
                        <a14:foregroundMark x1="54439" y1="82429" x2="54439" y2="82429"/>
                        <a14:foregroundMark x1="67982" y1="87597" x2="67982" y2="87597"/>
                        <a14:foregroundMark x1="68072" y1="93152" x2="68072" y2="93152"/>
                        <a14:foregroundMark x1="40628" y1="87726" x2="40628" y2="87726"/>
                        <a14:foregroundMark x1="51749" y1="92894" x2="51749" y2="92894"/>
                        <a14:foregroundMark x1="51121" y1="94315" x2="51121" y2="94315"/>
                        <a14:foregroundMark x1="51121" y1="95090" x2="51121" y2="95090"/>
                        <a14:foregroundMark x1="51659" y1="93152" x2="50942" y2="95607"/>
                        <a14:foregroundMark x1="53004" y1="92894" x2="53004" y2="92894"/>
                        <a14:foregroundMark x1="55426" y1="94057" x2="55426" y2="94057"/>
                        <a14:foregroundMark x1="57309" y1="93928" x2="57309" y2="93928"/>
                        <a14:foregroundMark x1="57489" y1="95736" x2="57489" y2="95736"/>
                        <a14:foregroundMark x1="58296" y1="93928" x2="58296" y2="93928"/>
                      </a14:backgroundRemoval>
                    </a14:imgEffect>
                  </a14:imgLayer>
                </a14:imgProps>
              </a:ext>
            </a:extLst>
          </a:blip>
          <a:srcRect l="36510" t="58931" r="29849" b="12620"/>
          <a:stretch>
            <a:fillRect/>
          </a:stretch>
        </p:blipFill>
        <p:spPr>
          <a:xfrm>
            <a:off x="7177800" y="1675175"/>
            <a:ext cx="3141324" cy="1844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482507-F93D-BDAC-27E9-B7AEF61461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61" b="95866" l="76233" r="97309">
                        <a14:foregroundMark x1="78834" y1="89793" x2="78834" y2="89793"/>
                        <a14:foregroundMark x1="79910" y1="90956" x2="79910" y2="90956"/>
                        <a14:foregroundMark x1="78565" y1="93540" x2="78565" y2="93540"/>
                        <a14:foregroundMark x1="91211" y1="87726" x2="91211" y2="87726"/>
                        <a14:foregroundMark x1="91211" y1="89793" x2="91211" y2="89793"/>
                        <a14:foregroundMark x1="91211" y1="93411" x2="91211" y2="93411"/>
                        <a14:foregroundMark x1="85830" y1="82300" x2="85830" y2="82300"/>
                        <a14:foregroundMark x1="84933" y1="62661" x2="84933" y2="62661"/>
                        <a14:foregroundMark x1="82063" y1="94057" x2="82063" y2="94057"/>
                        <a14:foregroundMark x1="83318" y1="94186" x2="83318" y2="94186"/>
                        <a14:foregroundMark x1="86547" y1="93928" x2="86547" y2="93928"/>
                        <a14:foregroundMark x1="87892" y1="93798" x2="87892" y2="93798"/>
                      </a14:backgroundRemoval>
                    </a14:imgEffect>
                  </a14:imgLayer>
                </a14:imgProps>
              </a:ext>
            </a:extLst>
          </a:blip>
          <a:srcRect l="73674" t="58932" r="365" b="12651"/>
          <a:stretch>
            <a:fillRect/>
          </a:stretch>
        </p:blipFill>
        <p:spPr>
          <a:xfrm>
            <a:off x="2286000" y="1594103"/>
            <a:ext cx="2564391" cy="19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2CACD9-2C8C-8387-D495-367A8BD8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515" y="2588383"/>
            <a:ext cx="6941023" cy="3273191"/>
          </a:xfrm>
          <a:prstGeom prst="rect">
            <a:avLst/>
          </a:prstGeom>
        </p:spPr>
      </p:pic>
      <p:sp>
        <p:nvSpPr>
          <p:cNvPr id="11" name="图形">
            <a:extLst>
              <a:ext uri="{FF2B5EF4-FFF2-40B4-BE49-F238E27FC236}">
                <a16:creationId xmlns:a16="http://schemas.microsoft.com/office/drawing/2014/main" id="{43F367FF-7759-A77E-8AAE-42E5366BF887}"/>
              </a:ext>
            </a:extLst>
          </p:cNvPr>
          <p:cNvSpPr/>
          <p:nvPr/>
        </p:nvSpPr>
        <p:spPr bwMode="auto">
          <a:xfrm>
            <a:off x="616585" y="457200"/>
            <a:ext cx="11303953" cy="161790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72E07D-5825-F14F-681A-FBAC6823FFEA}"/>
              </a:ext>
            </a:extLst>
          </p:cNvPr>
          <p:cNvGrpSpPr/>
          <p:nvPr/>
        </p:nvGrpSpPr>
        <p:grpSpPr>
          <a:xfrm>
            <a:off x="271462" y="836078"/>
            <a:ext cx="1528763" cy="1254905"/>
            <a:chOff x="1985962" y="2084070"/>
            <a:chExt cx="1223645" cy="859155"/>
          </a:xfrm>
        </p:grpSpPr>
        <p:sp>
          <p:nvSpPr>
            <p:cNvPr id="13" name="图形">
              <a:extLst>
                <a:ext uri="{FF2B5EF4-FFF2-40B4-BE49-F238E27FC236}">
                  <a16:creationId xmlns:a16="http://schemas.microsoft.com/office/drawing/2014/main" id="{3E940DB3-E5BA-B517-24ED-1F4D5A25BB55}"/>
                </a:ext>
              </a:extLst>
            </p:cNvPr>
            <p:cNvSpPr/>
            <p:nvPr/>
          </p:nvSpPr>
          <p:spPr>
            <a:xfrm>
              <a:off x="2090420" y="2084070"/>
              <a:ext cx="1014730" cy="8591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0000500000000000000" charset="-122"/>
                <a:cs typeface="字魂36号-正文宋楷" panose="00000500000000000000" charset="-122"/>
              </a:endParaRPr>
            </a:p>
          </p:txBody>
        </p:sp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id="{B1AF91D6-89AA-C2B1-C763-3B145265387C}"/>
                </a:ext>
              </a:extLst>
            </p:cNvPr>
            <p:cNvGrpSpPr/>
            <p:nvPr/>
          </p:nvGrpSpPr>
          <p:grpSpPr>
            <a:xfrm>
              <a:off x="1985962" y="2086610"/>
              <a:ext cx="1223645" cy="856615"/>
              <a:chOff x="8648" y="847"/>
              <a:chExt cx="1927" cy="1349"/>
            </a:xfrm>
          </p:grpSpPr>
          <p:sp>
            <p:nvSpPr>
              <p:cNvPr id="15" name="图形">
                <a:extLst>
                  <a:ext uri="{FF2B5EF4-FFF2-40B4-BE49-F238E27FC236}">
                    <a16:creationId xmlns:a16="http://schemas.microsoft.com/office/drawing/2014/main" id="{002AFA72-DD44-13DF-7B3E-1CCF5E505DF8}"/>
                  </a:ext>
                </a:extLst>
              </p:cNvPr>
              <p:cNvSpPr txBox="1"/>
              <p:nvPr/>
            </p:nvSpPr>
            <p:spPr>
              <a:xfrm>
                <a:off x="8648" y="847"/>
                <a:ext cx="1927" cy="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</a:rPr>
                  <a:t>Bài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36号-正文宋楷" panose="00000500000000000000" charset="-122"/>
                </a:endParaRPr>
              </a:p>
            </p:txBody>
          </p:sp>
          <p:sp>
            <p:nvSpPr>
              <p:cNvPr id="16" name="图形">
                <a:extLst>
                  <a:ext uri="{FF2B5EF4-FFF2-40B4-BE49-F238E27FC236}">
                    <a16:creationId xmlns:a16="http://schemas.microsoft.com/office/drawing/2014/main" id="{841206BC-D5A6-B2EC-6471-0D287D0F9F9F}"/>
                  </a:ext>
                </a:extLst>
              </p:cNvPr>
              <p:cNvSpPr txBox="1"/>
              <p:nvPr/>
            </p:nvSpPr>
            <p:spPr>
              <a:xfrm>
                <a:off x="8927" y="1107"/>
                <a:ext cx="1368" cy="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4400" dirty="0">
                    <a:ln>
                      <a:solidFill>
                        <a:srgbClr val="000000"/>
                      </a:solidFill>
                    </a:ln>
                    <a:solidFill>
                      <a:srgbClr val="EC5F74">
                        <a:lumMod val="20000"/>
                        <a:lumOff val="8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字魂36号-正文宋楷" panose="00000500000000000000" charset="-122"/>
                    <a:sym typeface="+mn-ea"/>
                  </a:rPr>
                  <a:t>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EC5F7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0000500000000000000" charset="-122"/>
                  <a:cs typeface="字魂36号-正文宋楷" panose="00000500000000000000" charset="-122"/>
                  <a:sym typeface="+mn-ea"/>
                </a:endParaRP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ABAE605-F9FC-5DB4-0DA7-7CB73E3D83EE}"/>
              </a:ext>
            </a:extLst>
          </p:cNvPr>
          <p:cNvSpPr/>
          <p:nvPr/>
        </p:nvSpPr>
        <p:spPr>
          <a:xfrm>
            <a:off x="1930729" y="592246"/>
            <a:ext cx="9859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54m. 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68E28C-AD98-55F8-4564-DA885D507558}"/>
              </a:ext>
            </a:extLst>
          </p:cNvPr>
          <p:cNvSpPr/>
          <p:nvPr/>
        </p:nvSpPr>
        <p:spPr>
          <a:xfrm>
            <a:off x="271462" y="2921139"/>
            <a:ext cx="4636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 – 54 = 45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 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334</Words>
  <Application>Microsoft Office PowerPoint</Application>
  <PresentationFormat>Widescreen</PresentationFormat>
  <Paragraphs>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#9Slide07 IcielPony</vt:lpstr>
      <vt:lpstr>Arial</vt:lpstr>
      <vt:lpstr>Arial-Rounded</vt:lpstr>
      <vt:lpstr>Calibri</vt:lpstr>
      <vt:lpstr>Calibri Light</vt:lpstr>
      <vt:lpstr>Cambria</vt:lpstr>
      <vt:lpstr>Utm AVO</vt:lpstr>
      <vt:lpstr>字魂27号-布丁体</vt:lpstr>
      <vt:lpstr>字魂36号-正文宋楷</vt:lpstr>
      <vt:lpstr>2_Office 主题</vt:lpstr>
      <vt:lpstr>https://www.freeppt7.com</vt:lpstr>
      <vt:lpstr>自定义设计方案</vt:lpstr>
      <vt:lpstr>3_Office Theme</vt:lpstr>
      <vt:lpstr>1_Office Theme</vt:lpstr>
      <vt:lpstr>1_自定义设计方案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80</cp:revision>
  <dcterms:created xsi:type="dcterms:W3CDTF">2021-07-20T01:55:21Z</dcterms:created>
  <dcterms:modified xsi:type="dcterms:W3CDTF">2026-04-13T04:52:26Z</dcterms:modified>
</cp:coreProperties>
</file>