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9" r:id="rId3"/>
    <p:sldMasterId id="2147483913" r:id="rId4"/>
    <p:sldMasterId id="2147483966" r:id="rId5"/>
    <p:sldMasterId id="2147483980" r:id="rId6"/>
  </p:sldMasterIdLst>
  <p:notesMasterIdLst>
    <p:notesMasterId r:id="rId16"/>
  </p:notesMasterIdLst>
  <p:sldIdLst>
    <p:sldId id="3629" r:id="rId7"/>
    <p:sldId id="3630" r:id="rId8"/>
    <p:sldId id="2901" r:id="rId9"/>
    <p:sldId id="3631" r:id="rId10"/>
    <p:sldId id="3632" r:id="rId11"/>
    <p:sldId id="3633" r:id="rId12"/>
    <p:sldId id="3634" r:id="rId13"/>
    <p:sldId id="3635" r:id="rId14"/>
    <p:sldId id="36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2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6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0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1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441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27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8093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95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4751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8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014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571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637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575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55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922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9804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4921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5185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4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1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1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99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558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743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597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989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095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EC43A-6126-18AE-65A2-8B83A26F2AA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0"/>
            <a:ext cx="12234333" cy="6858000"/>
          </a:xfrm>
          <a:prstGeom prst="rect">
            <a:avLst/>
          </a:prstGeom>
        </p:spPr>
      </p:pic>
      <p:sp>
        <p:nvSpPr>
          <p:cNvPr id="12" name="矩形: 圆角 1">
            <a:extLst>
              <a:ext uri="{FF2B5EF4-FFF2-40B4-BE49-F238E27FC236}">
                <a16:creationId xmlns:a16="http://schemas.microsoft.com/office/drawing/2014/main" id="{A42E3B83-8D21-FB6B-9F9C-545C9ED378AC}"/>
              </a:ext>
            </a:extLst>
          </p:cNvPr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50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8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7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6032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17" y="2755697"/>
            <a:ext cx="7957548" cy="923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F374DE-9623-A34A-F617-B570C6915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09" y="1893044"/>
            <a:ext cx="6822015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1430D-23C0-09DC-5D1D-EBD1236A1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36" y="742407"/>
            <a:ext cx="3039992" cy="13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60FE8-1B5E-0585-3A21-3C15D6B3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19" y="1978753"/>
            <a:ext cx="859610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34C85E-9B55-8718-67CB-49937ECAA3CE}"/>
              </a:ext>
            </a:extLst>
          </p:cNvPr>
          <p:cNvSpPr txBox="1"/>
          <p:nvPr/>
        </p:nvSpPr>
        <p:spPr>
          <a:xfrm>
            <a:off x="1091529" y="4135347"/>
            <a:ext cx="744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542AF-87D2-9370-9951-88FF032CB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1" y="296039"/>
            <a:ext cx="1347333" cy="16033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2D9904-2DF2-8A43-A225-CEF6F6506134}"/>
              </a:ext>
            </a:extLst>
          </p:cNvPr>
          <p:cNvGrpSpPr/>
          <p:nvPr/>
        </p:nvGrpSpPr>
        <p:grpSpPr>
          <a:xfrm>
            <a:off x="-168503" y="1237513"/>
            <a:ext cx="12225503" cy="2953027"/>
            <a:chOff x="0" y="1037110"/>
            <a:chExt cx="12225503" cy="295302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82092F0-B6EA-C635-9AE8-DBC6724B5BC6}"/>
                </a:ext>
              </a:extLst>
            </p:cNvPr>
            <p:cNvGrpSpPr/>
            <p:nvPr/>
          </p:nvGrpSpPr>
          <p:grpSpPr>
            <a:xfrm>
              <a:off x="0" y="1975420"/>
              <a:ext cx="12225503" cy="2014717"/>
              <a:chOff x="1116242" y="2477897"/>
              <a:chExt cx="15312831" cy="271384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735D592-E746-2E5C-43EF-88DB98694E22}"/>
                  </a:ext>
                </a:extLst>
              </p:cNvPr>
              <p:cNvSpPr/>
              <p:nvPr/>
            </p:nvSpPr>
            <p:spPr>
              <a:xfrm>
                <a:off x="1309088" y="2477897"/>
                <a:ext cx="15119985" cy="2713849"/>
              </a:xfrm>
              <a:prstGeom prst="roundRect">
                <a:avLst>
                  <a:gd name="adj" fmla="val 39019"/>
                </a:avLst>
              </a:prstGeom>
              <a:solidFill>
                <a:srgbClr val="8ADF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52A20A-ACEB-9DBB-572F-10929642B4A1}"/>
                  </a:ext>
                </a:extLst>
              </p:cNvPr>
              <p:cNvSpPr txBox="1"/>
              <p:nvPr/>
            </p:nvSpPr>
            <p:spPr>
              <a:xfrm>
                <a:off x="1116242" y="2487507"/>
                <a:ext cx="2372920" cy="870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3769AF-4DE5-53D9-1199-FF199AD96B74}"/>
                </a:ext>
              </a:extLst>
            </p:cNvPr>
            <p:cNvSpPr txBox="1"/>
            <p:nvPr/>
          </p:nvSpPr>
          <p:spPr>
            <a:xfrm>
              <a:off x="507651" y="1037110"/>
              <a:ext cx="59484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06289D-F206-D6A9-B312-6B1AC669B310}"/>
                </a:ext>
              </a:extLst>
            </p:cNvPr>
            <p:cNvSpPr txBox="1"/>
            <p:nvPr/>
          </p:nvSpPr>
          <p:spPr>
            <a:xfrm>
              <a:off x="1442448" y="2180497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452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3E5614-222E-00AB-0936-2552B69490D9}"/>
                </a:ext>
              </a:extLst>
            </p:cNvPr>
            <p:cNvSpPr txBox="1"/>
            <p:nvPr/>
          </p:nvSpPr>
          <p:spPr>
            <a:xfrm>
              <a:off x="1419779" y="2713411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273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827FAF-DCD8-5C74-AA80-1E6984499DF5}"/>
                </a:ext>
              </a:extLst>
            </p:cNvPr>
            <p:cNvSpPr txBox="1"/>
            <p:nvPr/>
          </p:nvSpPr>
          <p:spPr>
            <a:xfrm>
              <a:off x="771751" y="2458163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2C290E-811F-23EB-3F9D-9A58C4134ED3}"/>
                </a:ext>
              </a:extLst>
            </p:cNvPr>
            <p:cNvCxnSpPr/>
            <p:nvPr/>
          </p:nvCxnSpPr>
          <p:spPr>
            <a:xfrm>
              <a:off x="1515737" y="3333596"/>
              <a:ext cx="13392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85D386-0A7F-9DA0-37F1-D0AAD6CE067A}"/>
                </a:ext>
              </a:extLst>
            </p:cNvPr>
            <p:cNvSpPr txBox="1"/>
            <p:nvPr/>
          </p:nvSpPr>
          <p:spPr>
            <a:xfrm>
              <a:off x="1392082" y="3321663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725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98223F-77DC-CCE5-07FA-A70C48762748}"/>
                </a:ext>
              </a:extLst>
            </p:cNvPr>
            <p:cNvSpPr txBox="1"/>
            <p:nvPr/>
          </p:nvSpPr>
          <p:spPr>
            <a:xfrm>
              <a:off x="1883666" y="2049348"/>
              <a:ext cx="76476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00FA68-7D88-E641-0D74-B4E1587AE1CE}"/>
                </a:ext>
              </a:extLst>
            </p:cNvPr>
            <p:cNvSpPr txBox="1"/>
            <p:nvPr/>
          </p:nvSpPr>
          <p:spPr>
            <a:xfrm>
              <a:off x="2073067" y="2676640"/>
              <a:ext cx="89084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12,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 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97F674-29BD-5CA9-4FDD-BB8D043F8D58}"/>
                </a:ext>
              </a:extLst>
            </p:cNvPr>
            <p:cNvSpPr txBox="1"/>
            <p:nvPr/>
          </p:nvSpPr>
          <p:spPr>
            <a:xfrm>
              <a:off x="2981917" y="3306394"/>
              <a:ext cx="90896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5, 5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7.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1C8869E-7FF0-88CA-597A-B95DE6AD68A5}"/>
              </a:ext>
            </a:extLst>
          </p:cNvPr>
          <p:cNvSpPr txBox="1"/>
          <p:nvPr/>
        </p:nvSpPr>
        <p:spPr>
          <a:xfrm>
            <a:off x="1671224" y="4256594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3EBF8B-E501-F159-0E69-CED11D23C18D}"/>
              </a:ext>
            </a:extLst>
          </p:cNvPr>
          <p:cNvSpPr txBox="1"/>
          <p:nvPr/>
        </p:nvSpPr>
        <p:spPr>
          <a:xfrm>
            <a:off x="1698921" y="479222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2EC5CE-7F55-8AEA-197D-4A0AA0C6DA44}"/>
              </a:ext>
            </a:extLst>
          </p:cNvPr>
          <p:cNvSpPr txBox="1"/>
          <p:nvPr/>
        </p:nvSpPr>
        <p:spPr>
          <a:xfrm>
            <a:off x="1060342" y="451779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5DF94F-2FEF-8A8B-9FCA-1ABA9A96CB08}"/>
              </a:ext>
            </a:extLst>
          </p:cNvPr>
          <p:cNvSpPr txBox="1"/>
          <p:nvPr/>
        </p:nvSpPr>
        <p:spPr>
          <a:xfrm>
            <a:off x="1671224" y="5400479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734AC3-1D37-B78C-8106-3F4D650CEB8B}"/>
              </a:ext>
            </a:extLst>
          </p:cNvPr>
          <p:cNvSpPr txBox="1"/>
          <p:nvPr/>
        </p:nvSpPr>
        <p:spPr>
          <a:xfrm>
            <a:off x="6661346" y="4222736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B8E7F1-2ED0-C5D8-0233-C10AB0C4B523}"/>
              </a:ext>
            </a:extLst>
          </p:cNvPr>
          <p:cNvSpPr txBox="1"/>
          <p:nvPr/>
        </p:nvSpPr>
        <p:spPr>
          <a:xfrm>
            <a:off x="6638677" y="4755650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2CB1DD-83FF-1CEE-5203-0A2EF1FF11B0}"/>
              </a:ext>
            </a:extLst>
          </p:cNvPr>
          <p:cNvSpPr txBox="1"/>
          <p:nvPr/>
        </p:nvSpPr>
        <p:spPr>
          <a:xfrm>
            <a:off x="5990649" y="450040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FF9D5C-5431-E7AA-62B0-3C95A8DF3AFC}"/>
              </a:ext>
            </a:extLst>
          </p:cNvPr>
          <p:cNvSpPr txBox="1"/>
          <p:nvPr/>
        </p:nvSpPr>
        <p:spPr>
          <a:xfrm>
            <a:off x="6610980" y="536390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742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9C2B564-B014-CAF2-0288-D03648BBF330}"/>
              </a:ext>
            </a:extLst>
          </p:cNvPr>
          <p:cNvCxnSpPr/>
          <p:nvPr/>
        </p:nvCxnSpPr>
        <p:spPr>
          <a:xfrm>
            <a:off x="1781474" y="539616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B8B413E-ACD8-CF19-A590-E3E49FBBD0E1}"/>
              </a:ext>
            </a:extLst>
          </p:cNvPr>
          <p:cNvCxnSpPr/>
          <p:nvPr/>
        </p:nvCxnSpPr>
        <p:spPr>
          <a:xfrm>
            <a:off x="6769688" y="5363902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4A7A01-F9EE-E16E-B477-9196F7E28C41}"/>
              </a:ext>
            </a:extLst>
          </p:cNvPr>
          <p:cNvSpPr txBox="1"/>
          <p:nvPr/>
        </p:nvSpPr>
        <p:spPr>
          <a:xfrm>
            <a:off x="6096000" y="4166028"/>
            <a:ext cx="818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76F8FE-8412-C7F2-2B24-E29DA57E74AE}"/>
              </a:ext>
            </a:extLst>
          </p:cNvPr>
          <p:cNvSpPr txBox="1"/>
          <p:nvPr/>
        </p:nvSpPr>
        <p:spPr>
          <a:xfrm>
            <a:off x="613302" y="1004681"/>
            <a:ext cx="5948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795C5-9E6B-D2A7-043B-B30DC384A341}"/>
              </a:ext>
            </a:extLst>
          </p:cNvPr>
          <p:cNvSpPr txBox="1"/>
          <p:nvPr/>
        </p:nvSpPr>
        <p:spPr>
          <a:xfrm>
            <a:off x="481312" y="1868125"/>
            <a:ext cx="314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457 + 452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CC53B-7102-0794-3B99-CB4365E6FD7E}"/>
              </a:ext>
            </a:extLst>
          </p:cNvPr>
          <p:cNvSpPr txBox="1"/>
          <p:nvPr/>
        </p:nvSpPr>
        <p:spPr>
          <a:xfrm>
            <a:off x="1274550" y="2681553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DF613-032A-2E22-8B61-4D2DC17697C7}"/>
              </a:ext>
            </a:extLst>
          </p:cNvPr>
          <p:cNvSpPr txBox="1"/>
          <p:nvPr/>
        </p:nvSpPr>
        <p:spPr>
          <a:xfrm>
            <a:off x="1251881" y="321446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D933E-F8EF-056D-59BF-BCC9426957E8}"/>
              </a:ext>
            </a:extLst>
          </p:cNvPr>
          <p:cNvSpPr txBox="1"/>
          <p:nvPr/>
        </p:nvSpPr>
        <p:spPr>
          <a:xfrm>
            <a:off x="613302" y="294003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CAFC8-1E65-9A87-B0BF-B23E7AE9D220}"/>
              </a:ext>
            </a:extLst>
          </p:cNvPr>
          <p:cNvSpPr txBox="1"/>
          <p:nvPr/>
        </p:nvSpPr>
        <p:spPr>
          <a:xfrm>
            <a:off x="1224184" y="3822719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5931F-214E-AC4E-A76F-D64502B7EF72}"/>
              </a:ext>
            </a:extLst>
          </p:cNvPr>
          <p:cNvSpPr txBox="1"/>
          <p:nvPr/>
        </p:nvSpPr>
        <p:spPr>
          <a:xfrm>
            <a:off x="6791367" y="2606054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762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FFE7F-8B2E-F776-2EAC-E0C7AF26BA95}"/>
              </a:ext>
            </a:extLst>
          </p:cNvPr>
          <p:cNvSpPr txBox="1"/>
          <p:nvPr/>
        </p:nvSpPr>
        <p:spPr>
          <a:xfrm>
            <a:off x="6783866" y="3201946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66E06-7624-C84A-15E9-9F49F4EA2818}"/>
              </a:ext>
            </a:extLst>
          </p:cNvPr>
          <p:cNvSpPr txBox="1"/>
          <p:nvPr/>
        </p:nvSpPr>
        <p:spPr>
          <a:xfrm>
            <a:off x="6146161" y="2926500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E0965-8EBA-829E-6C0F-0D2CE7888D93}"/>
              </a:ext>
            </a:extLst>
          </p:cNvPr>
          <p:cNvSpPr txBox="1"/>
          <p:nvPr/>
        </p:nvSpPr>
        <p:spPr>
          <a:xfrm>
            <a:off x="6774719" y="380055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946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CC5CAF-F6C4-5858-FF1F-F3392D2C6DD1}"/>
              </a:ext>
            </a:extLst>
          </p:cNvPr>
          <p:cNvCxnSpPr/>
          <p:nvPr/>
        </p:nvCxnSpPr>
        <p:spPr>
          <a:xfrm>
            <a:off x="1334434" y="381840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699C59-603A-37FF-8C82-15603F4CEF87}"/>
              </a:ext>
            </a:extLst>
          </p:cNvPr>
          <p:cNvCxnSpPr/>
          <p:nvPr/>
        </p:nvCxnSpPr>
        <p:spPr>
          <a:xfrm>
            <a:off x="6922378" y="381840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73B61-17C1-FEFA-725F-B2B802526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1" y="571014"/>
            <a:ext cx="1347333" cy="16094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DD5A0C-1839-6E08-C7BE-9B1A41CDE626}"/>
              </a:ext>
            </a:extLst>
          </p:cNvPr>
          <p:cNvSpPr txBox="1"/>
          <p:nvPr/>
        </p:nvSpPr>
        <p:spPr>
          <a:xfrm>
            <a:off x="3345877" y="1849322"/>
            <a:ext cx="314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326 + 29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1F9102-5AEA-7189-57FE-76244AAA90F2}"/>
              </a:ext>
            </a:extLst>
          </p:cNvPr>
          <p:cNvSpPr txBox="1"/>
          <p:nvPr/>
        </p:nvSpPr>
        <p:spPr>
          <a:xfrm>
            <a:off x="6057100" y="1852202"/>
            <a:ext cx="314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762 + 184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3BF5B5-3184-7336-8E9E-1C9DBCA3D78F}"/>
              </a:ext>
            </a:extLst>
          </p:cNvPr>
          <p:cNvSpPr txBox="1"/>
          <p:nvPr/>
        </p:nvSpPr>
        <p:spPr>
          <a:xfrm>
            <a:off x="8921665" y="1814124"/>
            <a:ext cx="314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546 + 172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EF432-FD7F-A548-DCF9-F56F98164207}"/>
              </a:ext>
            </a:extLst>
          </p:cNvPr>
          <p:cNvSpPr txBox="1"/>
          <p:nvPr/>
        </p:nvSpPr>
        <p:spPr>
          <a:xfrm>
            <a:off x="4002919" y="2616866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9680F-EB63-8FB1-249F-4BF060FA6F3B}"/>
              </a:ext>
            </a:extLst>
          </p:cNvPr>
          <p:cNvSpPr txBox="1"/>
          <p:nvPr/>
        </p:nvSpPr>
        <p:spPr>
          <a:xfrm>
            <a:off x="4154692" y="3213995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7D397-9D37-A716-A653-87A35E43E9E2}"/>
              </a:ext>
            </a:extLst>
          </p:cNvPr>
          <p:cNvSpPr txBox="1"/>
          <p:nvPr/>
        </p:nvSpPr>
        <p:spPr>
          <a:xfrm>
            <a:off x="3412799" y="294003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5804DB-FCA7-D8CF-6962-6BA0A81D2482}"/>
              </a:ext>
            </a:extLst>
          </p:cNvPr>
          <p:cNvSpPr txBox="1"/>
          <p:nvPr/>
        </p:nvSpPr>
        <p:spPr>
          <a:xfrm>
            <a:off x="4023681" y="3822719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58BC6E-0748-F598-D144-E27BA5D51ACC}"/>
              </a:ext>
            </a:extLst>
          </p:cNvPr>
          <p:cNvCxnSpPr/>
          <p:nvPr/>
        </p:nvCxnSpPr>
        <p:spPr>
          <a:xfrm>
            <a:off x="4133931" y="381840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0E23216-7FDD-0CFB-4BB3-ADEE0BAD1AB6}"/>
              </a:ext>
            </a:extLst>
          </p:cNvPr>
          <p:cNvSpPr txBox="1"/>
          <p:nvPr/>
        </p:nvSpPr>
        <p:spPr>
          <a:xfrm>
            <a:off x="9709346" y="255758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5B99C9-A77E-FA85-3F0F-76A19B1E3D6E}"/>
              </a:ext>
            </a:extLst>
          </p:cNvPr>
          <p:cNvSpPr txBox="1"/>
          <p:nvPr/>
        </p:nvSpPr>
        <p:spPr>
          <a:xfrm>
            <a:off x="9686677" y="3090501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172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7E9F13-A299-E95F-9497-1CBB9B4754F7}"/>
              </a:ext>
            </a:extLst>
          </p:cNvPr>
          <p:cNvSpPr txBox="1"/>
          <p:nvPr/>
        </p:nvSpPr>
        <p:spPr>
          <a:xfrm>
            <a:off x="9686676" y="380055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718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871E63-E321-FA56-A5F0-A381BB41C71A}"/>
              </a:ext>
            </a:extLst>
          </p:cNvPr>
          <p:cNvCxnSpPr/>
          <p:nvPr/>
        </p:nvCxnSpPr>
        <p:spPr>
          <a:xfrm>
            <a:off x="9817688" y="3843710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8AA3723-D778-7F14-4EF3-66F30B21CD91}"/>
              </a:ext>
            </a:extLst>
          </p:cNvPr>
          <p:cNvSpPr txBox="1"/>
          <p:nvPr/>
        </p:nvSpPr>
        <p:spPr>
          <a:xfrm>
            <a:off x="9046635" y="2783823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0697F5-BD75-F2D2-CBFB-A14139EAB5DE}"/>
              </a:ext>
            </a:extLst>
          </p:cNvPr>
          <p:cNvGrpSpPr/>
          <p:nvPr/>
        </p:nvGrpSpPr>
        <p:grpSpPr>
          <a:xfrm>
            <a:off x="-94367" y="1860414"/>
            <a:ext cx="5708651" cy="1568586"/>
            <a:chOff x="1210086" y="2375615"/>
            <a:chExt cx="15218987" cy="2816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186652-702B-4126-0C41-DDACD038CC4A}"/>
                </a:ext>
              </a:extLst>
            </p:cNvPr>
            <p:cNvSpPr/>
            <p:nvPr/>
          </p:nvSpPr>
          <p:spPr>
            <a:xfrm>
              <a:off x="1309088" y="2477897"/>
              <a:ext cx="15119985" cy="2713849"/>
            </a:xfrm>
            <a:prstGeom prst="roundRect">
              <a:avLst>
                <a:gd name="adj" fmla="val 39019"/>
              </a:avLst>
            </a:prstGeom>
            <a:solidFill>
              <a:srgbClr val="8AD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D9DE6C-F1E6-BEFC-610F-81DB2887B044}"/>
                </a:ext>
              </a:extLst>
            </p:cNvPr>
            <p:cNvSpPr txBox="1"/>
            <p:nvPr/>
          </p:nvSpPr>
          <p:spPr>
            <a:xfrm>
              <a:off x="1210086" y="2375615"/>
              <a:ext cx="3661994" cy="704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588C75F-E5E4-CCB3-F59E-8E1048C3FDA6}"/>
              </a:ext>
            </a:extLst>
          </p:cNvPr>
          <p:cNvSpPr txBox="1"/>
          <p:nvPr/>
        </p:nvSpPr>
        <p:spPr>
          <a:xfrm>
            <a:off x="282499" y="5297048"/>
            <a:ext cx="4158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400 + 600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1583C-2680-4C78-0730-F798FCEFFF24}"/>
              </a:ext>
            </a:extLst>
          </p:cNvPr>
          <p:cNvSpPr txBox="1"/>
          <p:nvPr/>
        </p:nvSpPr>
        <p:spPr>
          <a:xfrm>
            <a:off x="1349855" y="992568"/>
            <a:ext cx="5948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AA9C1-A0D6-B62F-D5A1-168C2EB9C94B}"/>
              </a:ext>
            </a:extLst>
          </p:cNvPr>
          <p:cNvSpPr txBox="1"/>
          <p:nvPr/>
        </p:nvSpPr>
        <p:spPr>
          <a:xfrm>
            <a:off x="755001" y="1892153"/>
            <a:ext cx="30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+ 200 =?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8ED3A-3C7D-E15E-DAE2-1D1BB270EF2E}"/>
              </a:ext>
            </a:extLst>
          </p:cNvPr>
          <p:cNvSpPr txBox="1"/>
          <p:nvPr/>
        </p:nvSpPr>
        <p:spPr>
          <a:xfrm>
            <a:off x="-1011443" y="2425546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CEDA5-8004-9CD4-B62B-328ABA81CC1A}"/>
              </a:ext>
            </a:extLst>
          </p:cNvPr>
          <p:cNvSpPr txBox="1"/>
          <p:nvPr/>
        </p:nvSpPr>
        <p:spPr>
          <a:xfrm>
            <a:off x="-1512067" y="2821210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+ 200 = 600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8EB93-B818-8C46-8E8F-A85DA7D13A26}"/>
              </a:ext>
            </a:extLst>
          </p:cNvPr>
          <p:cNvSpPr txBox="1"/>
          <p:nvPr/>
        </p:nvSpPr>
        <p:spPr>
          <a:xfrm>
            <a:off x="-28965" y="3513570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200 + 600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7ABEA-63AC-4538-F300-78ABE8993F4C}"/>
              </a:ext>
            </a:extLst>
          </p:cNvPr>
          <p:cNvSpPr txBox="1"/>
          <p:nvPr/>
        </p:nvSpPr>
        <p:spPr>
          <a:xfrm>
            <a:off x="6336858" y="5215748"/>
            <a:ext cx="306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100 + 900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0993A-D48F-D9D9-9AF3-D74FB0097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1" y="433162"/>
            <a:ext cx="1347333" cy="160948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88C566-DB30-8931-CBDF-7A31E2075235}"/>
              </a:ext>
            </a:extLst>
          </p:cNvPr>
          <p:cNvGrpSpPr/>
          <p:nvPr/>
        </p:nvGrpSpPr>
        <p:grpSpPr>
          <a:xfrm>
            <a:off x="5614284" y="1897289"/>
            <a:ext cx="6455796" cy="1447141"/>
            <a:chOff x="925261" y="2477897"/>
            <a:chExt cx="15503812" cy="27138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9CD5BBD-417A-566B-78B9-5FFB5646C4AE}"/>
                </a:ext>
              </a:extLst>
            </p:cNvPr>
            <p:cNvSpPr/>
            <p:nvPr/>
          </p:nvSpPr>
          <p:spPr>
            <a:xfrm>
              <a:off x="1309088" y="2477897"/>
              <a:ext cx="15119985" cy="2713849"/>
            </a:xfrm>
            <a:prstGeom prst="roundRect">
              <a:avLst>
                <a:gd name="adj" fmla="val 39019"/>
              </a:avLst>
            </a:prstGeom>
            <a:solidFill>
              <a:srgbClr val="8AD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8D2E73-ACCA-30DB-7DD8-5E1107794D8E}"/>
                </a:ext>
              </a:extLst>
            </p:cNvPr>
            <p:cNvSpPr txBox="1"/>
            <p:nvPr/>
          </p:nvSpPr>
          <p:spPr>
            <a:xfrm>
              <a:off x="925261" y="2540171"/>
              <a:ext cx="3661995" cy="870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6926437-BFC3-8F98-F65F-DCF6DDD4B4FC}"/>
              </a:ext>
            </a:extLst>
          </p:cNvPr>
          <p:cNvSpPr txBox="1"/>
          <p:nvPr/>
        </p:nvSpPr>
        <p:spPr>
          <a:xfrm>
            <a:off x="6983650" y="1837373"/>
            <a:ext cx="30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+ 700 =?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5CA33-4763-914E-8982-CD57EBC493FC}"/>
              </a:ext>
            </a:extLst>
          </p:cNvPr>
          <p:cNvSpPr txBox="1"/>
          <p:nvPr/>
        </p:nvSpPr>
        <p:spPr>
          <a:xfrm>
            <a:off x="4833635" y="2397545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5E0DC-6C10-A7AD-3929-23976B377F71}"/>
              </a:ext>
            </a:extLst>
          </p:cNvPr>
          <p:cNvSpPr txBox="1"/>
          <p:nvPr/>
        </p:nvSpPr>
        <p:spPr>
          <a:xfrm>
            <a:off x="4324061" y="2821210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+ 700 = 1 000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6D6DC-08A9-4F27-77F3-AD7E038B6F44}"/>
              </a:ext>
            </a:extLst>
          </p:cNvPr>
          <p:cNvSpPr txBox="1"/>
          <p:nvPr/>
        </p:nvSpPr>
        <p:spPr>
          <a:xfrm>
            <a:off x="6028232" y="3493739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500 + 400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1D9E1-D7DE-1B5D-ADFF-1E600382DFDA}"/>
              </a:ext>
            </a:extLst>
          </p:cNvPr>
          <p:cNvSpPr txBox="1"/>
          <p:nvPr/>
        </p:nvSpPr>
        <p:spPr>
          <a:xfrm>
            <a:off x="457049" y="4135883"/>
            <a:ext cx="4158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400 + 600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CCE39-AC1A-2F1F-06C2-5DC304C323D0}"/>
              </a:ext>
            </a:extLst>
          </p:cNvPr>
          <p:cNvSpPr txBox="1"/>
          <p:nvPr/>
        </p:nvSpPr>
        <p:spPr>
          <a:xfrm>
            <a:off x="1349855" y="992568"/>
            <a:ext cx="5948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7CD00-B57F-DE49-56FC-12FC0F07B1B1}"/>
              </a:ext>
            </a:extLst>
          </p:cNvPr>
          <p:cNvSpPr txBox="1"/>
          <p:nvPr/>
        </p:nvSpPr>
        <p:spPr>
          <a:xfrm>
            <a:off x="114815" y="2079308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200 + 600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F66E1-3473-853E-BA48-D75FBB10EED0}"/>
              </a:ext>
            </a:extLst>
          </p:cNvPr>
          <p:cNvSpPr txBox="1"/>
          <p:nvPr/>
        </p:nvSpPr>
        <p:spPr>
          <a:xfrm>
            <a:off x="6480639" y="3983446"/>
            <a:ext cx="306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100 + 900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009D4-2F7A-7F01-4F65-BC3FFB6DA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1" y="433162"/>
            <a:ext cx="1347333" cy="1609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1B2E0-758C-5307-B198-11E65BA3C494}"/>
              </a:ext>
            </a:extLst>
          </p:cNvPr>
          <p:cNvSpPr txBox="1"/>
          <p:nvPr/>
        </p:nvSpPr>
        <p:spPr>
          <a:xfrm>
            <a:off x="6429327" y="2079308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500 + 400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0F046-D039-D5F8-6B02-B1EE05581165}"/>
              </a:ext>
            </a:extLst>
          </p:cNvPr>
          <p:cNvSpPr txBox="1"/>
          <p:nvPr/>
        </p:nvSpPr>
        <p:spPr>
          <a:xfrm>
            <a:off x="-867662" y="2731115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5C230-3B62-7EFD-B9CC-9042C4F59560}"/>
              </a:ext>
            </a:extLst>
          </p:cNvPr>
          <p:cNvSpPr txBox="1"/>
          <p:nvPr/>
        </p:nvSpPr>
        <p:spPr>
          <a:xfrm>
            <a:off x="-1374716" y="3226173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+ 600 = 800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7792A-CA15-D300-F3E7-B9A786475384}"/>
              </a:ext>
            </a:extLst>
          </p:cNvPr>
          <p:cNvSpPr txBox="1"/>
          <p:nvPr/>
        </p:nvSpPr>
        <p:spPr>
          <a:xfrm>
            <a:off x="5512310" y="2722286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+ 4trăm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B6036-8BC1-08E8-1F22-62D84CA4E365}"/>
              </a:ext>
            </a:extLst>
          </p:cNvPr>
          <p:cNvSpPr txBox="1"/>
          <p:nvPr/>
        </p:nvSpPr>
        <p:spPr>
          <a:xfrm>
            <a:off x="5005256" y="3159795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+ 400 = 900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6A2E5-DF77-17C6-E805-3217DABFA3DB}"/>
              </a:ext>
            </a:extLst>
          </p:cNvPr>
          <p:cNvSpPr txBox="1"/>
          <p:nvPr/>
        </p:nvSpPr>
        <p:spPr>
          <a:xfrm>
            <a:off x="5535174" y="4661302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CEE52-36AA-0F51-2298-2514FEDE7463}"/>
              </a:ext>
            </a:extLst>
          </p:cNvPr>
          <p:cNvSpPr txBox="1"/>
          <p:nvPr/>
        </p:nvSpPr>
        <p:spPr>
          <a:xfrm>
            <a:off x="5028120" y="5098811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+ 900 = 1 000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299591-39D6-0C8B-644A-58748E385940}"/>
              </a:ext>
            </a:extLst>
          </p:cNvPr>
          <p:cNvSpPr txBox="1"/>
          <p:nvPr/>
        </p:nvSpPr>
        <p:spPr>
          <a:xfrm>
            <a:off x="-181282" y="4639674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84B868-C0A0-6F38-315B-CECB4A705033}"/>
              </a:ext>
            </a:extLst>
          </p:cNvPr>
          <p:cNvSpPr txBox="1"/>
          <p:nvPr/>
        </p:nvSpPr>
        <p:spPr>
          <a:xfrm>
            <a:off x="-692995" y="5130853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+ 600 = 1 000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DD05F-1585-E06F-0D0E-FDA6083F8CF7}"/>
              </a:ext>
            </a:extLst>
          </p:cNvPr>
          <p:cNvSpPr txBox="1"/>
          <p:nvPr/>
        </p:nvSpPr>
        <p:spPr>
          <a:xfrm>
            <a:off x="874776" y="724402"/>
            <a:ext cx="109971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248 km.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70 km.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ki-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6AB51-DA84-0867-00F1-380FEB6971AB}"/>
              </a:ext>
            </a:extLst>
          </p:cNvPr>
          <p:cNvSpPr txBox="1"/>
          <p:nvPr/>
        </p:nvSpPr>
        <p:spPr>
          <a:xfrm>
            <a:off x="874776" y="4527207"/>
            <a:ext cx="10997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ki-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248 + 70 = 318 (km)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318 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115F7-0BC9-7E60-2708-5D8B50EDD44F}"/>
              </a:ext>
            </a:extLst>
          </p:cNvPr>
          <p:cNvSpPr txBox="1"/>
          <p:nvPr/>
        </p:nvSpPr>
        <p:spPr>
          <a:xfrm>
            <a:off x="749808" y="3880876"/>
            <a:ext cx="1099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CF7B04-5647-A98E-39E5-6F5765AB4D04}"/>
              </a:ext>
            </a:extLst>
          </p:cNvPr>
          <p:cNvSpPr/>
          <p:nvPr/>
        </p:nvSpPr>
        <p:spPr>
          <a:xfrm>
            <a:off x="36576" y="577626"/>
            <a:ext cx="838200" cy="838200"/>
          </a:xfrm>
          <a:prstGeom prst="ellipse">
            <a:avLst/>
          </a:prstGeom>
          <a:solidFill>
            <a:srgbClr val="8ADFE4"/>
          </a:solidFill>
          <a:ln>
            <a:solidFill>
              <a:srgbClr val="8A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#9Slide03 AmpleSoft Bold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96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FA9CC-41B5-AFBF-24EE-EAA6759E7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547" y="1963178"/>
            <a:ext cx="6974326" cy="4711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14B15D-CDC7-5E57-A347-990D4032E72E}"/>
              </a:ext>
            </a:extLst>
          </p:cNvPr>
          <p:cNvSpPr txBox="1"/>
          <p:nvPr/>
        </p:nvSpPr>
        <p:spPr>
          <a:xfrm>
            <a:off x="874776" y="482460"/>
            <a:ext cx="11058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Quan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623F64-C653-1B49-BC00-5678510C8E33}"/>
              </a:ext>
            </a:extLst>
          </p:cNvPr>
          <p:cNvSpPr/>
          <p:nvPr/>
        </p:nvSpPr>
        <p:spPr>
          <a:xfrm>
            <a:off x="36576" y="577626"/>
            <a:ext cx="838200" cy="838200"/>
          </a:xfrm>
          <a:prstGeom prst="ellipse">
            <a:avLst/>
          </a:prstGeom>
          <a:solidFill>
            <a:srgbClr val="8ADFE4"/>
          </a:solidFill>
          <a:ln>
            <a:solidFill>
              <a:srgbClr val="8A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#9Slide03 AmpleSoft Bold" panose="02000000000000000000" pitchFamily="2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A0405-B617-E546-D9C0-F6A0A67C85F7}"/>
              </a:ext>
            </a:extLst>
          </p:cNvPr>
          <p:cNvSpPr txBox="1"/>
          <p:nvPr/>
        </p:nvSpPr>
        <p:spPr>
          <a:xfrm>
            <a:off x="7841526" y="4936092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6EE45-8920-2B1C-BA16-37D05226D73C}"/>
              </a:ext>
            </a:extLst>
          </p:cNvPr>
          <p:cNvSpPr txBox="1"/>
          <p:nvPr/>
        </p:nvSpPr>
        <p:spPr>
          <a:xfrm>
            <a:off x="6426819" y="5422968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A07B7-94C4-6E5C-627C-67F46571D989}"/>
              </a:ext>
            </a:extLst>
          </p:cNvPr>
          <p:cNvSpPr txBox="1"/>
          <p:nvPr/>
        </p:nvSpPr>
        <p:spPr>
          <a:xfrm>
            <a:off x="5445146" y="6049044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Dấu tick">
            <a:hlinkClick r:id="rId5" action="ppaction://hlinksldjump"/>
            <a:extLst>
              <a:ext uri="{FF2B5EF4-FFF2-40B4-BE49-F238E27FC236}">
                <a16:creationId xmlns:a16="http://schemas.microsoft.com/office/drawing/2014/main" id="{E6BE6B9C-A2F4-E8C4-C00D-A52541BF6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23" y="5384090"/>
            <a:ext cx="887618" cy="10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53" y="1636395"/>
            <a:ext cx="8041321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355</Words>
  <Application>Microsoft Office PowerPoint</Application>
  <PresentationFormat>Widescreen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#9Slide03 AmpleSoft Bold</vt:lpstr>
      <vt:lpstr>Arial</vt:lpstr>
      <vt:lpstr>Arial-Rounded</vt:lpstr>
      <vt:lpstr>Calibri</vt:lpstr>
      <vt:lpstr>Cambria</vt:lpstr>
      <vt:lpstr>Utm AVO</vt:lpstr>
      <vt:lpstr>思源黑体 CN Normal</vt:lpstr>
      <vt:lpstr>2_Office 主题</vt:lpstr>
      <vt:lpstr>https://www.freeppt7.com</vt:lpstr>
      <vt:lpstr>3_第一PPT，www.1ppt.com</vt:lpstr>
      <vt:lpstr>自定义设计方案</vt:lpstr>
      <vt:lpstr>Chủ đề Office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57</cp:revision>
  <dcterms:created xsi:type="dcterms:W3CDTF">2021-07-20T01:55:21Z</dcterms:created>
  <dcterms:modified xsi:type="dcterms:W3CDTF">2026-04-13T04:57:19Z</dcterms:modified>
</cp:coreProperties>
</file>