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18" r:id="rId4"/>
    <p:sldMasterId id="2147484061" r:id="rId5"/>
    <p:sldMasterId id="2147484075" r:id="rId6"/>
    <p:sldMasterId id="2147484089" r:id="rId7"/>
    <p:sldMasterId id="2147484102" r:id="rId8"/>
  </p:sldMasterIdLst>
  <p:notesMasterIdLst>
    <p:notesMasterId r:id="rId27"/>
  </p:notesMasterIdLst>
  <p:sldIdLst>
    <p:sldId id="3405" r:id="rId9"/>
    <p:sldId id="272" r:id="rId10"/>
    <p:sldId id="271" r:id="rId11"/>
    <p:sldId id="588" r:id="rId12"/>
    <p:sldId id="589" r:id="rId13"/>
    <p:sldId id="3629" r:id="rId14"/>
    <p:sldId id="2007577117" r:id="rId15"/>
    <p:sldId id="3631" r:id="rId16"/>
    <p:sldId id="2007577118" r:id="rId17"/>
    <p:sldId id="2007577119" r:id="rId18"/>
    <p:sldId id="2007577120" r:id="rId19"/>
    <p:sldId id="2007577121" r:id="rId20"/>
    <p:sldId id="3636" r:id="rId21"/>
    <p:sldId id="261" r:id="rId22"/>
    <p:sldId id="262" r:id="rId23"/>
    <p:sldId id="263" r:id="rId24"/>
    <p:sldId id="264" r:id="rId25"/>
    <p:sldId id="36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4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5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6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7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9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2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109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1710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979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3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45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6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34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99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52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589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6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369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0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7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8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6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9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9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0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04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1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1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509" y="242761"/>
            <a:ext cx="12102982" cy="6372479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4287425" y="5008643"/>
            <a:ext cx="761990" cy="740599"/>
            <a:chOff x="7926388" y="2433638"/>
            <a:chExt cx="1639887" cy="1593850"/>
          </a:xfrm>
        </p:grpSpPr>
        <p:sp>
          <p:nvSpPr>
            <p:cNvPr id="4" name="Freeform 83"/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84"/>
            <p:cNvSpPr/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5"/>
            <p:cNvSpPr/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86"/>
            <p:cNvSpPr/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7"/>
            <p:cNvSpPr/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88"/>
            <p:cNvSpPr/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90"/>
            <p:cNvSpPr/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91"/>
            <p:cNvSpPr/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9960" y="5528230"/>
            <a:ext cx="1024994" cy="743859"/>
            <a:chOff x="1023938" y="938213"/>
            <a:chExt cx="1487488" cy="1079500"/>
          </a:xfrm>
        </p:grpSpPr>
        <p:sp>
          <p:nvSpPr>
            <p:cNvPr id="22" name="Freeform 5"/>
            <p:cNvSpPr/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8359405" y="5582598"/>
            <a:ext cx="785625" cy="579978"/>
            <a:chOff x="8934450" y="3117850"/>
            <a:chExt cx="1855788" cy="1370013"/>
          </a:xfrm>
        </p:grpSpPr>
        <p:sp>
          <p:nvSpPr>
            <p:cNvPr id="35" name="Freeform 79"/>
            <p:cNvSpPr/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37" name="Freeform 80"/>
              <p:cNvSpPr/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81"/>
              <p:cNvSpPr/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82"/>
              <p:cNvSpPr/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83"/>
              <p:cNvSpPr/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84"/>
              <p:cNvSpPr/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85"/>
              <p:cNvSpPr/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86"/>
              <p:cNvSpPr/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87"/>
              <p:cNvSpPr/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Freeform 88"/>
              <p:cNvSpPr/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Freeform 89"/>
              <p:cNvSpPr/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90"/>
              <p:cNvSpPr/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91"/>
              <p:cNvSpPr/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92"/>
              <p:cNvSpPr/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93"/>
              <p:cNvSpPr/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3068442" y="5245374"/>
            <a:ext cx="608849" cy="898141"/>
            <a:chOff x="2616200" y="3409950"/>
            <a:chExt cx="1373188" cy="2025651"/>
          </a:xfrm>
        </p:grpSpPr>
        <p:sp>
          <p:nvSpPr>
            <p:cNvPr id="52" name="Freeform 94"/>
            <p:cNvSpPr/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3" name="Freeform 95"/>
            <p:cNvSpPr/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Freeform 96"/>
            <p:cNvSpPr/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5" name="Freeform 97"/>
            <p:cNvSpPr/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6" name="Freeform 98"/>
            <p:cNvSpPr/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8" name="Freeform 100"/>
            <p:cNvSpPr/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9" name="Freeform 101"/>
            <p:cNvSpPr/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0" name="Freeform 102"/>
            <p:cNvSpPr/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4" name="Freeform 106"/>
            <p:cNvSpPr/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5" name="Freeform 107"/>
            <p:cNvSpPr/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Freeform 110"/>
            <p:cNvSpPr/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9" name="Freeform 111"/>
            <p:cNvSpPr/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0" name="Freeform 112"/>
            <p:cNvSpPr/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1" name="Freeform 113"/>
            <p:cNvSpPr/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2" name="Freeform 114"/>
            <p:cNvSpPr/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3" name="Freeform 115"/>
            <p:cNvSpPr/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4" name="Freeform 116"/>
            <p:cNvSpPr/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5" name="Freeform 117"/>
            <p:cNvSpPr/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6" name="Freeform 118"/>
            <p:cNvSpPr/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7" name="Freeform 119"/>
            <p:cNvSpPr/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8" name="Freeform 120"/>
            <p:cNvSpPr/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9" name="Freeform 121"/>
            <p:cNvSpPr/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0" name="Freeform 122"/>
            <p:cNvSpPr/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1" name="Freeform 123"/>
            <p:cNvSpPr/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2" name="Freeform 124"/>
            <p:cNvSpPr/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4939576" y="5782773"/>
            <a:ext cx="665097" cy="691351"/>
            <a:chOff x="2481263" y="1452563"/>
            <a:chExt cx="965200" cy="1003300"/>
          </a:xfrm>
        </p:grpSpPr>
        <p:sp>
          <p:nvSpPr>
            <p:cNvPr id="84" name="Freeform 137"/>
            <p:cNvSpPr/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6" name="Freeform 139"/>
            <p:cNvSpPr/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7" name="Freeform 140"/>
            <p:cNvSpPr/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8" name="Freeform 141"/>
            <p:cNvSpPr/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9" name="Freeform 142"/>
            <p:cNvSpPr/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0" name="Freeform 143"/>
            <p:cNvSpPr/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1" name="Freeform 144"/>
            <p:cNvSpPr/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2" name="Freeform 145"/>
            <p:cNvSpPr/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3" name="Freeform 146"/>
            <p:cNvSpPr/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4" name="Freeform 147"/>
            <p:cNvSpPr/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5" name="Freeform 148"/>
            <p:cNvSpPr/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6" name="Freeform 149"/>
            <p:cNvSpPr/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7" name="Freeform 150"/>
            <p:cNvSpPr/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11134339" y="5255727"/>
            <a:ext cx="455066" cy="833559"/>
            <a:chOff x="6889750" y="1900238"/>
            <a:chExt cx="660400" cy="1209675"/>
          </a:xfrm>
        </p:grpSpPr>
        <p:sp>
          <p:nvSpPr>
            <p:cNvPr id="99" name="Freeform 116"/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0" name="Freeform 117"/>
            <p:cNvSpPr/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1" name="Freeform 118"/>
            <p:cNvSpPr/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2" name="Freeform 119"/>
            <p:cNvSpPr/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3" name="Freeform 120"/>
            <p:cNvSpPr/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4" name="Freeform 121"/>
            <p:cNvSpPr/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5" name="Freeform 122"/>
            <p:cNvSpPr/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" name="Freeform 123"/>
            <p:cNvSpPr/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7" name="Freeform 124"/>
            <p:cNvSpPr/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8" name="Freeform 125"/>
            <p:cNvSpPr/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9" name="Freeform 126"/>
            <p:cNvSpPr/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0" name="Freeform 127"/>
            <p:cNvSpPr/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1" name="Freeform 128"/>
            <p:cNvSpPr/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47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890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9272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45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2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1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2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691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416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327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14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383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7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93" r:id="rId12"/>
    <p:sldLayoutId id="2147483932" r:id="rId13"/>
    <p:sldLayoutId id="2147483933" r:id="rId14"/>
    <p:sldLayoutId id="2147483935" r:id="rId15"/>
    <p:sldLayoutId id="21474839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50109DA-66C1-983A-DD96-F34CB19ECC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81097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15B4393-80BC-1E44-EA05-0090829F709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81097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5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7.xml"/><Relationship Id="rId11" Type="http://schemas.openxmlformats.org/officeDocument/2006/relationships/slide" Target="slide15.xml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5.wdp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6.wdp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11" Type="http://schemas.microsoft.com/office/2007/relationships/hdphoto" Target="../media/hdphoto5.wdp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3E47D-9D73-1EEC-9B29-476D4525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856095"/>
            <a:ext cx="9388654" cy="31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96;p13">
            <a:extLst>
              <a:ext uri="{FF2B5EF4-FFF2-40B4-BE49-F238E27FC236}">
                <a16:creationId xmlns:a16="http://schemas.microsoft.com/office/drawing/2014/main" id="{8F783479-EA79-5F38-053D-45D3E496F736}"/>
              </a:ext>
            </a:extLst>
          </p:cNvPr>
          <p:cNvGrpSpPr/>
          <p:nvPr/>
        </p:nvGrpSpPr>
        <p:grpSpPr>
          <a:xfrm>
            <a:off x="2303947" y="514735"/>
            <a:ext cx="5988754" cy="570588"/>
            <a:chOff x="1296327" y="1647588"/>
            <a:chExt cx="5988754" cy="570588"/>
          </a:xfrm>
        </p:grpSpPr>
        <p:sp>
          <p:nvSpPr>
            <p:cNvPr id="10" name="Google Shape;3397;p13">
              <a:extLst>
                <a:ext uri="{FF2B5EF4-FFF2-40B4-BE49-F238E27FC236}">
                  <a16:creationId xmlns:a16="http://schemas.microsoft.com/office/drawing/2014/main" id="{7B003FBC-C47F-9F1E-A886-D75B9673FD86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ô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hợp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3398;p13">
              <a:extLst>
                <a:ext uri="{FF2B5EF4-FFF2-40B4-BE49-F238E27FC236}">
                  <a16:creationId xmlns:a16="http://schemas.microsoft.com/office/drawing/2014/main" id="{0740BDA2-4F27-09A9-C2C6-46B74530C638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3400;p13">
            <a:extLst>
              <a:ext uri="{FF2B5EF4-FFF2-40B4-BE49-F238E27FC236}">
                <a16:creationId xmlns:a16="http://schemas.microsoft.com/office/drawing/2014/main" id="{59865BE3-9E66-95B5-BE72-14922103735C}"/>
              </a:ext>
            </a:extLst>
          </p:cNvPr>
          <p:cNvGrpSpPr/>
          <p:nvPr/>
        </p:nvGrpSpPr>
        <p:grpSpPr>
          <a:xfrm>
            <a:off x="551179" y="1226854"/>
            <a:ext cx="2390775" cy="2137389"/>
            <a:chOff x="1045182" y="1179149"/>
            <a:chExt cx="2390775" cy="2137389"/>
          </a:xfrm>
        </p:grpSpPr>
        <p:grpSp>
          <p:nvGrpSpPr>
            <p:cNvPr id="13" name="Google Shape;3401;p13">
              <a:extLst>
                <a:ext uri="{FF2B5EF4-FFF2-40B4-BE49-F238E27FC236}">
                  <a16:creationId xmlns:a16="http://schemas.microsoft.com/office/drawing/2014/main" id="{00059FB3-24CA-C85D-B66C-A8AC82FA552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29" name="Google Shape;3402;p13" descr="Cartoon Cloud - Cliparts.co">
                <a:extLst>
                  <a:ext uri="{FF2B5EF4-FFF2-40B4-BE49-F238E27FC236}">
                    <a16:creationId xmlns:a16="http://schemas.microsoft.com/office/drawing/2014/main" id="{7FE0C09E-7935-D657-1937-57600F769F77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403;p13">
                <a:extLst>
                  <a:ext uri="{FF2B5EF4-FFF2-40B4-BE49-F238E27FC236}">
                    <a16:creationId xmlns:a16="http://schemas.microsoft.com/office/drawing/2014/main" id="{ED54082A-6937-8B2F-3965-AF98AAD2784B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362 - 150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3404;p13">
              <a:extLst>
                <a:ext uri="{FF2B5EF4-FFF2-40B4-BE49-F238E27FC236}">
                  <a16:creationId xmlns:a16="http://schemas.microsoft.com/office/drawing/2014/main" id="{661989ED-5E87-F341-A080-C187DE4AFC50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27" name="Google Shape;3405;p13">
                <a:extLst>
                  <a:ext uri="{FF2B5EF4-FFF2-40B4-BE49-F238E27FC236}">
                    <a16:creationId xmlns:a16="http://schemas.microsoft.com/office/drawing/2014/main" id="{C02CFC89-D84C-1578-1072-67A1AB98CE7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8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2D4762FB-84F2-A072-F077-5728841539E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407;p13">
              <a:extLst>
                <a:ext uri="{FF2B5EF4-FFF2-40B4-BE49-F238E27FC236}">
                  <a16:creationId xmlns:a16="http://schemas.microsoft.com/office/drawing/2014/main" id="{CE2E5499-C0F0-7409-2E39-409B59BEA82D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25" name="Google Shape;3408;p13">
                <a:extLst>
                  <a:ext uri="{FF2B5EF4-FFF2-40B4-BE49-F238E27FC236}">
                    <a16:creationId xmlns:a16="http://schemas.microsoft.com/office/drawing/2014/main" id="{DD502F9B-D244-5A59-0D8D-B40924D83B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6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2B1AE30-323C-D11D-C634-66AF1602C5A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3410;p13">
              <a:extLst>
                <a:ext uri="{FF2B5EF4-FFF2-40B4-BE49-F238E27FC236}">
                  <a16:creationId xmlns:a16="http://schemas.microsoft.com/office/drawing/2014/main" id="{2C5C9B86-80D0-8808-607A-82E6768F0CA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23" name="Google Shape;3411;p13">
                <a:extLst>
                  <a:ext uri="{FF2B5EF4-FFF2-40B4-BE49-F238E27FC236}">
                    <a16:creationId xmlns:a16="http://schemas.microsoft.com/office/drawing/2014/main" id="{7B878D6E-70C9-D2A8-2EE5-961CFD0CCAD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4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7FC172E-D035-1A71-D981-0B6F72A18EE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" name="Google Shape;3413;p13">
              <a:extLst>
                <a:ext uri="{FF2B5EF4-FFF2-40B4-BE49-F238E27FC236}">
                  <a16:creationId xmlns:a16="http://schemas.microsoft.com/office/drawing/2014/main" id="{7B42BECF-981A-A93E-5F69-8A766B44E55D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21" name="Google Shape;3414;p13">
                <a:extLst>
                  <a:ext uri="{FF2B5EF4-FFF2-40B4-BE49-F238E27FC236}">
                    <a16:creationId xmlns:a16="http://schemas.microsoft.com/office/drawing/2014/main" id="{235A062E-32CD-F5FA-C0E8-92249E9B1F7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2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95AA5CD-4CCA-EDED-5049-E6018D44AB6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3416;p13">
              <a:extLst>
                <a:ext uri="{FF2B5EF4-FFF2-40B4-BE49-F238E27FC236}">
                  <a16:creationId xmlns:a16="http://schemas.microsoft.com/office/drawing/2014/main" id="{7A126E14-850C-041D-AFBF-B0E9DB6EDC7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9" name="Google Shape;3417;p13">
                <a:extLst>
                  <a:ext uri="{FF2B5EF4-FFF2-40B4-BE49-F238E27FC236}">
                    <a16:creationId xmlns:a16="http://schemas.microsoft.com/office/drawing/2014/main" id="{27603A57-6009-1F6C-B504-D348CEE0A01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0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98E4790-E9EF-19A3-CA0D-5156148BD99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" name="Google Shape;3419;p13">
            <a:extLst>
              <a:ext uri="{FF2B5EF4-FFF2-40B4-BE49-F238E27FC236}">
                <a16:creationId xmlns:a16="http://schemas.microsoft.com/office/drawing/2014/main" id="{F87EF667-0D10-8D2D-0DD5-7EBC3DAF94ED}"/>
              </a:ext>
            </a:extLst>
          </p:cNvPr>
          <p:cNvGrpSpPr/>
          <p:nvPr/>
        </p:nvGrpSpPr>
        <p:grpSpPr>
          <a:xfrm>
            <a:off x="3220272" y="1226854"/>
            <a:ext cx="2390775" cy="2137389"/>
            <a:chOff x="1045182" y="1179149"/>
            <a:chExt cx="2390775" cy="2137389"/>
          </a:xfrm>
        </p:grpSpPr>
        <p:grpSp>
          <p:nvGrpSpPr>
            <p:cNvPr id="32" name="Google Shape;3420;p13">
              <a:extLst>
                <a:ext uri="{FF2B5EF4-FFF2-40B4-BE49-F238E27FC236}">
                  <a16:creationId xmlns:a16="http://schemas.microsoft.com/office/drawing/2014/main" id="{7FB96A49-868A-A547-D1CB-85DA9688255C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48" name="Google Shape;3421;p13" descr="Cartoon Cloud - Cliparts.co">
                <a:extLst>
                  <a:ext uri="{FF2B5EF4-FFF2-40B4-BE49-F238E27FC236}">
                    <a16:creationId xmlns:a16="http://schemas.microsoft.com/office/drawing/2014/main" id="{316DD7A4-72CA-9517-48F9-124A5E3C6F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Google Shape;3422;p13">
                <a:extLst>
                  <a:ext uri="{FF2B5EF4-FFF2-40B4-BE49-F238E27FC236}">
                    <a16:creationId xmlns:a16="http://schemas.microsoft.com/office/drawing/2014/main" id="{3905A4E8-D2BD-CC2F-C66D-51BEDB5FB5D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423;p13">
              <a:extLst>
                <a:ext uri="{FF2B5EF4-FFF2-40B4-BE49-F238E27FC236}">
                  <a16:creationId xmlns:a16="http://schemas.microsoft.com/office/drawing/2014/main" id="{A5F108BF-FC89-AEF7-B25B-A2C9A36C1962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46" name="Google Shape;3424;p13">
                <a:extLst>
                  <a:ext uri="{FF2B5EF4-FFF2-40B4-BE49-F238E27FC236}">
                    <a16:creationId xmlns:a16="http://schemas.microsoft.com/office/drawing/2014/main" id="{F4809589-AC10-1963-EA32-5E3BA0F85D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7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6C70711-DF93-66AE-172F-657CCD2CDFE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oogle Shape;3426;p13">
              <a:extLst>
                <a:ext uri="{FF2B5EF4-FFF2-40B4-BE49-F238E27FC236}">
                  <a16:creationId xmlns:a16="http://schemas.microsoft.com/office/drawing/2014/main" id="{29C3E2C8-8CEA-006F-FD19-7568C8CECA55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44" name="Google Shape;3427;p13">
                <a:extLst>
                  <a:ext uri="{FF2B5EF4-FFF2-40B4-BE49-F238E27FC236}">
                    <a16:creationId xmlns:a16="http://schemas.microsoft.com/office/drawing/2014/main" id="{21F22A5C-77F1-8A62-DEC4-3A6CA8778E98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5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87FA07D-A9C5-722A-3C6B-005DCD67B7C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" name="Google Shape;3429;p13">
              <a:extLst>
                <a:ext uri="{FF2B5EF4-FFF2-40B4-BE49-F238E27FC236}">
                  <a16:creationId xmlns:a16="http://schemas.microsoft.com/office/drawing/2014/main" id="{118EBCBF-0B67-4B9B-ED25-D2B95CAC2136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42" name="Google Shape;3430;p13">
                <a:extLst>
                  <a:ext uri="{FF2B5EF4-FFF2-40B4-BE49-F238E27FC236}">
                    <a16:creationId xmlns:a16="http://schemas.microsoft.com/office/drawing/2014/main" id="{793664B7-4E2D-0BD9-E28D-F43BA66DAF0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3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6981291-D9AD-12AE-3C46-40EC9EC1306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432;p13">
              <a:extLst>
                <a:ext uri="{FF2B5EF4-FFF2-40B4-BE49-F238E27FC236}">
                  <a16:creationId xmlns:a16="http://schemas.microsoft.com/office/drawing/2014/main" id="{52531AD7-5818-C370-5629-868E5CC24D26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40" name="Google Shape;3433;p13">
                <a:extLst>
                  <a:ext uri="{FF2B5EF4-FFF2-40B4-BE49-F238E27FC236}">
                    <a16:creationId xmlns:a16="http://schemas.microsoft.com/office/drawing/2014/main" id="{B708EE87-5851-6DBB-AD11-DF50B92282B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1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41CFB3F-148A-A515-005F-86399BC2EE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Google Shape;3435;p13">
              <a:extLst>
                <a:ext uri="{FF2B5EF4-FFF2-40B4-BE49-F238E27FC236}">
                  <a16:creationId xmlns:a16="http://schemas.microsoft.com/office/drawing/2014/main" id="{B7B769FF-5575-43A1-50C4-AE9C717E602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8" name="Google Shape;3436;p13">
                <a:extLst>
                  <a:ext uri="{FF2B5EF4-FFF2-40B4-BE49-F238E27FC236}">
                    <a16:creationId xmlns:a16="http://schemas.microsoft.com/office/drawing/2014/main" id="{2FF41A20-D072-6832-3DF1-02D10B19A4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39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0C44670-A5DA-3CB0-0844-497327702B5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" name="Google Shape;3438;p13">
            <a:extLst>
              <a:ext uri="{FF2B5EF4-FFF2-40B4-BE49-F238E27FC236}">
                <a16:creationId xmlns:a16="http://schemas.microsoft.com/office/drawing/2014/main" id="{0BA81307-CBCF-F5A0-0713-1288E722DE23}"/>
              </a:ext>
            </a:extLst>
          </p:cNvPr>
          <p:cNvGrpSpPr/>
          <p:nvPr/>
        </p:nvGrpSpPr>
        <p:grpSpPr>
          <a:xfrm>
            <a:off x="5893039" y="1226854"/>
            <a:ext cx="2390775" cy="2137389"/>
            <a:chOff x="1045182" y="1179149"/>
            <a:chExt cx="2390775" cy="2137389"/>
          </a:xfrm>
        </p:grpSpPr>
        <p:grpSp>
          <p:nvGrpSpPr>
            <p:cNvPr id="51" name="Google Shape;3439;p13">
              <a:extLst>
                <a:ext uri="{FF2B5EF4-FFF2-40B4-BE49-F238E27FC236}">
                  <a16:creationId xmlns:a16="http://schemas.microsoft.com/office/drawing/2014/main" id="{61EAFD63-699D-3FEF-EF73-8659084D07EF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67" name="Google Shape;3440;p13" descr="Cartoon Cloud - Cliparts.co">
                <a:extLst>
                  <a:ext uri="{FF2B5EF4-FFF2-40B4-BE49-F238E27FC236}">
                    <a16:creationId xmlns:a16="http://schemas.microsoft.com/office/drawing/2014/main" id="{4206B1D8-B70C-FCAB-EB90-FE32CB0C4EE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3441;p13">
                <a:extLst>
                  <a:ext uri="{FF2B5EF4-FFF2-40B4-BE49-F238E27FC236}">
                    <a16:creationId xmlns:a16="http://schemas.microsoft.com/office/drawing/2014/main" id="{1443C0C7-DAA8-E157-6284-65A72A600A6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3442;p13">
              <a:extLst>
                <a:ext uri="{FF2B5EF4-FFF2-40B4-BE49-F238E27FC236}">
                  <a16:creationId xmlns:a16="http://schemas.microsoft.com/office/drawing/2014/main" id="{E28FC948-8905-E980-37EB-D0694360E95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65" name="Google Shape;3443;p13">
                <a:extLst>
                  <a:ext uri="{FF2B5EF4-FFF2-40B4-BE49-F238E27FC236}">
                    <a16:creationId xmlns:a16="http://schemas.microsoft.com/office/drawing/2014/main" id="{715F1816-44BE-F3CB-E707-946E56665B0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6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2C78C36-30AF-94A8-8E71-39EF6C7123FA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" name="Google Shape;3445;p13">
              <a:extLst>
                <a:ext uri="{FF2B5EF4-FFF2-40B4-BE49-F238E27FC236}">
                  <a16:creationId xmlns:a16="http://schemas.microsoft.com/office/drawing/2014/main" id="{D00EBA41-3C64-11EF-4CE2-6BD472C53AD1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63" name="Google Shape;3446;p13">
                <a:extLst>
                  <a:ext uri="{FF2B5EF4-FFF2-40B4-BE49-F238E27FC236}">
                    <a16:creationId xmlns:a16="http://schemas.microsoft.com/office/drawing/2014/main" id="{25575734-286C-7195-D633-88B5619FF67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4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BFDBC1A-2F72-A067-F149-7C631DC2B9A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3448;p13">
              <a:extLst>
                <a:ext uri="{FF2B5EF4-FFF2-40B4-BE49-F238E27FC236}">
                  <a16:creationId xmlns:a16="http://schemas.microsoft.com/office/drawing/2014/main" id="{3E00EBBD-A50A-A6C9-EA59-A340FC2DAB05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61" name="Google Shape;3449;p13">
                <a:extLst>
                  <a:ext uri="{FF2B5EF4-FFF2-40B4-BE49-F238E27FC236}">
                    <a16:creationId xmlns:a16="http://schemas.microsoft.com/office/drawing/2014/main" id="{F87D11A1-A2E9-791D-C981-032E74DCF84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2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1E05258-70E5-9F9C-B872-2EE39C9714A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3451;p13">
              <a:extLst>
                <a:ext uri="{FF2B5EF4-FFF2-40B4-BE49-F238E27FC236}">
                  <a16:creationId xmlns:a16="http://schemas.microsoft.com/office/drawing/2014/main" id="{DD04AF5E-2FFE-47DC-05B7-AFFB6D2A1E8A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59" name="Google Shape;3452;p13">
                <a:extLst>
                  <a:ext uri="{FF2B5EF4-FFF2-40B4-BE49-F238E27FC236}">
                    <a16:creationId xmlns:a16="http://schemas.microsoft.com/office/drawing/2014/main" id="{63238376-6EEC-5683-D124-B3D9373D08B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0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602871C-BBED-C6C3-45A0-25101FA6476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3454;p13">
              <a:extLst>
                <a:ext uri="{FF2B5EF4-FFF2-40B4-BE49-F238E27FC236}">
                  <a16:creationId xmlns:a16="http://schemas.microsoft.com/office/drawing/2014/main" id="{54CFD182-6865-6812-FD4D-D11C0DEC67F9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57" name="Google Shape;3455;p13">
                <a:extLst>
                  <a:ext uri="{FF2B5EF4-FFF2-40B4-BE49-F238E27FC236}">
                    <a16:creationId xmlns:a16="http://schemas.microsoft.com/office/drawing/2014/main" id="{E0464589-569D-8380-82F9-52B6DE6E2D9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58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5662E76-06BA-FAFE-4EF3-2EE27F814FC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9" name="Google Shape;3457;p13">
            <a:extLst>
              <a:ext uri="{FF2B5EF4-FFF2-40B4-BE49-F238E27FC236}">
                <a16:creationId xmlns:a16="http://schemas.microsoft.com/office/drawing/2014/main" id="{814C0A41-8C04-B509-ECAD-82C6FE8D8FF4}"/>
              </a:ext>
            </a:extLst>
          </p:cNvPr>
          <p:cNvGrpSpPr/>
          <p:nvPr/>
        </p:nvGrpSpPr>
        <p:grpSpPr>
          <a:xfrm>
            <a:off x="8516116" y="1226854"/>
            <a:ext cx="2390775" cy="2137389"/>
            <a:chOff x="1045182" y="1179149"/>
            <a:chExt cx="2390775" cy="2137389"/>
          </a:xfrm>
        </p:grpSpPr>
        <p:grpSp>
          <p:nvGrpSpPr>
            <p:cNvPr id="70" name="Google Shape;3458;p13">
              <a:extLst>
                <a:ext uri="{FF2B5EF4-FFF2-40B4-BE49-F238E27FC236}">
                  <a16:creationId xmlns:a16="http://schemas.microsoft.com/office/drawing/2014/main" id="{D31E6046-02A3-3F89-7060-46DE12846032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85" name="Google Shape;3459;p13" descr="Cartoon Cloud - Cliparts.co">
                <a:extLst>
                  <a:ext uri="{FF2B5EF4-FFF2-40B4-BE49-F238E27FC236}">
                    <a16:creationId xmlns:a16="http://schemas.microsoft.com/office/drawing/2014/main" id="{1DD885AA-C185-A855-869B-8D31F4D7661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3460;p13">
                <a:extLst>
                  <a:ext uri="{FF2B5EF4-FFF2-40B4-BE49-F238E27FC236}">
                    <a16:creationId xmlns:a16="http://schemas.microsoft.com/office/drawing/2014/main" id="{F9E22F95-CF42-A05D-AF19-C836A7818E81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3461;p13">
              <a:extLst>
                <a:ext uri="{FF2B5EF4-FFF2-40B4-BE49-F238E27FC236}">
                  <a16:creationId xmlns:a16="http://schemas.microsoft.com/office/drawing/2014/main" id="{741B391B-17D2-DEE1-39B1-9F99F6ADD61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83" name="Google Shape;3462;p13">
                <a:extLst>
                  <a:ext uri="{FF2B5EF4-FFF2-40B4-BE49-F238E27FC236}">
                    <a16:creationId xmlns:a16="http://schemas.microsoft.com/office/drawing/2014/main" id="{73ABC991-2C0F-23E2-4CDB-7B29891DE672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4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A196B89-84B9-F652-ECA5-D261F5E856E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oogle Shape;3464;p13">
              <a:extLst>
                <a:ext uri="{FF2B5EF4-FFF2-40B4-BE49-F238E27FC236}">
                  <a16:creationId xmlns:a16="http://schemas.microsoft.com/office/drawing/2014/main" id="{7B812F2F-FDA8-216D-424A-2EE83320D439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79" name="Google Shape;3465;p13">
                <a:extLst>
                  <a:ext uri="{FF2B5EF4-FFF2-40B4-BE49-F238E27FC236}">
                    <a16:creationId xmlns:a16="http://schemas.microsoft.com/office/drawing/2014/main" id="{E9EEF65D-EBC0-3578-1950-93014AEFF47B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3466;p13">
                <a:extLst>
                  <a:ext uri="{FF2B5EF4-FFF2-40B4-BE49-F238E27FC236}">
                    <a16:creationId xmlns:a16="http://schemas.microsoft.com/office/drawing/2014/main" id="{31B89962-94F8-EF7E-A286-052B0100336C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1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1C3ECC2-E3C0-70DD-B0C5-B63706286FE0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F72CB9A-37BD-EF18-A546-D3B48E33427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3469;p13">
              <a:extLst>
                <a:ext uri="{FF2B5EF4-FFF2-40B4-BE49-F238E27FC236}">
                  <a16:creationId xmlns:a16="http://schemas.microsoft.com/office/drawing/2014/main" id="{D174ACAC-226F-6C89-2B81-E26014B9693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77" name="Google Shape;3470;p13">
                <a:extLst>
                  <a:ext uri="{FF2B5EF4-FFF2-40B4-BE49-F238E27FC236}">
                    <a16:creationId xmlns:a16="http://schemas.microsoft.com/office/drawing/2014/main" id="{7763EDD0-1E20-D34D-8A8F-08EA7A9D768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8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B92B027-4E8F-2F17-1FA3-AC5F26FF51F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Google Shape;3472;p13">
              <a:extLst>
                <a:ext uri="{FF2B5EF4-FFF2-40B4-BE49-F238E27FC236}">
                  <a16:creationId xmlns:a16="http://schemas.microsoft.com/office/drawing/2014/main" id="{408857F7-EC35-C3AA-984D-B697083D56AA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75" name="Google Shape;3473;p13">
                <a:extLst>
                  <a:ext uri="{FF2B5EF4-FFF2-40B4-BE49-F238E27FC236}">
                    <a16:creationId xmlns:a16="http://schemas.microsoft.com/office/drawing/2014/main" id="{F7C94B58-78BC-687B-95A4-0EE2325437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6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195F3FC-56F3-662E-9160-71170DE2E9E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" name="Google Shape;3475;p13">
            <a:extLst>
              <a:ext uri="{FF2B5EF4-FFF2-40B4-BE49-F238E27FC236}">
                <a16:creationId xmlns:a16="http://schemas.microsoft.com/office/drawing/2014/main" id="{2882BB48-CCEE-AF79-0924-A1CBBC54F29D}"/>
              </a:ext>
            </a:extLst>
          </p:cNvPr>
          <p:cNvGrpSpPr/>
          <p:nvPr/>
        </p:nvGrpSpPr>
        <p:grpSpPr>
          <a:xfrm>
            <a:off x="881435" y="4050968"/>
            <a:ext cx="1925286" cy="2264594"/>
            <a:chOff x="1094087" y="4003263"/>
            <a:chExt cx="1925286" cy="2264594"/>
          </a:xfrm>
        </p:grpSpPr>
        <p:pic>
          <p:nvPicPr>
            <p:cNvPr id="88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15D5FC4A-0464-9C4A-5415-D30B6209CCA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3477;p13">
              <a:extLst>
                <a:ext uri="{FF2B5EF4-FFF2-40B4-BE49-F238E27FC236}">
                  <a16:creationId xmlns:a16="http://schemas.microsoft.com/office/drawing/2014/main" id="{38041FDC-BB9E-86EC-0F42-49733D4559C3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585969"/>
              <a:chOff x="1238228" y="4587596"/>
              <a:chExt cx="956240" cy="585969"/>
            </a:xfrm>
          </p:grpSpPr>
          <p:sp>
            <p:nvSpPr>
              <p:cNvPr id="90" name="Google Shape;3478;p13">
                <a:extLst>
                  <a:ext uri="{FF2B5EF4-FFF2-40B4-BE49-F238E27FC236}">
                    <a16:creationId xmlns:a16="http://schemas.microsoft.com/office/drawing/2014/main" id="{223F925A-EB19-179F-2A09-A5D4C451525D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3479;p13">
                <a:extLst>
                  <a:ext uri="{FF2B5EF4-FFF2-40B4-BE49-F238E27FC236}">
                    <a16:creationId xmlns:a16="http://schemas.microsoft.com/office/drawing/2014/main" id="{32D95C7B-84BC-05BF-6045-072E4CD01CD5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3480;p13">
            <a:extLst>
              <a:ext uri="{FF2B5EF4-FFF2-40B4-BE49-F238E27FC236}">
                <a16:creationId xmlns:a16="http://schemas.microsoft.com/office/drawing/2014/main" id="{6CDF61E6-8AD3-A32B-1783-B1775B7C0102}"/>
              </a:ext>
            </a:extLst>
          </p:cNvPr>
          <p:cNvGrpSpPr/>
          <p:nvPr/>
        </p:nvGrpSpPr>
        <p:grpSpPr>
          <a:xfrm>
            <a:off x="3425301" y="4010318"/>
            <a:ext cx="1925286" cy="2264594"/>
            <a:chOff x="4495203" y="3962613"/>
            <a:chExt cx="1925286" cy="2264594"/>
          </a:xfrm>
        </p:grpSpPr>
        <p:pic>
          <p:nvPicPr>
            <p:cNvPr id="93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BB9EEAA-2023-DA9F-E390-51CE38C8E10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3482;p13">
              <a:extLst>
                <a:ext uri="{FF2B5EF4-FFF2-40B4-BE49-F238E27FC236}">
                  <a16:creationId xmlns:a16="http://schemas.microsoft.com/office/drawing/2014/main" id="{F12E29D7-670C-DA2B-C84E-7087D67AF24F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584851"/>
              <a:chOff x="1238228" y="4587480"/>
              <a:chExt cx="957045" cy="584851"/>
            </a:xfrm>
          </p:grpSpPr>
          <p:sp>
            <p:nvSpPr>
              <p:cNvPr id="95" name="Google Shape;3483;p13">
                <a:extLst>
                  <a:ext uri="{FF2B5EF4-FFF2-40B4-BE49-F238E27FC236}">
                    <a16:creationId xmlns:a16="http://schemas.microsoft.com/office/drawing/2014/main" id="{13C1F43A-52AF-0686-8A38-EEAAE5FAA66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3484;p13">
                <a:extLst>
                  <a:ext uri="{FF2B5EF4-FFF2-40B4-BE49-F238E27FC236}">
                    <a16:creationId xmlns:a16="http://schemas.microsoft.com/office/drawing/2014/main" id="{23D195FB-1F28-49E9-08D7-119927B8019B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3485;p13">
            <a:extLst>
              <a:ext uri="{FF2B5EF4-FFF2-40B4-BE49-F238E27FC236}">
                <a16:creationId xmlns:a16="http://schemas.microsoft.com/office/drawing/2014/main" id="{B3CCB292-4CD5-0F7C-73ED-D41F0D649B24}"/>
              </a:ext>
            </a:extLst>
          </p:cNvPr>
          <p:cNvGrpSpPr/>
          <p:nvPr/>
        </p:nvGrpSpPr>
        <p:grpSpPr>
          <a:xfrm>
            <a:off x="6042850" y="4010202"/>
            <a:ext cx="1925286" cy="2264594"/>
            <a:chOff x="6255502" y="3962497"/>
            <a:chExt cx="1925286" cy="2264594"/>
          </a:xfrm>
        </p:grpSpPr>
        <p:pic>
          <p:nvPicPr>
            <p:cNvPr id="98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21C8CCF-F09C-4F95-776D-F1E0FF27C60D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Google Shape;3487;p13">
              <a:extLst>
                <a:ext uri="{FF2B5EF4-FFF2-40B4-BE49-F238E27FC236}">
                  <a16:creationId xmlns:a16="http://schemas.microsoft.com/office/drawing/2014/main" id="{5D07E74B-1E33-CDA1-F2F1-AA8C35DD9AE5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599625"/>
              <a:chOff x="1238227" y="4587596"/>
              <a:chExt cx="954108" cy="599625"/>
            </a:xfrm>
          </p:grpSpPr>
          <p:sp>
            <p:nvSpPr>
              <p:cNvPr id="100" name="Google Shape;3488;p13">
                <a:extLst>
                  <a:ext uri="{FF2B5EF4-FFF2-40B4-BE49-F238E27FC236}">
                    <a16:creationId xmlns:a16="http://schemas.microsoft.com/office/drawing/2014/main" id="{C7C330F3-17D4-8B04-A29E-7C00BD85B64B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3489;p13">
                <a:extLst>
                  <a:ext uri="{FF2B5EF4-FFF2-40B4-BE49-F238E27FC236}">
                    <a16:creationId xmlns:a16="http://schemas.microsoft.com/office/drawing/2014/main" id="{F9A531BD-B90E-1B71-B1F6-CD808297B865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oogle Shape;3490;p13">
            <a:extLst>
              <a:ext uri="{FF2B5EF4-FFF2-40B4-BE49-F238E27FC236}">
                <a16:creationId xmlns:a16="http://schemas.microsoft.com/office/drawing/2014/main" id="{0FEA0D33-9361-5723-C1AF-812F6106D2EE}"/>
              </a:ext>
            </a:extLst>
          </p:cNvPr>
          <p:cNvGrpSpPr/>
          <p:nvPr/>
        </p:nvGrpSpPr>
        <p:grpSpPr>
          <a:xfrm>
            <a:off x="8696436" y="3986577"/>
            <a:ext cx="1925286" cy="2264594"/>
            <a:chOff x="8737638" y="3729322"/>
            <a:chExt cx="1925286" cy="2264594"/>
          </a:xfrm>
        </p:grpSpPr>
        <p:pic>
          <p:nvPicPr>
            <p:cNvPr id="103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AD297E70-D15F-D7B3-4584-E6829979499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3492;p13">
              <a:extLst>
                <a:ext uri="{FF2B5EF4-FFF2-40B4-BE49-F238E27FC236}">
                  <a16:creationId xmlns:a16="http://schemas.microsoft.com/office/drawing/2014/main" id="{94D7D70D-B9A2-AF05-AB90-26E2536C5796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584736"/>
              <a:chOff x="1238228" y="4587595"/>
              <a:chExt cx="957462" cy="584736"/>
            </a:xfrm>
          </p:grpSpPr>
          <p:sp>
            <p:nvSpPr>
              <p:cNvPr id="105" name="Google Shape;3493;p13">
                <a:extLst>
                  <a:ext uri="{FF2B5EF4-FFF2-40B4-BE49-F238E27FC236}">
                    <a16:creationId xmlns:a16="http://schemas.microsoft.com/office/drawing/2014/main" id="{5994F49E-9BCC-E71B-CF6E-F2563981DE5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3494;p13">
                <a:extLst>
                  <a:ext uri="{FF2B5EF4-FFF2-40B4-BE49-F238E27FC236}">
                    <a16:creationId xmlns:a16="http://schemas.microsoft.com/office/drawing/2014/main" id="{83E5FABC-0A84-5C69-669F-32F8CA335404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7" name="Google Shape;3495;p13">
            <a:extLst>
              <a:ext uri="{FF2B5EF4-FFF2-40B4-BE49-F238E27FC236}">
                <a16:creationId xmlns:a16="http://schemas.microsoft.com/office/drawing/2014/main" id="{04677E04-121A-29CB-2F3A-C2F7F468B46C}"/>
              </a:ext>
            </a:extLst>
          </p:cNvPr>
          <p:cNvCxnSpPr>
            <a:stCxn id="62" idx="2"/>
          </p:cNvCxnSpPr>
          <p:nvPr/>
        </p:nvCxnSpPr>
        <p:spPr>
          <a:xfrm rot="5400000">
            <a:off x="3998244" y="1026670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3496;p13">
            <a:extLst>
              <a:ext uri="{FF2B5EF4-FFF2-40B4-BE49-F238E27FC236}">
                <a16:creationId xmlns:a16="http://schemas.microsoft.com/office/drawing/2014/main" id="{1AEAAACB-CBDF-81F0-C149-37894A0D5101}"/>
              </a:ext>
            </a:extLst>
          </p:cNvPr>
          <p:cNvCxnSpPr>
            <a:endCxn id="82" idx="2"/>
          </p:cNvCxnSpPr>
          <p:nvPr/>
        </p:nvCxnSpPr>
        <p:spPr>
          <a:xfrm rot="10800000" flipH="1">
            <a:off x="7088296" y="3027780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3497;p13">
            <a:extLst>
              <a:ext uri="{FF2B5EF4-FFF2-40B4-BE49-F238E27FC236}">
                <a16:creationId xmlns:a16="http://schemas.microsoft.com/office/drawing/2014/main" id="{C3F852EA-4B5B-AA13-E5E6-415059AA096F}"/>
              </a:ext>
            </a:extLst>
          </p:cNvPr>
          <p:cNvCxnSpPr>
            <a:stCxn id="43" idx="2"/>
          </p:cNvCxnSpPr>
          <p:nvPr/>
        </p:nvCxnSpPr>
        <p:spPr>
          <a:xfrm rot="-5400000" flipH="1">
            <a:off x="3849827" y="3550420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88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室内, 物体&#10;&#10;描述已自动生成">
            <a:extLst>
              <a:ext uri="{FF2B5EF4-FFF2-40B4-BE49-F238E27FC236}">
                <a16:creationId xmlns:a16="http://schemas.microsoft.com/office/drawing/2014/main" id="{39AB728C-936E-BE43-298D-A7EAC1CE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37" y="-937549"/>
            <a:ext cx="16505499" cy="7774133"/>
          </a:xfrm>
          <a:prstGeom prst="rect">
            <a:avLst/>
          </a:prstGeom>
        </p:spPr>
      </p:pic>
      <p:pic>
        <p:nvPicPr>
          <p:cNvPr id="3" name="Google Shape;3502;p14" descr="Screen Clipping">
            <a:extLst>
              <a:ext uri="{FF2B5EF4-FFF2-40B4-BE49-F238E27FC236}">
                <a16:creationId xmlns:a16="http://schemas.microsoft.com/office/drawing/2014/main" id="{B4403F54-B7B2-D2D5-6B03-8D9A1C1C8D5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04;p14">
            <a:extLst>
              <a:ext uri="{FF2B5EF4-FFF2-40B4-BE49-F238E27FC236}">
                <a16:creationId xmlns:a16="http://schemas.microsoft.com/office/drawing/2014/main" id="{63C4CD01-95BA-6B74-FEA7-C8C7BB69DC29}"/>
              </a:ext>
            </a:extLst>
          </p:cNvPr>
          <p:cNvSpPr txBox="1"/>
          <p:nvPr/>
        </p:nvSpPr>
        <p:spPr>
          <a:xfrm>
            <a:off x="1552582" y="495933"/>
            <a:ext cx="74177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hợp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oogle Shape;3506;p14">
            <a:extLst>
              <a:ext uri="{FF2B5EF4-FFF2-40B4-BE49-F238E27FC236}">
                <a16:creationId xmlns:a16="http://schemas.microsoft.com/office/drawing/2014/main" id="{F526F5B1-3415-1505-F8C9-F7FAA00F3F0C}"/>
              </a:ext>
            </a:extLst>
          </p:cNvPr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6" name="Google Shape;3507;p14">
              <a:extLst>
                <a:ext uri="{FF2B5EF4-FFF2-40B4-BE49-F238E27FC236}">
                  <a16:creationId xmlns:a16="http://schemas.microsoft.com/office/drawing/2014/main" id="{9E54247E-B5B5-04C8-59CB-E768CA304271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" name="Google Shape;3508;p14">
              <a:extLst>
                <a:ext uri="{FF2B5EF4-FFF2-40B4-BE49-F238E27FC236}">
                  <a16:creationId xmlns:a16="http://schemas.microsoft.com/office/drawing/2014/main" id="{E0A719DD-A098-5376-5156-BB8614FD976D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8" name="Google Shape;3509;p14">
                <a:extLst>
                  <a:ext uri="{FF2B5EF4-FFF2-40B4-BE49-F238E27FC236}">
                    <a16:creationId xmlns:a16="http://schemas.microsoft.com/office/drawing/2014/main" id="{FC39147B-4CA7-A051-83BF-818B11AACE7F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3510;p14">
                <a:extLst>
                  <a:ext uri="{FF2B5EF4-FFF2-40B4-BE49-F238E27FC236}">
                    <a16:creationId xmlns:a16="http://schemas.microsoft.com/office/drawing/2014/main" id="{26CBED7A-5ABA-F32A-37A9-B798675BE126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0" name="Google Shape;3511;p14">
            <a:extLst>
              <a:ext uri="{FF2B5EF4-FFF2-40B4-BE49-F238E27FC236}">
                <a16:creationId xmlns:a16="http://schemas.microsoft.com/office/drawing/2014/main" id="{FBFC78DC-F9A9-67C4-5B61-2653D3475EC6}"/>
              </a:ext>
            </a:extLst>
          </p:cNvPr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3512;p14">
            <a:extLst>
              <a:ext uri="{FF2B5EF4-FFF2-40B4-BE49-F238E27FC236}">
                <a16:creationId xmlns:a16="http://schemas.microsoft.com/office/drawing/2014/main" id="{1798AD4A-A4F8-F6A2-8890-8C433C33AB1A}"/>
              </a:ext>
            </a:extLst>
          </p:cNvPr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12" name="Google Shape;3513;p14">
              <a:extLst>
                <a:ext uri="{FF2B5EF4-FFF2-40B4-BE49-F238E27FC236}">
                  <a16:creationId xmlns:a16="http://schemas.microsoft.com/office/drawing/2014/main" id="{DD03F6D8-F005-5EC2-43AF-B4ED9A26FE9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514;p14">
              <a:extLst>
                <a:ext uri="{FF2B5EF4-FFF2-40B4-BE49-F238E27FC236}">
                  <a16:creationId xmlns:a16="http://schemas.microsoft.com/office/drawing/2014/main" id="{E7667C1B-A8E0-C6CA-3F2B-E3D91BACFF08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515;p14">
              <a:extLst>
                <a:ext uri="{FF2B5EF4-FFF2-40B4-BE49-F238E27FC236}">
                  <a16:creationId xmlns:a16="http://schemas.microsoft.com/office/drawing/2014/main" id="{8B0F3F88-0BAA-7F65-5D8D-959C50BEE0C2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3516;p14">
            <a:extLst>
              <a:ext uri="{FF2B5EF4-FFF2-40B4-BE49-F238E27FC236}">
                <a16:creationId xmlns:a16="http://schemas.microsoft.com/office/drawing/2014/main" id="{AE6B33D1-5B42-E479-B416-925008E7353E}"/>
              </a:ext>
            </a:extLst>
          </p:cNvPr>
          <p:cNvGrpSpPr/>
          <p:nvPr/>
        </p:nvGrpSpPr>
        <p:grpSpPr>
          <a:xfrm rot="781431">
            <a:off x="4207896" y="2228067"/>
            <a:ext cx="1611560" cy="588675"/>
            <a:chOff x="585620" y="2434717"/>
            <a:chExt cx="1611560" cy="588675"/>
          </a:xfrm>
        </p:grpSpPr>
        <p:sp>
          <p:nvSpPr>
            <p:cNvPr id="16" name="Google Shape;3517;p14">
              <a:extLst>
                <a:ext uri="{FF2B5EF4-FFF2-40B4-BE49-F238E27FC236}">
                  <a16:creationId xmlns:a16="http://schemas.microsoft.com/office/drawing/2014/main" id="{4665B7B2-BCEE-673D-4F45-BA323053C4E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518;p14">
              <a:extLst>
                <a:ext uri="{FF2B5EF4-FFF2-40B4-BE49-F238E27FC236}">
                  <a16:creationId xmlns:a16="http://schemas.microsoft.com/office/drawing/2014/main" id="{B2B5FE1D-8656-753F-1BC4-0D46E7DC06DE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954 - 141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3520;p14">
            <a:extLst>
              <a:ext uri="{FF2B5EF4-FFF2-40B4-BE49-F238E27FC236}">
                <a16:creationId xmlns:a16="http://schemas.microsoft.com/office/drawing/2014/main" id="{9C28C1B9-F4C7-7247-1ACF-3A26A33F4B57}"/>
              </a:ext>
            </a:extLst>
          </p:cNvPr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19" name="Google Shape;3521;p14">
              <a:extLst>
                <a:ext uri="{FF2B5EF4-FFF2-40B4-BE49-F238E27FC236}">
                  <a16:creationId xmlns:a16="http://schemas.microsoft.com/office/drawing/2014/main" id="{DF6B8BBC-6F94-B9F1-E603-E04250F57D2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522;p14">
              <a:extLst>
                <a:ext uri="{FF2B5EF4-FFF2-40B4-BE49-F238E27FC236}">
                  <a16:creationId xmlns:a16="http://schemas.microsoft.com/office/drawing/2014/main" id="{D9B1AD39-4328-F8AD-1232-B0E0F0F0C98F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523;p14">
              <a:extLst>
                <a:ext uri="{FF2B5EF4-FFF2-40B4-BE49-F238E27FC236}">
                  <a16:creationId xmlns:a16="http://schemas.microsoft.com/office/drawing/2014/main" id="{45C532E5-3636-A891-D8DE-3E3822057DF4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3524;p14">
            <a:extLst>
              <a:ext uri="{FF2B5EF4-FFF2-40B4-BE49-F238E27FC236}">
                <a16:creationId xmlns:a16="http://schemas.microsoft.com/office/drawing/2014/main" id="{D98F7D36-8CC2-F126-5325-289D133252FD}"/>
              </a:ext>
            </a:extLst>
          </p:cNvPr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23" name="Google Shape;3525;p14">
              <a:extLst>
                <a:ext uri="{FF2B5EF4-FFF2-40B4-BE49-F238E27FC236}">
                  <a16:creationId xmlns:a16="http://schemas.microsoft.com/office/drawing/2014/main" id="{12A3514F-5FB6-3F77-A3CD-79DC3F81D5FB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" name="Google Shape;3526;p14">
              <a:extLst>
                <a:ext uri="{FF2B5EF4-FFF2-40B4-BE49-F238E27FC236}">
                  <a16:creationId xmlns:a16="http://schemas.microsoft.com/office/drawing/2014/main" id="{BE40F721-C7E0-A251-B7C5-C52747D8DF3C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25" name="Google Shape;3527;p14">
                <a:extLst>
                  <a:ext uri="{FF2B5EF4-FFF2-40B4-BE49-F238E27FC236}">
                    <a16:creationId xmlns:a16="http://schemas.microsoft.com/office/drawing/2014/main" id="{A968BC66-B5F9-2383-A89C-9E70A8D3E356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3528;p14">
                <a:extLst>
                  <a:ext uri="{FF2B5EF4-FFF2-40B4-BE49-F238E27FC236}">
                    <a16:creationId xmlns:a16="http://schemas.microsoft.com/office/drawing/2014/main" id="{C3A39940-9F2E-2814-F4E5-76EA90F5958F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7" name="Google Shape;3529;p14">
            <a:extLst>
              <a:ext uri="{FF2B5EF4-FFF2-40B4-BE49-F238E27FC236}">
                <a16:creationId xmlns:a16="http://schemas.microsoft.com/office/drawing/2014/main" id="{824A30C7-A698-7066-B9A9-C19D613573AA}"/>
              </a:ext>
            </a:extLst>
          </p:cNvPr>
          <p:cNvSpPr/>
          <p:nvPr/>
        </p:nvSpPr>
        <p:spPr>
          <a:xfrm rot="20702646">
            <a:off x="10511038" y="2358700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" name="Google Shape;3530;p14">
            <a:extLst>
              <a:ext uri="{FF2B5EF4-FFF2-40B4-BE49-F238E27FC236}">
                <a16:creationId xmlns:a16="http://schemas.microsoft.com/office/drawing/2014/main" id="{16CC37DA-1728-63A2-8DD1-E57F8905437B}"/>
              </a:ext>
            </a:extLst>
          </p:cNvPr>
          <p:cNvGrpSpPr/>
          <p:nvPr/>
        </p:nvGrpSpPr>
        <p:grpSpPr>
          <a:xfrm>
            <a:off x="6681705" y="2092747"/>
            <a:ext cx="971411" cy="1263710"/>
            <a:chOff x="6681705" y="2092747"/>
            <a:chExt cx="971411" cy="1263710"/>
          </a:xfrm>
        </p:grpSpPr>
        <p:sp>
          <p:nvSpPr>
            <p:cNvPr id="29" name="Google Shape;3531;p14">
              <a:extLst>
                <a:ext uri="{FF2B5EF4-FFF2-40B4-BE49-F238E27FC236}">
                  <a16:creationId xmlns:a16="http://schemas.microsoft.com/office/drawing/2014/main" id="{F46A9233-2D05-919A-00C0-3CD62B617B7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534;p14">
              <a:extLst>
                <a:ext uri="{FF2B5EF4-FFF2-40B4-BE49-F238E27FC236}">
                  <a16:creationId xmlns:a16="http://schemas.microsoft.com/office/drawing/2014/main" id="{E21A5D04-E077-5283-37A1-2965AD022F83}"/>
                </a:ext>
              </a:extLst>
            </p:cNvPr>
            <p:cNvSpPr txBox="1"/>
            <p:nvPr/>
          </p:nvSpPr>
          <p:spPr>
            <a:xfrm rot="774204">
              <a:off x="6746882" y="2536134"/>
              <a:ext cx="90623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535;p14">
            <a:extLst>
              <a:ext uri="{FF2B5EF4-FFF2-40B4-BE49-F238E27FC236}">
                <a16:creationId xmlns:a16="http://schemas.microsoft.com/office/drawing/2014/main" id="{FABD6332-9077-FB56-F611-691BDC8FADB7}"/>
              </a:ext>
            </a:extLst>
          </p:cNvPr>
          <p:cNvSpPr/>
          <p:nvPr/>
        </p:nvSpPr>
        <p:spPr>
          <a:xfrm rot="909542">
            <a:off x="6702452" y="2513974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536;p14">
            <a:extLst>
              <a:ext uri="{FF2B5EF4-FFF2-40B4-BE49-F238E27FC236}">
                <a16:creationId xmlns:a16="http://schemas.microsoft.com/office/drawing/2014/main" id="{1E0EA9CB-39C6-EA2D-C33F-E6E37B897015}"/>
              </a:ext>
            </a:extLst>
          </p:cNvPr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245 – 125 = 120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537;p14">
            <a:extLst>
              <a:ext uri="{FF2B5EF4-FFF2-40B4-BE49-F238E27FC236}">
                <a16:creationId xmlns:a16="http://schemas.microsoft.com/office/drawing/2014/main" id="{865C0C19-0409-A0BE-0BAE-F9A67E6F7BF2}"/>
              </a:ext>
            </a:extLst>
          </p:cNvPr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538;p14">
            <a:extLst>
              <a:ext uri="{FF2B5EF4-FFF2-40B4-BE49-F238E27FC236}">
                <a16:creationId xmlns:a16="http://schemas.microsoft.com/office/drawing/2014/main" id="{D2FAA8AF-5851-1781-BCB8-F34F21FB0DA7}"/>
              </a:ext>
            </a:extLst>
          </p:cNvPr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954 – 141 &lt;  911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39;p14">
            <a:extLst>
              <a:ext uri="{FF2B5EF4-FFF2-40B4-BE49-F238E27FC236}">
                <a16:creationId xmlns:a16="http://schemas.microsoft.com/office/drawing/2014/main" id="{DBDFDFFC-2104-3300-2E7C-372C3EF729A2}"/>
              </a:ext>
            </a:extLst>
          </p:cNvPr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540;p14">
            <a:extLst>
              <a:ext uri="{FF2B5EF4-FFF2-40B4-BE49-F238E27FC236}">
                <a16:creationId xmlns:a16="http://schemas.microsoft.com/office/drawing/2014/main" id="{40CA39D3-A9CB-BA68-4A06-C92A95BE7A17}"/>
              </a:ext>
            </a:extLst>
          </p:cNvPr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727 – 413 &gt; 3 0 4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541;p14">
            <a:extLst>
              <a:ext uri="{FF2B5EF4-FFF2-40B4-BE49-F238E27FC236}">
                <a16:creationId xmlns:a16="http://schemas.microsoft.com/office/drawing/2014/main" id="{0969AA0A-A5D7-6643-3F7D-7E5CA0B4CC9A}"/>
              </a:ext>
            </a:extLst>
          </p:cNvPr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542;p14">
            <a:extLst>
              <a:ext uri="{FF2B5EF4-FFF2-40B4-BE49-F238E27FC236}">
                <a16:creationId xmlns:a16="http://schemas.microsoft.com/office/drawing/2014/main" id="{BBF69C5D-B40B-4B32-F6DC-D47B2BB4766A}"/>
              </a:ext>
            </a:extLst>
          </p:cNvPr>
          <p:cNvSpPr/>
          <p:nvPr/>
        </p:nvSpPr>
        <p:spPr>
          <a:xfrm rot="162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543;p14">
            <a:extLst>
              <a:ext uri="{FF2B5EF4-FFF2-40B4-BE49-F238E27FC236}">
                <a16:creationId xmlns:a16="http://schemas.microsoft.com/office/drawing/2014/main" id="{1C7AE02C-EF5E-4ABD-A90F-02675C096A7F}"/>
              </a:ext>
            </a:extLst>
          </p:cNvPr>
          <p:cNvSpPr txBox="1"/>
          <p:nvPr/>
        </p:nvSpPr>
        <p:spPr>
          <a:xfrm>
            <a:off x="5149099" y="4724758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813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3544;p14">
            <a:extLst>
              <a:ext uri="{FF2B5EF4-FFF2-40B4-BE49-F238E27FC236}">
                <a16:creationId xmlns:a16="http://schemas.microsoft.com/office/drawing/2014/main" id="{20C7FB2B-A6A8-0AD4-AC60-3EF37767BD46}"/>
              </a:ext>
            </a:extLst>
          </p:cNvPr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3548;p14">
            <a:extLst>
              <a:ext uri="{FF2B5EF4-FFF2-40B4-BE49-F238E27FC236}">
                <a16:creationId xmlns:a16="http://schemas.microsoft.com/office/drawing/2014/main" id="{F9D2EA75-BB5A-CE2B-A5A1-80AF6D65FA77}"/>
              </a:ext>
            </a:extLst>
          </p:cNvPr>
          <p:cNvSpPr/>
          <p:nvPr/>
        </p:nvSpPr>
        <p:spPr>
          <a:xfrm rot="162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3549;p14">
            <a:extLst>
              <a:ext uri="{FF2B5EF4-FFF2-40B4-BE49-F238E27FC236}">
                <a16:creationId xmlns:a16="http://schemas.microsoft.com/office/drawing/2014/main" id="{6CAFEB88-27F8-2E07-6E78-A1B73ED3F116}"/>
              </a:ext>
            </a:extLst>
          </p:cNvPr>
          <p:cNvSpPr txBox="1"/>
          <p:nvPr/>
        </p:nvSpPr>
        <p:spPr>
          <a:xfrm>
            <a:off x="8630612" y="4697620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5;p15">
            <a:extLst>
              <a:ext uri="{FF2B5EF4-FFF2-40B4-BE49-F238E27FC236}">
                <a16:creationId xmlns:a16="http://schemas.microsoft.com/office/drawing/2014/main" id="{F8C22C9E-4D56-89C6-7323-4AA094286350}"/>
              </a:ext>
            </a:extLst>
          </p:cNvPr>
          <p:cNvSpPr txBox="1"/>
          <p:nvPr/>
        </p:nvSpPr>
        <p:spPr>
          <a:xfrm>
            <a:off x="914400" y="599456"/>
            <a:ext cx="104866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5: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240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Google Shape;3557;p15">
            <a:extLst>
              <a:ext uri="{FF2B5EF4-FFF2-40B4-BE49-F238E27FC236}">
                <a16:creationId xmlns:a16="http://schemas.microsoft.com/office/drawing/2014/main" id="{DCCAEC2C-AB83-70D4-976D-17529A4D113A}"/>
              </a:ext>
            </a:extLst>
          </p:cNvPr>
          <p:cNvSpPr txBox="1"/>
          <p:nvPr/>
        </p:nvSpPr>
        <p:spPr>
          <a:xfrm>
            <a:off x="406727" y="2525916"/>
            <a:ext cx="5497989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: 465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240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3558;p15">
            <a:extLst>
              <a:ext uri="{FF2B5EF4-FFF2-40B4-BE49-F238E27FC236}">
                <a16:creationId xmlns:a16="http://schemas.microsoft.com/office/drawing/2014/main" id="{2101B4F7-AB56-E1CB-A0BB-6F30D33A70A5}"/>
              </a:ext>
            </a:extLst>
          </p:cNvPr>
          <p:cNvSpPr txBox="1"/>
          <p:nvPr/>
        </p:nvSpPr>
        <p:spPr>
          <a:xfrm>
            <a:off x="4954508" y="2550245"/>
            <a:ext cx="8365671" cy="27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giải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465 – 240 = 225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)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225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05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2CFBBB04-628B-4AC7-4D51-8B350B77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11" y="979617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0" y="1496492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41" y="2358274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9" y="2553393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05" y="180533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943420"/>
            <a:ext cx="3087284" cy="3087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34724"/>
            <a:ext cx="12420600" cy="1323276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" y="850122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3" y="2196820"/>
            <a:ext cx="1111317" cy="11113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01" y="1641161"/>
            <a:ext cx="1111317" cy="1111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5" y="1334789"/>
            <a:ext cx="1111317" cy="1111317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64280" y="1397462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01599" y="3158934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8918" y="4920406"/>
            <a:ext cx="609600" cy="609600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324911" y="454153"/>
            <a:ext cx="1000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Cây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hoa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toán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A9F7FF"/>
              </a:solidFill>
              <a:effectLst/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36" y="3023807"/>
            <a:ext cx="3087284" cy="3087284"/>
          </a:xfrm>
          <a:prstGeom prst="rect">
            <a:avLst/>
          </a:prstGeom>
        </p:spPr>
      </p:pic>
      <p:pic>
        <p:nvPicPr>
          <p:cNvPr id="1028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6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0091" y="1590889"/>
            <a:ext cx="7848018" cy="3170099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 2A gom được 358 kg giấy vụn. Lớp 2B gom được 243 kg giấy vụn. Hỏi lớp 2B gom được nhiều hơn lớp 2A bao nhiêu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 – lô – gam giấy vụn?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18" y="3132687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Ã¬nh áº£nh ChÃºc Má»«ng Äi Há»c Vui Váº» MÃ¹a Há»c Sinh, TrÆ°á»ng Há»c, Báº¯t Äáº§u Äi Há»c,  Váº½ Tay Sinh ViÃªn Háº¡nh PhÃºc miá»n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0" b="95313" l="0" r="100000">
                        <a14:foregroundMark x1="24844" y1="21875" x2="22031" y2="72031"/>
                        <a14:foregroundMark x1="27969" y1="26406" x2="33125" y2="79844"/>
                        <a14:foregroundMark x1="9063" y1="22813" x2="6094" y2="40625"/>
                        <a14:foregroundMark x1="9063" y1="37344" x2="20781" y2="47031"/>
                        <a14:foregroundMark x1="29531" y1="45781" x2="42188" y2="41406"/>
                        <a14:foregroundMark x1="3906" y1="22813" x2="15781" y2="20625"/>
                        <a14:foregroundMark x1="14844" y1="74375" x2="8125" y2="87031"/>
                        <a14:foregroundMark x1="57500" y1="16094" x2="61094" y2="36406"/>
                        <a14:foregroundMark x1="85313" y1="45313" x2="66094" y2="43281"/>
                        <a14:foregroundMark x1="65469" y1="42813" x2="67188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40" y="762585"/>
            <a:ext cx="5897810" cy="5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861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2754" y="2217043"/>
            <a:ext cx="6914099" cy="1938992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hãy nêu cách trừ số có ba chữ số cho số có ba chữ số (không nhớ)?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4"/>
            <a:ext cx="6832116" cy="68415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-1" y="1180618"/>
            <a:ext cx="5381625" cy="5677382"/>
            <a:chOff x="255904" y="756125"/>
            <a:chExt cx="4636465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636465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1390" y="2303299"/>
              <a:ext cx="3633213" cy="21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ghi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thắng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lưới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Nếu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bắt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84413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113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25799" y="1033613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567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542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4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508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768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260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1430D-23C0-09DC-5D1D-EBD1236A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0" y="0"/>
            <a:ext cx="3039992" cy="1300834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0E93968A-7AC6-5D9C-8D16-59E3DAD5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203" y="1092925"/>
            <a:ext cx="5331777" cy="1522683"/>
          </a:xfrm>
          <a:prstGeom prst="rect">
            <a:avLst/>
          </a:prstGeom>
        </p:spPr>
      </p:pic>
      <p:pic>
        <p:nvPicPr>
          <p:cNvPr id="3" name="Hình ảnh 6">
            <a:extLst>
              <a:ext uri="{FF2B5EF4-FFF2-40B4-BE49-F238E27FC236}">
                <a16:creationId xmlns:a16="http://schemas.microsoft.com/office/drawing/2014/main" id="{46B99131-83DD-063F-AEE7-65B607DA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921" y="2456121"/>
            <a:ext cx="7085412" cy="822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74CA9-2CD8-92E1-B0D4-E3745C68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070" y="3210140"/>
            <a:ext cx="2133785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&#10;&#10;AI-generated content may be incorrect.">
            <a:extLst>
              <a:ext uri="{FF2B5EF4-FFF2-40B4-BE49-F238E27FC236}">
                <a16:creationId xmlns:a16="http://schemas.microsoft.com/office/drawing/2014/main" id="{AF7C5C0F-7923-0D3F-5456-917ADF97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0" y="784247"/>
            <a:ext cx="9034130" cy="4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347;p11">
            <a:extLst>
              <a:ext uri="{FF2B5EF4-FFF2-40B4-BE49-F238E27FC236}">
                <a16:creationId xmlns:a16="http://schemas.microsoft.com/office/drawing/2014/main" id="{0166B5B0-6CA0-C585-01FD-87D33B2A290D}"/>
              </a:ext>
            </a:extLst>
          </p:cNvPr>
          <p:cNvGrpSpPr/>
          <p:nvPr/>
        </p:nvGrpSpPr>
        <p:grpSpPr>
          <a:xfrm>
            <a:off x="1263368" y="966142"/>
            <a:ext cx="5158696" cy="570588"/>
            <a:chOff x="1296327" y="1647588"/>
            <a:chExt cx="5158696" cy="570588"/>
          </a:xfrm>
        </p:grpSpPr>
        <p:sp>
          <p:nvSpPr>
            <p:cNvPr id="29" name="Google Shape;3348;p11">
              <a:extLst>
                <a:ext uri="{FF2B5EF4-FFF2-40B4-BE49-F238E27FC236}">
                  <a16:creationId xmlns:a16="http://schemas.microsoft.com/office/drawing/2014/main" id="{3195D17D-FA7D-84EF-7DC8-1826BAA3365D}"/>
                </a:ext>
              </a:extLst>
            </p:cNvPr>
            <p:cNvSpPr txBox="1"/>
            <p:nvPr/>
          </p:nvSpPr>
          <p:spPr>
            <a:xfrm>
              <a:off x="1866914" y="1694956"/>
              <a:ext cx="458810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30" name="Google Shape;3349;p11">
              <a:extLst>
                <a:ext uri="{FF2B5EF4-FFF2-40B4-BE49-F238E27FC236}">
                  <a16:creationId xmlns:a16="http://schemas.microsoft.com/office/drawing/2014/main" id="{215C1BC9-77C7-CCE9-302E-626B2071F6B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350;p11">
            <a:extLst>
              <a:ext uri="{FF2B5EF4-FFF2-40B4-BE49-F238E27FC236}">
                <a16:creationId xmlns:a16="http://schemas.microsoft.com/office/drawing/2014/main" id="{8104E853-4EAF-AC8A-4302-A30D1361EB3B}"/>
              </a:ext>
            </a:extLst>
          </p:cNvPr>
          <p:cNvGrpSpPr/>
          <p:nvPr/>
        </p:nvGrpSpPr>
        <p:grpSpPr>
          <a:xfrm>
            <a:off x="1559294" y="1948311"/>
            <a:ext cx="1969573" cy="2040125"/>
            <a:chOff x="1566470" y="2095726"/>
            <a:chExt cx="1147790" cy="2040125"/>
          </a:xfrm>
        </p:grpSpPr>
        <p:grpSp>
          <p:nvGrpSpPr>
            <p:cNvPr id="32" name="Google Shape;3351;p11">
              <a:extLst>
                <a:ext uri="{FF2B5EF4-FFF2-40B4-BE49-F238E27FC236}">
                  <a16:creationId xmlns:a16="http://schemas.microsoft.com/office/drawing/2014/main" id="{A5D01522-D98B-D3D7-0A32-A3AA050946D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4" name="Google Shape;3352;p11">
                <a:extLst>
                  <a:ext uri="{FF2B5EF4-FFF2-40B4-BE49-F238E27FC236}">
                    <a16:creationId xmlns:a16="http://schemas.microsoft.com/office/drawing/2014/main" id="{44E6BBB0-655A-5CD0-E4DC-DD7DF64E5A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5" name="Google Shape;3353;p11">
                <a:extLst>
                  <a:ext uri="{FF2B5EF4-FFF2-40B4-BE49-F238E27FC236}">
                    <a16:creationId xmlns:a16="http://schemas.microsoft.com/office/drawing/2014/main" id="{ADC16C50-B6F0-15DE-1D81-A0E450DDB699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33" name="Google Shape;3354;p11">
              <a:extLst>
                <a:ext uri="{FF2B5EF4-FFF2-40B4-BE49-F238E27FC236}">
                  <a16:creationId xmlns:a16="http://schemas.microsoft.com/office/drawing/2014/main" id="{E7018A1B-5456-439E-416D-48BBA7BD9C9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Google Shape;3355;p11">
            <a:extLst>
              <a:ext uri="{FF2B5EF4-FFF2-40B4-BE49-F238E27FC236}">
                <a16:creationId xmlns:a16="http://schemas.microsoft.com/office/drawing/2014/main" id="{EED6025C-5F09-85EE-A8F8-945F423428DC}"/>
              </a:ext>
            </a:extLst>
          </p:cNvPr>
          <p:cNvSpPr txBox="1"/>
          <p:nvPr/>
        </p:nvSpPr>
        <p:spPr>
          <a:xfrm>
            <a:off x="1967283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7" name="Google Shape;3356;p11">
            <a:extLst>
              <a:ext uri="{FF2B5EF4-FFF2-40B4-BE49-F238E27FC236}">
                <a16:creationId xmlns:a16="http://schemas.microsoft.com/office/drawing/2014/main" id="{924FF45E-101F-2602-C855-68F54ABCE710}"/>
              </a:ext>
            </a:extLst>
          </p:cNvPr>
          <p:cNvSpPr/>
          <p:nvPr/>
        </p:nvSpPr>
        <p:spPr>
          <a:xfrm>
            <a:off x="1936029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357;p11">
            <a:extLst>
              <a:ext uri="{FF2B5EF4-FFF2-40B4-BE49-F238E27FC236}">
                <a16:creationId xmlns:a16="http://schemas.microsoft.com/office/drawing/2014/main" id="{B416AA05-79A5-0C6D-FAA2-186F230DEB4E}"/>
              </a:ext>
            </a:extLst>
          </p:cNvPr>
          <p:cNvSpPr/>
          <p:nvPr/>
        </p:nvSpPr>
        <p:spPr>
          <a:xfrm>
            <a:off x="2878683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358;p11">
            <a:extLst>
              <a:ext uri="{FF2B5EF4-FFF2-40B4-BE49-F238E27FC236}">
                <a16:creationId xmlns:a16="http://schemas.microsoft.com/office/drawing/2014/main" id="{B361E539-EC07-C57B-8935-930D95B08701}"/>
              </a:ext>
            </a:extLst>
          </p:cNvPr>
          <p:cNvSpPr/>
          <p:nvPr/>
        </p:nvSpPr>
        <p:spPr>
          <a:xfrm>
            <a:off x="2387350" y="421174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3359;p11">
            <a:extLst>
              <a:ext uri="{FF2B5EF4-FFF2-40B4-BE49-F238E27FC236}">
                <a16:creationId xmlns:a16="http://schemas.microsoft.com/office/drawing/2014/main" id="{0D49B909-696E-CDC7-2A64-B4BCBB144E1F}"/>
              </a:ext>
            </a:extLst>
          </p:cNvPr>
          <p:cNvGrpSpPr/>
          <p:nvPr/>
        </p:nvGrpSpPr>
        <p:grpSpPr>
          <a:xfrm>
            <a:off x="5036785" y="1948311"/>
            <a:ext cx="1969573" cy="2123658"/>
            <a:chOff x="1566470" y="2095726"/>
            <a:chExt cx="1147790" cy="2123658"/>
          </a:xfrm>
        </p:grpSpPr>
        <p:grpSp>
          <p:nvGrpSpPr>
            <p:cNvPr id="41" name="Google Shape;3360;p11">
              <a:extLst>
                <a:ext uri="{FF2B5EF4-FFF2-40B4-BE49-F238E27FC236}">
                  <a16:creationId xmlns:a16="http://schemas.microsoft.com/office/drawing/2014/main" id="{D7EFB1BA-6759-B4AD-0BDC-4F0094BBCC2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43" name="Google Shape;3361;p11">
                <a:extLst>
                  <a:ext uri="{FF2B5EF4-FFF2-40B4-BE49-F238E27FC236}">
                    <a16:creationId xmlns:a16="http://schemas.microsoft.com/office/drawing/2014/main" id="{40D6FE55-BB17-D5F9-45CE-D7F5AA9B771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362;p11">
                <a:extLst>
                  <a:ext uri="{FF2B5EF4-FFF2-40B4-BE49-F238E27FC236}">
                    <a16:creationId xmlns:a16="http://schemas.microsoft.com/office/drawing/2014/main" id="{51052DAA-C40A-9B77-0019-D3A1373D3B3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42" name="Google Shape;3363;p11">
              <a:extLst>
                <a:ext uri="{FF2B5EF4-FFF2-40B4-BE49-F238E27FC236}">
                  <a16:creationId xmlns:a16="http://schemas.microsoft.com/office/drawing/2014/main" id="{56CD33D4-34F4-7025-387B-D05B71E16E01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Google Shape;3364;p11">
            <a:extLst>
              <a:ext uri="{FF2B5EF4-FFF2-40B4-BE49-F238E27FC236}">
                <a16:creationId xmlns:a16="http://schemas.microsoft.com/office/drawing/2014/main" id="{ECC49CBA-C224-B0B5-B703-CF7CFDB1B9DE}"/>
              </a:ext>
            </a:extLst>
          </p:cNvPr>
          <p:cNvSpPr txBox="1"/>
          <p:nvPr/>
        </p:nvSpPr>
        <p:spPr>
          <a:xfrm>
            <a:off x="5444774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6" name="Google Shape;3365;p11">
            <a:extLst>
              <a:ext uri="{FF2B5EF4-FFF2-40B4-BE49-F238E27FC236}">
                <a16:creationId xmlns:a16="http://schemas.microsoft.com/office/drawing/2014/main" id="{CF062D8C-7B23-96AF-EDE0-3BA80496A904}"/>
              </a:ext>
            </a:extLst>
          </p:cNvPr>
          <p:cNvSpPr/>
          <p:nvPr/>
        </p:nvSpPr>
        <p:spPr>
          <a:xfrm>
            <a:off x="5852763" y="220656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366;p11">
            <a:extLst>
              <a:ext uri="{FF2B5EF4-FFF2-40B4-BE49-F238E27FC236}">
                <a16:creationId xmlns:a16="http://schemas.microsoft.com/office/drawing/2014/main" id="{502EF881-3D9E-D4E2-8606-2999F740FE9F}"/>
              </a:ext>
            </a:extLst>
          </p:cNvPr>
          <p:cNvSpPr/>
          <p:nvPr/>
        </p:nvSpPr>
        <p:spPr>
          <a:xfrm>
            <a:off x="5351864" y="32381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367;p11">
            <a:extLst>
              <a:ext uri="{FF2B5EF4-FFF2-40B4-BE49-F238E27FC236}">
                <a16:creationId xmlns:a16="http://schemas.microsoft.com/office/drawing/2014/main" id="{33A9CF2D-8D4F-4A0D-C8FB-5B030D1C401A}"/>
              </a:ext>
            </a:extLst>
          </p:cNvPr>
          <p:cNvSpPr/>
          <p:nvPr/>
        </p:nvSpPr>
        <p:spPr>
          <a:xfrm>
            <a:off x="6356174" y="418806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3368;p11">
            <a:extLst>
              <a:ext uri="{FF2B5EF4-FFF2-40B4-BE49-F238E27FC236}">
                <a16:creationId xmlns:a16="http://schemas.microsoft.com/office/drawing/2014/main" id="{2FEA6756-5BA8-CB0F-3BEA-F30C492F5EDC}"/>
              </a:ext>
            </a:extLst>
          </p:cNvPr>
          <p:cNvGrpSpPr/>
          <p:nvPr/>
        </p:nvGrpSpPr>
        <p:grpSpPr>
          <a:xfrm>
            <a:off x="8298239" y="1948311"/>
            <a:ext cx="1969573" cy="2123658"/>
            <a:chOff x="1566470" y="2095726"/>
            <a:chExt cx="1147790" cy="2123658"/>
          </a:xfrm>
        </p:grpSpPr>
        <p:grpSp>
          <p:nvGrpSpPr>
            <p:cNvPr id="50" name="Google Shape;3369;p11">
              <a:extLst>
                <a:ext uri="{FF2B5EF4-FFF2-40B4-BE49-F238E27FC236}">
                  <a16:creationId xmlns:a16="http://schemas.microsoft.com/office/drawing/2014/main" id="{4EFC7D4C-4C42-E0D2-BEB6-7ECA4FFEBA1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52" name="Google Shape;3370;p11">
                <a:extLst>
                  <a:ext uri="{FF2B5EF4-FFF2-40B4-BE49-F238E27FC236}">
                    <a16:creationId xmlns:a16="http://schemas.microsoft.com/office/drawing/2014/main" id="{CEFF24A6-5901-3C87-5084-56393B507AD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371;p11">
                <a:extLst>
                  <a:ext uri="{FF2B5EF4-FFF2-40B4-BE49-F238E27FC236}">
                    <a16:creationId xmlns:a16="http://schemas.microsoft.com/office/drawing/2014/main" id="{692786F4-E474-93AA-F1BE-631E94A6B88F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51" name="Google Shape;3372;p11">
              <a:extLst>
                <a:ext uri="{FF2B5EF4-FFF2-40B4-BE49-F238E27FC236}">
                  <a16:creationId xmlns:a16="http://schemas.microsoft.com/office/drawing/2014/main" id="{B9A9E1F4-3F1B-C619-5DC4-8082C20D3659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" name="Google Shape;3373;p11">
            <a:extLst>
              <a:ext uri="{FF2B5EF4-FFF2-40B4-BE49-F238E27FC236}">
                <a16:creationId xmlns:a16="http://schemas.microsoft.com/office/drawing/2014/main" id="{6D077556-6C87-ABEE-5CB3-C4A80F031A91}"/>
              </a:ext>
            </a:extLst>
          </p:cNvPr>
          <p:cNvSpPr txBox="1"/>
          <p:nvPr/>
        </p:nvSpPr>
        <p:spPr>
          <a:xfrm>
            <a:off x="8706228" y="3924763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5" name="Google Shape;3374;p11">
            <a:extLst>
              <a:ext uri="{FF2B5EF4-FFF2-40B4-BE49-F238E27FC236}">
                <a16:creationId xmlns:a16="http://schemas.microsoft.com/office/drawing/2014/main" id="{C08DCFD3-EDB8-32BC-3330-7F8E2C7C703B}"/>
              </a:ext>
            </a:extLst>
          </p:cNvPr>
          <p:cNvSpPr/>
          <p:nvPr/>
        </p:nvSpPr>
        <p:spPr>
          <a:xfrm>
            <a:off x="9644227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75;p11">
            <a:extLst>
              <a:ext uri="{FF2B5EF4-FFF2-40B4-BE49-F238E27FC236}">
                <a16:creationId xmlns:a16="http://schemas.microsoft.com/office/drawing/2014/main" id="{CED36E52-85DB-5469-F189-0F6736828EB5}"/>
              </a:ext>
            </a:extLst>
          </p:cNvPr>
          <p:cNvSpPr/>
          <p:nvPr/>
        </p:nvSpPr>
        <p:spPr>
          <a:xfrm>
            <a:off x="9126295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76;p11">
            <a:extLst>
              <a:ext uri="{FF2B5EF4-FFF2-40B4-BE49-F238E27FC236}">
                <a16:creationId xmlns:a16="http://schemas.microsoft.com/office/drawing/2014/main" id="{EE2E815B-58BE-4A0E-6220-0C5D61D1C354}"/>
              </a:ext>
            </a:extLst>
          </p:cNvPr>
          <p:cNvSpPr/>
          <p:nvPr/>
        </p:nvSpPr>
        <p:spPr>
          <a:xfrm>
            <a:off x="8626826" y="416986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3">
            <a:extLst>
              <a:ext uri="{FF2B5EF4-FFF2-40B4-BE49-F238E27FC236}">
                <a16:creationId xmlns:a16="http://schemas.microsoft.com/office/drawing/2014/main" id="{DE85EF92-B120-AF4B-71ED-66DFE0DA3A60}"/>
              </a:ext>
            </a:extLst>
          </p:cNvPr>
          <p:cNvSpPr/>
          <p:nvPr/>
        </p:nvSpPr>
        <p:spPr>
          <a:xfrm>
            <a:off x="6977120" y="1337933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3" name="Shape 233">
            <a:extLst>
              <a:ext uri="{FF2B5EF4-FFF2-40B4-BE49-F238E27FC236}">
                <a16:creationId xmlns:a16="http://schemas.microsoft.com/office/drawing/2014/main" id="{27809925-F352-46F9-74F6-6F222E27FCAC}"/>
              </a:ext>
            </a:extLst>
          </p:cNvPr>
          <p:cNvSpPr/>
          <p:nvPr/>
        </p:nvSpPr>
        <p:spPr>
          <a:xfrm>
            <a:off x="8631603" y="4529087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:a16="http://schemas.microsoft.com/office/drawing/2014/main" id="{7C26501A-D885-5CB5-5AB9-D3B49CC6B8C6}"/>
              </a:ext>
            </a:extLst>
          </p:cNvPr>
          <p:cNvSpPr/>
          <p:nvPr/>
        </p:nvSpPr>
        <p:spPr>
          <a:xfrm>
            <a:off x="6126419" y="4387603"/>
            <a:ext cx="2178828" cy="29514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grpSp>
        <p:nvGrpSpPr>
          <p:cNvPr id="5" name="Group 1261">
            <a:extLst>
              <a:ext uri="{FF2B5EF4-FFF2-40B4-BE49-F238E27FC236}">
                <a16:creationId xmlns:a16="http://schemas.microsoft.com/office/drawing/2014/main" id="{848577F4-C101-F176-13C8-1D6F2D850261}"/>
              </a:ext>
            </a:extLst>
          </p:cNvPr>
          <p:cNvGrpSpPr/>
          <p:nvPr/>
        </p:nvGrpSpPr>
        <p:grpSpPr>
          <a:xfrm>
            <a:off x="6943038" y="3552275"/>
            <a:ext cx="467620" cy="422875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F2328191-3E83-C2B4-942E-F0837ACFF43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334A0217-BABB-E0BB-8D49-AA1006C87356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Text Box 23">
            <a:extLst>
              <a:ext uri="{FF2B5EF4-FFF2-40B4-BE49-F238E27FC236}">
                <a16:creationId xmlns:a16="http://schemas.microsoft.com/office/drawing/2014/main" id="{E45AF2CC-58EA-F669-D759-3FD79BBC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2" y="134067"/>
            <a:ext cx="8499331" cy="646331"/>
          </a:xfrm>
          <a:prstGeom prst="rect">
            <a:avLst/>
          </a:prstGeom>
          <a:solidFill>
            <a:srgbClr val="DC4489">
              <a:alpha val="43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2: Quan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4000317C-C103-C78E-AF25-498E0AAD1068}"/>
              </a:ext>
            </a:extLst>
          </p:cNvPr>
          <p:cNvGrpSpPr/>
          <p:nvPr/>
        </p:nvGrpSpPr>
        <p:grpSpPr>
          <a:xfrm>
            <a:off x="2094577" y="870969"/>
            <a:ext cx="7468906" cy="2027158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86069612-BE9F-D0B5-DAB4-4DF6EDD42BD8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EBB79033-403B-7CBC-7391-B6B283F0FE82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7A3C0-577A-674D-EBAC-8C5F01249960}"/>
              </a:ext>
            </a:extLst>
          </p:cNvPr>
          <p:cNvGrpSpPr/>
          <p:nvPr/>
        </p:nvGrpSpPr>
        <p:grpSpPr>
          <a:xfrm>
            <a:off x="1634753" y="3050019"/>
            <a:ext cx="2445819" cy="1378390"/>
            <a:chOff x="1634753" y="3050019"/>
            <a:chExt cx="2445819" cy="1378390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B0BDF2FD-90FD-6FC6-7314-6AF78582A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866">
              <a:off x="1634753" y="3050019"/>
              <a:ext cx="2445819" cy="1378390"/>
            </a:xfrm>
            <a:prstGeom prst="rect">
              <a:avLst/>
            </a:prstGeom>
          </p:spPr>
        </p:pic>
        <p:sp>
          <p:nvSpPr>
            <p:cNvPr id="14" name="Google Shape;3390;p12">
              <a:extLst>
                <a:ext uri="{FF2B5EF4-FFF2-40B4-BE49-F238E27FC236}">
                  <a16:creationId xmlns:a16="http://schemas.microsoft.com/office/drawing/2014/main" id="{3DD771AF-88F1-2681-5B50-EE42E1562AEF}"/>
                </a:ext>
              </a:extLst>
            </p:cNvPr>
            <p:cNvSpPr txBox="1"/>
            <p:nvPr/>
          </p:nvSpPr>
          <p:spPr>
            <a:xfrm>
              <a:off x="2231903" y="3314950"/>
              <a:ext cx="1364434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1BA7A8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311</a:t>
              </a:r>
              <a:endParaRPr kumimoji="0" sz="5000" b="1" i="0" u="none" strike="noStrike" kern="1200" cap="none" spc="0" normalizeH="0" baseline="0" noProof="0" dirty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93CDF001-12FB-40BF-C7A0-AC7E4145E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4364302" y="2972295"/>
            <a:ext cx="2445819" cy="1378390"/>
          </a:xfrm>
          <a:prstGeom prst="rect">
            <a:avLst/>
          </a:prstGeom>
        </p:spPr>
      </p:pic>
      <p:sp>
        <p:nvSpPr>
          <p:cNvPr id="16" name="Google Shape;3389;p12">
            <a:extLst>
              <a:ext uri="{FF2B5EF4-FFF2-40B4-BE49-F238E27FC236}">
                <a16:creationId xmlns:a16="http://schemas.microsoft.com/office/drawing/2014/main" id="{E76AB836-3C1F-E19E-768F-B42EBCFC5BE0}"/>
              </a:ext>
            </a:extLst>
          </p:cNvPr>
          <p:cNvSpPr txBox="1"/>
          <p:nvPr/>
        </p:nvSpPr>
        <p:spPr>
          <a:xfrm>
            <a:off x="4921759" y="3254428"/>
            <a:ext cx="146982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311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477C6A2F-3FD4-F38F-E5D6-CEB2BCE1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7133045" y="2961964"/>
            <a:ext cx="2445819" cy="1378390"/>
          </a:xfrm>
          <a:prstGeom prst="rect">
            <a:avLst/>
          </a:prstGeom>
        </p:spPr>
      </p:pic>
      <p:sp>
        <p:nvSpPr>
          <p:cNvPr id="18" name="Google Shape;3388;p12">
            <a:extLst>
              <a:ext uri="{FF2B5EF4-FFF2-40B4-BE49-F238E27FC236}">
                <a16:creationId xmlns:a16="http://schemas.microsoft.com/office/drawing/2014/main" id="{BA402B4B-68A6-E161-D67E-F046168E11C4}"/>
              </a:ext>
            </a:extLst>
          </p:cNvPr>
          <p:cNvSpPr txBox="1"/>
          <p:nvPr/>
        </p:nvSpPr>
        <p:spPr>
          <a:xfrm>
            <a:off x="7687996" y="3254428"/>
            <a:ext cx="15698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412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391;p12">
            <a:extLst>
              <a:ext uri="{FF2B5EF4-FFF2-40B4-BE49-F238E27FC236}">
                <a16:creationId xmlns:a16="http://schemas.microsoft.com/office/drawing/2014/main" id="{25BCD241-F49C-50C8-D77B-3EF50FBA8FF6}"/>
              </a:ext>
            </a:extLst>
          </p:cNvPr>
          <p:cNvSpPr txBox="1"/>
          <p:nvPr/>
        </p:nvSpPr>
        <p:spPr>
          <a:xfrm>
            <a:off x="3930669" y="3308347"/>
            <a:ext cx="568281" cy="86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90B0C8-D90E-E848-B6E2-BBD4B5AA02B3}"/>
              </a:ext>
            </a:extLst>
          </p:cNvPr>
          <p:cNvGrpSpPr/>
          <p:nvPr/>
        </p:nvGrpSpPr>
        <p:grpSpPr>
          <a:xfrm>
            <a:off x="907940" y="4458579"/>
            <a:ext cx="9895477" cy="2194846"/>
            <a:chOff x="907940" y="4458579"/>
            <a:chExt cx="9895477" cy="21948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0F32D82-C32A-AFDE-6354-A7901771D34A}"/>
                </a:ext>
              </a:extLst>
            </p:cNvPr>
            <p:cNvSpPr/>
            <p:nvPr/>
          </p:nvSpPr>
          <p:spPr>
            <a:xfrm>
              <a:off x="907940" y="4458579"/>
              <a:ext cx="9850056" cy="21948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89000"/>
              </a:schemeClr>
            </a:solidFill>
            <a:ln w="317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Google Shape;3387;p12">
              <a:extLst>
                <a:ext uri="{FF2B5EF4-FFF2-40B4-BE49-F238E27FC236}">
                  <a16:creationId xmlns:a16="http://schemas.microsoft.com/office/drawing/2014/main" id="{580CE6B5-26B1-960B-0AB1-EED1095FB040}"/>
                </a:ext>
              </a:extLst>
            </p:cNvPr>
            <p:cNvSpPr txBox="1"/>
            <p:nvPr/>
          </p:nvSpPr>
          <p:spPr>
            <a:xfrm>
              <a:off x="1156875" y="4559206"/>
              <a:ext cx="9646542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bọ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2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3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442</Words>
  <Application>Microsoft Office PowerPoint</Application>
  <PresentationFormat>Widescreen</PresentationFormat>
  <Paragraphs>120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等线</vt:lpstr>
      <vt:lpstr>Arial</vt:lpstr>
      <vt:lpstr>Arial-Rounded</vt:lpstr>
      <vt:lpstr>Calibri</vt:lpstr>
      <vt:lpstr>Cambria</vt:lpstr>
      <vt:lpstr>UTM Avo</vt:lpstr>
      <vt:lpstr>UTM Avo</vt:lpstr>
      <vt:lpstr>UTM Chickenhawk</vt:lpstr>
      <vt:lpstr>UVN Thanh Pho Nang</vt:lpstr>
      <vt:lpstr>思源黑体 CN Normal</vt:lpstr>
      <vt:lpstr>2_Office 主题</vt:lpstr>
      <vt:lpstr>https://www.freeppt7.com</vt:lpstr>
      <vt:lpstr>自定义设计方案</vt:lpstr>
      <vt:lpstr>1_Office 主题​​</vt:lpstr>
      <vt:lpstr>Chủ đề Office</vt:lpstr>
      <vt:lpstr>4_第一PPT，www.1ppt.com</vt:lpstr>
      <vt:lpstr>2_Office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56</cp:revision>
  <dcterms:created xsi:type="dcterms:W3CDTF">2021-07-20T01:55:21Z</dcterms:created>
  <dcterms:modified xsi:type="dcterms:W3CDTF">2026-04-13T04:56:45Z</dcterms:modified>
</cp:coreProperties>
</file>