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13" r:id="rId4"/>
    <p:sldMasterId id="2147483921" r:id="rId5"/>
    <p:sldMasterId id="2147484028" r:id="rId6"/>
    <p:sldMasterId id="2147484040" r:id="rId7"/>
  </p:sldMasterIdLst>
  <p:notesMasterIdLst>
    <p:notesMasterId r:id="rId16"/>
  </p:notesMasterIdLst>
  <p:sldIdLst>
    <p:sldId id="258" r:id="rId8"/>
    <p:sldId id="3402" r:id="rId9"/>
    <p:sldId id="3403" r:id="rId10"/>
    <p:sldId id="348" r:id="rId11"/>
    <p:sldId id="339" r:id="rId12"/>
    <p:sldId id="3401" r:id="rId13"/>
    <p:sldId id="2890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4982" y="91440"/>
            <a:ext cx="989214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06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9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6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85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68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8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79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3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91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7121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1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8" name="任意多边形: 形状 40">
            <a:extLst>
              <a:ext uri="{FF2B5EF4-FFF2-40B4-BE49-F238E27FC236}">
                <a16:creationId xmlns:a16="http://schemas.microsoft.com/office/drawing/2014/main" id="{D23A8A3E-3F5A-0505-E390-CFB7F88A90ED}"/>
              </a:ext>
            </a:extLst>
          </p:cNvPr>
          <p:cNvSpPr/>
          <p:nvPr userDrawn="1"/>
        </p:nvSpPr>
        <p:spPr>
          <a:xfrm>
            <a:off x="-762" y="505872"/>
            <a:ext cx="12192000" cy="6097801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998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6187"/>
            <a:ext cx="3813993" cy="17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67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1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1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9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0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0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gif"/><Relationship Id="rId5" Type="http://schemas.openxmlformats.org/officeDocument/2006/relationships/image" Target="../media/image20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38" name="Nhóm 21">
            <a:extLst>
              <a:ext uri="{FF2B5EF4-FFF2-40B4-BE49-F238E27FC236}">
                <a16:creationId xmlns:a16="http://schemas.microsoft.com/office/drawing/2014/main" id="{F31A24BF-B830-9F97-92AB-44F07F48108A}"/>
              </a:ext>
            </a:extLst>
          </p:cNvPr>
          <p:cNvGrpSpPr/>
          <p:nvPr/>
        </p:nvGrpSpPr>
        <p:grpSpPr>
          <a:xfrm>
            <a:off x="-1" y="189361"/>
            <a:ext cx="12493256" cy="5967972"/>
            <a:chOff x="650697" y="363946"/>
            <a:chExt cx="11149873" cy="5967972"/>
          </a:xfrm>
        </p:grpSpPr>
        <p:grpSp>
          <p:nvGrpSpPr>
            <p:cNvPr id="39" name="Nhóm 5">
              <a:extLst>
                <a:ext uri="{FF2B5EF4-FFF2-40B4-BE49-F238E27FC236}">
                  <a16:creationId xmlns:a16="http://schemas.microsoft.com/office/drawing/2014/main" id="{E843F76B-69AC-1264-93C1-7ACDAADF2C9A}"/>
                </a:ext>
              </a:extLst>
            </p:cNvPr>
            <p:cNvGrpSpPr/>
            <p:nvPr/>
          </p:nvGrpSpPr>
          <p:grpSpPr>
            <a:xfrm>
              <a:off x="1264651" y="363946"/>
              <a:ext cx="10535919" cy="5967972"/>
              <a:chOff x="1264651" y="363946"/>
              <a:chExt cx="10535919" cy="5967972"/>
            </a:xfrm>
          </p:grpSpPr>
          <p:grpSp>
            <p:nvGrpSpPr>
              <p:cNvPr id="41" name="Nhóm 6">
                <a:extLst>
                  <a:ext uri="{FF2B5EF4-FFF2-40B4-BE49-F238E27FC236}">
                    <a16:creationId xmlns:a16="http://schemas.microsoft.com/office/drawing/2014/main" id="{590448FA-0C04-D7AB-ED0E-B5C0D9CEC4A6}"/>
                  </a:ext>
                </a:extLst>
              </p:cNvPr>
              <p:cNvGrpSpPr/>
              <p:nvPr/>
            </p:nvGrpSpPr>
            <p:grpSpPr>
              <a:xfrm>
                <a:off x="1264651" y="849362"/>
                <a:ext cx="10367198" cy="5482556"/>
                <a:chOff x="2455519" y="203325"/>
                <a:chExt cx="8812118" cy="4754804"/>
              </a:xfrm>
            </p:grpSpPr>
            <p:sp>
              <p:nvSpPr>
                <p:cNvPr id="43" name="Hình chữ nhật: Góc Tròn 7">
                  <a:extLst>
                    <a:ext uri="{FF2B5EF4-FFF2-40B4-BE49-F238E27FC236}">
                      <a16:creationId xmlns:a16="http://schemas.microsoft.com/office/drawing/2014/main" id="{515AA468-58C5-4C04-0217-54E50C1AB225}"/>
                    </a:ext>
                  </a:extLst>
                </p:cNvPr>
                <p:cNvSpPr/>
                <p:nvPr/>
              </p:nvSpPr>
              <p:spPr>
                <a:xfrm>
                  <a:off x="2731687" y="321418"/>
                  <a:ext cx="7888406" cy="4636711"/>
                </a:xfrm>
                <a:custGeom>
                  <a:avLst/>
                  <a:gdLst>
                    <a:gd name="connsiteX0" fmla="*/ 0 w 7888406"/>
                    <a:gd name="connsiteY0" fmla="*/ 772801 h 4636711"/>
                    <a:gd name="connsiteX1" fmla="*/ 772801 w 7888406"/>
                    <a:gd name="connsiteY1" fmla="*/ 0 h 4636711"/>
                    <a:gd name="connsiteX2" fmla="*/ 7115605 w 7888406"/>
                    <a:gd name="connsiteY2" fmla="*/ 0 h 4636711"/>
                    <a:gd name="connsiteX3" fmla="*/ 7888406 w 7888406"/>
                    <a:gd name="connsiteY3" fmla="*/ 772801 h 4636711"/>
                    <a:gd name="connsiteX4" fmla="*/ 7888406 w 7888406"/>
                    <a:gd name="connsiteY4" fmla="*/ 3863910 h 4636711"/>
                    <a:gd name="connsiteX5" fmla="*/ 7115605 w 7888406"/>
                    <a:gd name="connsiteY5" fmla="*/ 4636711 h 4636711"/>
                    <a:gd name="connsiteX6" fmla="*/ 772801 w 7888406"/>
                    <a:gd name="connsiteY6" fmla="*/ 4636711 h 4636711"/>
                    <a:gd name="connsiteX7" fmla="*/ 0 w 7888406"/>
                    <a:gd name="connsiteY7" fmla="*/ 3863910 h 4636711"/>
                    <a:gd name="connsiteX8" fmla="*/ 0 w 7888406"/>
                    <a:gd name="connsiteY8" fmla="*/ 772801 h 463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8406" h="4636711" fill="none" extrusionOk="0">
                      <a:moveTo>
                        <a:pt x="0" y="772801"/>
                      </a:moveTo>
                      <a:cubicBezTo>
                        <a:pt x="-65381" y="350060"/>
                        <a:pt x="342466" y="20040"/>
                        <a:pt x="772801" y="0"/>
                      </a:cubicBezTo>
                      <a:cubicBezTo>
                        <a:pt x="3157827" y="77600"/>
                        <a:pt x="4521209" y="-27269"/>
                        <a:pt x="7115605" y="0"/>
                      </a:cubicBezTo>
                      <a:cubicBezTo>
                        <a:pt x="7579092" y="-48387"/>
                        <a:pt x="7909701" y="352264"/>
                        <a:pt x="7888406" y="772801"/>
                      </a:cubicBezTo>
                      <a:cubicBezTo>
                        <a:pt x="7997406" y="1585436"/>
                        <a:pt x="7810197" y="3172429"/>
                        <a:pt x="7888406" y="3863910"/>
                      </a:cubicBezTo>
                      <a:cubicBezTo>
                        <a:pt x="7811028" y="4260446"/>
                        <a:pt x="7479675" y="4664379"/>
                        <a:pt x="7115605" y="4636711"/>
                      </a:cubicBezTo>
                      <a:cubicBezTo>
                        <a:pt x="5113753" y="4685888"/>
                        <a:pt x="2567686" y="4514009"/>
                        <a:pt x="772801" y="4636711"/>
                      </a:cubicBezTo>
                      <a:cubicBezTo>
                        <a:pt x="343416" y="4656516"/>
                        <a:pt x="-41503" y="4326451"/>
                        <a:pt x="0" y="3863910"/>
                      </a:cubicBezTo>
                      <a:cubicBezTo>
                        <a:pt x="47022" y="3554785"/>
                        <a:pt x="104569" y="1744592"/>
                        <a:pt x="0" y="772801"/>
                      </a:cubicBezTo>
                      <a:close/>
                    </a:path>
                    <a:path w="7888406" h="4636711" stroke="0" extrusionOk="0">
                      <a:moveTo>
                        <a:pt x="0" y="772801"/>
                      </a:moveTo>
                      <a:cubicBezTo>
                        <a:pt x="44221" y="340940"/>
                        <a:pt x="357214" y="-749"/>
                        <a:pt x="772801" y="0"/>
                      </a:cubicBezTo>
                      <a:cubicBezTo>
                        <a:pt x="3875075" y="-129276"/>
                        <a:pt x="4113759" y="-77778"/>
                        <a:pt x="7115605" y="0"/>
                      </a:cubicBezTo>
                      <a:cubicBezTo>
                        <a:pt x="7517512" y="-79377"/>
                        <a:pt x="7885097" y="365076"/>
                        <a:pt x="7888406" y="772801"/>
                      </a:cubicBezTo>
                      <a:cubicBezTo>
                        <a:pt x="7970005" y="1973673"/>
                        <a:pt x="8042706" y="3282323"/>
                        <a:pt x="7888406" y="3863910"/>
                      </a:cubicBezTo>
                      <a:cubicBezTo>
                        <a:pt x="7908645" y="4333399"/>
                        <a:pt x="7505565" y="4649234"/>
                        <a:pt x="7115605" y="4636711"/>
                      </a:cubicBezTo>
                      <a:cubicBezTo>
                        <a:pt x="4539278" y="4680931"/>
                        <a:pt x="3896695" y="4607329"/>
                        <a:pt x="772801" y="4636711"/>
                      </a:cubicBezTo>
                      <a:cubicBezTo>
                        <a:pt x="334692" y="4593283"/>
                        <a:pt x="-26279" y="4284642"/>
                        <a:pt x="0" y="3863910"/>
                      </a:cubicBezTo>
                      <a:cubicBezTo>
                        <a:pt x="-159954" y="3489817"/>
                        <a:pt x="22140" y="1236778"/>
                        <a:pt x="0" y="772801"/>
                      </a:cubicBezTo>
                      <a:close/>
                    </a:path>
                  </a:pathLst>
                </a:custGeom>
                <a:ln w="76200">
                  <a:prstDash val="dash"/>
                  <a:extLst>
                    <a:ext uri="{C807C97D-BFC1-408E-A445-0C87EB9F89A2}">
                      <ask:lineSketchStyleProps xmlns:ask="http://schemas.microsoft.com/office/drawing/2018/sketchyshapes" sd="2925326911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Hộp Văn bản 14">
                  <a:extLst>
                    <a:ext uri="{FF2B5EF4-FFF2-40B4-BE49-F238E27FC236}">
                      <a16:creationId xmlns:a16="http://schemas.microsoft.com/office/drawing/2014/main" id="{B8A93D84-65CD-C908-A6E2-40D6AE3F530D}"/>
                    </a:ext>
                  </a:extLst>
                </p:cNvPr>
                <p:cNvSpPr txBox="1"/>
                <p:nvPr/>
              </p:nvSpPr>
              <p:spPr>
                <a:xfrm>
                  <a:off x="2455519" y="203325"/>
                  <a:ext cx="8812118" cy="869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 w="12700"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微软雅黑" panose="020B0503020204020204" pitchFamily="34" charset="-122"/>
                      <a:cs typeface="+mn-cs"/>
                    </a:rPr>
                    <a:t>Thứ … ngày … tháng … năm …</a:t>
                  </a:r>
                </a:p>
              </p:txBody>
            </p:sp>
          </p:grpSp>
          <p:pic>
            <p:nvPicPr>
              <p:cNvPr id="42" name="Hình ảnh 18">
                <a:extLst>
                  <a:ext uri="{FF2B5EF4-FFF2-40B4-BE49-F238E27FC236}">
                    <a16:creationId xmlns:a16="http://schemas.microsoft.com/office/drawing/2014/main" id="{FB48E20E-516C-5E80-0322-0A77869D4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020" b="66429" l="70829" r="97094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9910081" y="363946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0" name="Hình ảnh 20">
              <a:extLst>
                <a:ext uri="{FF2B5EF4-FFF2-40B4-BE49-F238E27FC236}">
                  <a16:creationId xmlns:a16="http://schemas.microsoft.com/office/drawing/2014/main" id="{DB437E28-B9A9-A512-1FB0-9C20BC863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650697" y="368086"/>
              <a:ext cx="2564015" cy="143583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AB9BCA-1FB8-7311-837B-DF410898A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731" y="1547758"/>
            <a:ext cx="394445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85806-4D2B-2BF1-75DA-AE7FA5BC0C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8565" y="3081386"/>
            <a:ext cx="9876376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EC241C-89D0-830D-14EF-F7811EE45F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770" y="4624958"/>
            <a:ext cx="277392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41C29-1F50-2CD2-9B21-91D99CCD2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12" y="181357"/>
            <a:ext cx="1347333" cy="1603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29B8F2-1A6A-7AA4-07D8-90FC199B7567}"/>
              </a:ext>
            </a:extLst>
          </p:cNvPr>
          <p:cNvSpPr txBox="1"/>
          <p:nvPr/>
        </p:nvSpPr>
        <p:spPr>
          <a:xfrm>
            <a:off x="-171811" y="4283072"/>
            <a:ext cx="11859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5B175-80B2-031E-E6E4-ABEDB348032A}"/>
              </a:ext>
            </a:extLst>
          </p:cNvPr>
          <p:cNvSpPr txBox="1"/>
          <p:nvPr/>
        </p:nvSpPr>
        <p:spPr>
          <a:xfrm>
            <a:off x="489437" y="1314078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527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91A78-F9F4-A83B-31DA-C9613BF00665}"/>
              </a:ext>
            </a:extLst>
          </p:cNvPr>
          <p:cNvSpPr txBox="1"/>
          <p:nvPr/>
        </p:nvSpPr>
        <p:spPr>
          <a:xfrm>
            <a:off x="606683" y="1846990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0B43D-8685-BBBC-7CB0-23EDD0BE44EF}"/>
              </a:ext>
            </a:extLst>
          </p:cNvPr>
          <p:cNvSpPr txBox="1"/>
          <p:nvPr/>
        </p:nvSpPr>
        <p:spPr>
          <a:xfrm>
            <a:off x="-171811" y="157255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9D7D0-D344-85A8-879D-4E07FA679E7B}"/>
              </a:ext>
            </a:extLst>
          </p:cNvPr>
          <p:cNvSpPr txBox="1"/>
          <p:nvPr/>
        </p:nvSpPr>
        <p:spPr>
          <a:xfrm>
            <a:off x="439071" y="2455244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7F1AB-20FA-A3AE-06D5-51FCA42947E2}"/>
              </a:ext>
            </a:extLst>
          </p:cNvPr>
          <p:cNvSpPr txBox="1"/>
          <p:nvPr/>
        </p:nvSpPr>
        <p:spPr>
          <a:xfrm>
            <a:off x="6006254" y="123857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894CC2-4ED6-E4A6-95E9-4FA82FD733EF}"/>
              </a:ext>
            </a:extLst>
          </p:cNvPr>
          <p:cNvSpPr txBox="1"/>
          <p:nvPr/>
        </p:nvSpPr>
        <p:spPr>
          <a:xfrm>
            <a:off x="6106852" y="1824538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15E74-A70F-2D30-D6EF-52E7C09412E7}"/>
              </a:ext>
            </a:extLst>
          </p:cNvPr>
          <p:cNvSpPr txBox="1"/>
          <p:nvPr/>
        </p:nvSpPr>
        <p:spPr>
          <a:xfrm>
            <a:off x="5361048" y="1559025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FB23E-7B8E-B5FE-2114-4C94AD1015F3}"/>
              </a:ext>
            </a:extLst>
          </p:cNvPr>
          <p:cNvSpPr txBox="1"/>
          <p:nvPr/>
        </p:nvSpPr>
        <p:spPr>
          <a:xfrm>
            <a:off x="5989606" y="243308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84F7A4-F066-267D-2DBA-A1335086E54A}"/>
              </a:ext>
            </a:extLst>
          </p:cNvPr>
          <p:cNvCxnSpPr>
            <a:cxnSpLocks/>
          </p:cNvCxnSpPr>
          <p:nvPr/>
        </p:nvCxnSpPr>
        <p:spPr>
          <a:xfrm>
            <a:off x="549321" y="2450928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3C03B7-CFFC-84F3-E446-4B93BAF35E27}"/>
              </a:ext>
            </a:extLst>
          </p:cNvPr>
          <p:cNvCxnSpPr>
            <a:cxnSpLocks/>
          </p:cNvCxnSpPr>
          <p:nvPr/>
        </p:nvCxnSpPr>
        <p:spPr>
          <a:xfrm>
            <a:off x="6137265" y="2450928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A876C6-FEC2-8CB7-0E5B-1857DEB405F0}"/>
              </a:ext>
            </a:extLst>
          </p:cNvPr>
          <p:cNvSpPr txBox="1"/>
          <p:nvPr/>
        </p:nvSpPr>
        <p:spPr>
          <a:xfrm>
            <a:off x="3217806" y="1249391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759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6602F3-8952-D334-353D-5E0A23052BCD}"/>
              </a:ext>
            </a:extLst>
          </p:cNvPr>
          <p:cNvSpPr txBox="1"/>
          <p:nvPr/>
        </p:nvSpPr>
        <p:spPr>
          <a:xfrm>
            <a:off x="3249745" y="1846991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28099-4939-27C7-DCE2-ED4A030965C5}"/>
              </a:ext>
            </a:extLst>
          </p:cNvPr>
          <p:cNvSpPr txBox="1"/>
          <p:nvPr/>
        </p:nvSpPr>
        <p:spPr>
          <a:xfrm>
            <a:off x="2627686" y="157255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4FD8C-A0FF-8990-FE76-D66550FD85EE}"/>
              </a:ext>
            </a:extLst>
          </p:cNvPr>
          <p:cNvSpPr txBox="1"/>
          <p:nvPr/>
        </p:nvSpPr>
        <p:spPr>
          <a:xfrm>
            <a:off x="3238568" y="2455244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0BFEB1-4AE0-7525-EAB1-894B04CC1F29}"/>
              </a:ext>
            </a:extLst>
          </p:cNvPr>
          <p:cNvCxnSpPr>
            <a:cxnSpLocks/>
          </p:cNvCxnSpPr>
          <p:nvPr/>
        </p:nvCxnSpPr>
        <p:spPr>
          <a:xfrm>
            <a:off x="3348818" y="2450928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FF8901C-5E23-A21C-2774-BFB1A3BF1E80}"/>
              </a:ext>
            </a:extLst>
          </p:cNvPr>
          <p:cNvSpPr txBox="1"/>
          <p:nvPr/>
        </p:nvSpPr>
        <p:spPr>
          <a:xfrm>
            <a:off x="8924233" y="119011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421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8492AA-93C9-4335-7478-854510C56D61}"/>
              </a:ext>
            </a:extLst>
          </p:cNvPr>
          <p:cNvSpPr txBox="1"/>
          <p:nvPr/>
        </p:nvSpPr>
        <p:spPr>
          <a:xfrm>
            <a:off x="9032575" y="1739513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1059FF-0F32-19B4-9AB7-1F25BE2486C5}"/>
              </a:ext>
            </a:extLst>
          </p:cNvPr>
          <p:cNvSpPr txBox="1"/>
          <p:nvPr/>
        </p:nvSpPr>
        <p:spPr>
          <a:xfrm>
            <a:off x="8901563" y="243308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54743C-41FD-CE75-BE2A-B55ACD1E782F}"/>
              </a:ext>
            </a:extLst>
          </p:cNvPr>
          <p:cNvCxnSpPr>
            <a:cxnSpLocks/>
          </p:cNvCxnSpPr>
          <p:nvPr/>
        </p:nvCxnSpPr>
        <p:spPr>
          <a:xfrm>
            <a:off x="9032575" y="2476235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2821F1-095B-7FC2-1C4A-C35FB90522F6}"/>
              </a:ext>
            </a:extLst>
          </p:cNvPr>
          <p:cNvSpPr txBox="1"/>
          <p:nvPr/>
        </p:nvSpPr>
        <p:spPr>
          <a:xfrm>
            <a:off x="8261522" y="1416348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8FE02-775A-23C1-0C58-4C1B7EA03202}"/>
              </a:ext>
            </a:extLst>
          </p:cNvPr>
          <p:cNvSpPr txBox="1"/>
          <p:nvPr/>
        </p:nvSpPr>
        <p:spPr>
          <a:xfrm>
            <a:off x="-470063" y="5231000"/>
            <a:ext cx="1174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8A2E38-BC7D-B25B-67AF-75A25654E7DB}"/>
              </a:ext>
            </a:extLst>
          </p:cNvPr>
          <p:cNvSpPr txBox="1"/>
          <p:nvPr/>
        </p:nvSpPr>
        <p:spPr>
          <a:xfrm>
            <a:off x="741602" y="543781"/>
            <a:ext cx="10475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93CF7B-0DEA-FB6F-C366-AE90BA32E5F7}"/>
              </a:ext>
            </a:extLst>
          </p:cNvPr>
          <p:cNvSpPr txBox="1"/>
          <p:nvPr/>
        </p:nvSpPr>
        <p:spPr>
          <a:xfrm>
            <a:off x="-470063" y="2983842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7AEFF5-AE88-5C9E-74D3-1FCC98AC9989}"/>
              </a:ext>
            </a:extLst>
          </p:cNvPr>
          <p:cNvSpPr txBox="1"/>
          <p:nvPr/>
        </p:nvSpPr>
        <p:spPr>
          <a:xfrm>
            <a:off x="2357515" y="2945763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ED9365-2794-36F6-709A-1554E8450919}"/>
              </a:ext>
            </a:extLst>
          </p:cNvPr>
          <p:cNvSpPr txBox="1"/>
          <p:nvPr/>
        </p:nvSpPr>
        <p:spPr>
          <a:xfrm>
            <a:off x="5185093" y="301197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9126C0-E86D-934C-FC65-33E55F04D385}"/>
              </a:ext>
            </a:extLst>
          </p:cNvPr>
          <p:cNvSpPr txBox="1"/>
          <p:nvPr/>
        </p:nvSpPr>
        <p:spPr>
          <a:xfrm>
            <a:off x="8046224" y="3010300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409A03-F9C2-F932-D092-DF45B26CB993}"/>
              </a:ext>
            </a:extLst>
          </p:cNvPr>
          <p:cNvSpPr txBox="1"/>
          <p:nvPr/>
        </p:nvSpPr>
        <p:spPr>
          <a:xfrm>
            <a:off x="3244156" y="2455243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990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E998CF-BA2F-35DE-602C-17E9AF402BF2}"/>
              </a:ext>
            </a:extLst>
          </p:cNvPr>
          <p:cNvSpPr txBox="1"/>
          <p:nvPr/>
        </p:nvSpPr>
        <p:spPr>
          <a:xfrm>
            <a:off x="8932006" y="2436970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BBF6BBE-D2A9-7A40-E73A-14B9F3D129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303" b="94469" l="51177" r="70812">
                        <a14:foregroundMark x1="70235" y1="56924" x2="70235" y2="62051"/>
                        <a14:foregroundMark x1="70812" y1="58296" x2="70812" y2="62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44826" r="27057"/>
          <a:stretch/>
        </p:blipFill>
        <p:spPr>
          <a:xfrm>
            <a:off x="4310228" y="2314832"/>
            <a:ext cx="956701" cy="124797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32CF80-3BC4-DE41-0367-3DEDFA3B87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303" b="94469" l="51177" r="70812">
                        <a14:foregroundMark x1="70235" y1="56924" x2="70235" y2="62051"/>
                        <a14:foregroundMark x1="70812" y1="58296" x2="70812" y2="62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44826" r="27057"/>
          <a:stretch/>
        </p:blipFill>
        <p:spPr>
          <a:xfrm>
            <a:off x="10047191" y="2312843"/>
            <a:ext cx="956701" cy="1247970"/>
          </a:xfrm>
          <a:prstGeom prst="rect">
            <a:avLst/>
          </a:prstGeom>
        </p:spPr>
      </p:pic>
      <p:pic>
        <p:nvPicPr>
          <p:cNvPr id="40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D825653C-ADC3-7689-2629-AD5C36DCCA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0" end="4176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48168" y="2132933"/>
            <a:ext cx="487363" cy="487363"/>
          </a:xfrm>
          <a:prstGeom prst="rect">
            <a:avLst/>
          </a:prstGeom>
        </p:spPr>
      </p:pic>
      <p:pic>
        <p:nvPicPr>
          <p:cNvPr id="41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68774F57-E948-23B0-BB47-F9FEFC755B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0" end="4176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48168" y="28578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77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7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2" grpId="1"/>
      <p:bldP spid="24" grpId="0"/>
      <p:bldP spid="25" grpId="0"/>
      <p:bldP spid="26" grpId="0"/>
      <p:bldP spid="26" grpId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352C5-65FE-0937-43EE-8D7E6B53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09" y="1282442"/>
            <a:ext cx="10925181" cy="5141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B7BA5-3825-91EA-4903-BF8B30DBB177}"/>
              </a:ext>
            </a:extLst>
          </p:cNvPr>
          <p:cNvSpPr txBox="1"/>
          <p:nvPr/>
        </p:nvSpPr>
        <p:spPr>
          <a:xfrm>
            <a:off x="613303" y="433667"/>
            <a:ext cx="2495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7E11B-BA75-E316-9D15-E5783754E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91" y="0"/>
            <a:ext cx="1347333" cy="16094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E1D847-BB12-C956-74AB-636F1CE84930}"/>
              </a:ext>
            </a:extLst>
          </p:cNvPr>
          <p:cNvSpPr/>
          <p:nvPr/>
        </p:nvSpPr>
        <p:spPr>
          <a:xfrm>
            <a:off x="4494221" y="4627368"/>
            <a:ext cx="824539" cy="493272"/>
          </a:xfrm>
          <a:custGeom>
            <a:avLst/>
            <a:gdLst>
              <a:gd name="connsiteX0" fmla="*/ 0 w 824539"/>
              <a:gd name="connsiteY0" fmla="*/ 82214 h 493272"/>
              <a:gd name="connsiteX1" fmla="*/ 82214 w 824539"/>
              <a:gd name="connsiteY1" fmla="*/ 0 h 493272"/>
              <a:gd name="connsiteX2" fmla="*/ 418871 w 824539"/>
              <a:gd name="connsiteY2" fmla="*/ 0 h 493272"/>
              <a:gd name="connsiteX3" fmla="*/ 742325 w 824539"/>
              <a:gd name="connsiteY3" fmla="*/ 0 h 493272"/>
              <a:gd name="connsiteX4" fmla="*/ 824539 w 824539"/>
              <a:gd name="connsiteY4" fmla="*/ 82214 h 493272"/>
              <a:gd name="connsiteX5" fmla="*/ 824539 w 824539"/>
              <a:gd name="connsiteY5" fmla="*/ 411058 h 493272"/>
              <a:gd name="connsiteX6" fmla="*/ 742325 w 824539"/>
              <a:gd name="connsiteY6" fmla="*/ 493272 h 493272"/>
              <a:gd name="connsiteX7" fmla="*/ 412270 w 824539"/>
              <a:gd name="connsiteY7" fmla="*/ 493272 h 493272"/>
              <a:gd name="connsiteX8" fmla="*/ 82214 w 824539"/>
              <a:gd name="connsiteY8" fmla="*/ 493272 h 493272"/>
              <a:gd name="connsiteX9" fmla="*/ 0 w 824539"/>
              <a:gd name="connsiteY9" fmla="*/ 411058 h 493272"/>
              <a:gd name="connsiteX10" fmla="*/ 0 w 824539"/>
              <a:gd name="connsiteY10" fmla="*/ 82214 h 4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539" h="493272" fill="none" extrusionOk="0">
                <a:moveTo>
                  <a:pt x="0" y="82214"/>
                </a:moveTo>
                <a:cubicBezTo>
                  <a:pt x="-1034" y="35139"/>
                  <a:pt x="48837" y="-614"/>
                  <a:pt x="82214" y="0"/>
                </a:cubicBezTo>
                <a:cubicBezTo>
                  <a:pt x="219837" y="-17728"/>
                  <a:pt x="306765" y="7863"/>
                  <a:pt x="418871" y="0"/>
                </a:cubicBezTo>
                <a:cubicBezTo>
                  <a:pt x="530977" y="-7863"/>
                  <a:pt x="668445" y="2515"/>
                  <a:pt x="742325" y="0"/>
                </a:cubicBezTo>
                <a:cubicBezTo>
                  <a:pt x="788390" y="-2991"/>
                  <a:pt x="826919" y="42675"/>
                  <a:pt x="824539" y="82214"/>
                </a:cubicBezTo>
                <a:cubicBezTo>
                  <a:pt x="852482" y="179534"/>
                  <a:pt x="786511" y="250875"/>
                  <a:pt x="824539" y="411058"/>
                </a:cubicBezTo>
                <a:cubicBezTo>
                  <a:pt x="823881" y="454738"/>
                  <a:pt x="786131" y="489524"/>
                  <a:pt x="742325" y="493272"/>
                </a:cubicBezTo>
                <a:cubicBezTo>
                  <a:pt x="587968" y="523570"/>
                  <a:pt x="519721" y="488197"/>
                  <a:pt x="412270" y="493272"/>
                </a:cubicBezTo>
                <a:cubicBezTo>
                  <a:pt x="304820" y="498347"/>
                  <a:pt x="192597" y="454877"/>
                  <a:pt x="82214" y="493272"/>
                </a:cubicBezTo>
                <a:cubicBezTo>
                  <a:pt x="36796" y="495354"/>
                  <a:pt x="-3176" y="454150"/>
                  <a:pt x="0" y="411058"/>
                </a:cubicBezTo>
                <a:cubicBezTo>
                  <a:pt x="-11938" y="320831"/>
                  <a:pt x="5364" y="196283"/>
                  <a:pt x="0" y="82214"/>
                </a:cubicBezTo>
                <a:close/>
              </a:path>
              <a:path w="824539" h="493272" stroke="0" extrusionOk="0">
                <a:moveTo>
                  <a:pt x="0" y="82214"/>
                </a:moveTo>
                <a:cubicBezTo>
                  <a:pt x="842" y="48133"/>
                  <a:pt x="38477" y="-2359"/>
                  <a:pt x="82214" y="0"/>
                </a:cubicBezTo>
                <a:cubicBezTo>
                  <a:pt x="177396" y="-5811"/>
                  <a:pt x="313783" y="3175"/>
                  <a:pt x="425472" y="0"/>
                </a:cubicBezTo>
                <a:cubicBezTo>
                  <a:pt x="537161" y="-3175"/>
                  <a:pt x="649006" y="1077"/>
                  <a:pt x="742325" y="0"/>
                </a:cubicBezTo>
                <a:cubicBezTo>
                  <a:pt x="782731" y="-65"/>
                  <a:pt x="817337" y="35982"/>
                  <a:pt x="824539" y="82214"/>
                </a:cubicBezTo>
                <a:cubicBezTo>
                  <a:pt x="841179" y="246047"/>
                  <a:pt x="809071" y="332369"/>
                  <a:pt x="824539" y="411058"/>
                </a:cubicBezTo>
                <a:cubicBezTo>
                  <a:pt x="829222" y="449747"/>
                  <a:pt x="781706" y="494214"/>
                  <a:pt x="742325" y="493272"/>
                </a:cubicBezTo>
                <a:cubicBezTo>
                  <a:pt x="640597" y="505559"/>
                  <a:pt x="566329" y="459482"/>
                  <a:pt x="405668" y="493272"/>
                </a:cubicBezTo>
                <a:cubicBezTo>
                  <a:pt x="245007" y="527062"/>
                  <a:pt x="223550" y="459020"/>
                  <a:pt x="82214" y="493272"/>
                </a:cubicBezTo>
                <a:cubicBezTo>
                  <a:pt x="39337" y="493895"/>
                  <a:pt x="-106" y="452740"/>
                  <a:pt x="0" y="411058"/>
                </a:cubicBezTo>
                <a:cubicBezTo>
                  <a:pt x="-10201" y="249998"/>
                  <a:pt x="2400" y="218639"/>
                  <a:pt x="0" y="82214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735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FEAAD8-1A81-FEF1-3C38-F5EC87878D99}"/>
              </a:ext>
            </a:extLst>
          </p:cNvPr>
          <p:cNvSpPr/>
          <p:nvPr/>
        </p:nvSpPr>
        <p:spPr>
          <a:xfrm>
            <a:off x="10605461" y="4621776"/>
            <a:ext cx="824539" cy="493272"/>
          </a:xfrm>
          <a:custGeom>
            <a:avLst/>
            <a:gdLst>
              <a:gd name="connsiteX0" fmla="*/ 0 w 824539"/>
              <a:gd name="connsiteY0" fmla="*/ 82214 h 493272"/>
              <a:gd name="connsiteX1" fmla="*/ 82214 w 824539"/>
              <a:gd name="connsiteY1" fmla="*/ 0 h 493272"/>
              <a:gd name="connsiteX2" fmla="*/ 418871 w 824539"/>
              <a:gd name="connsiteY2" fmla="*/ 0 h 493272"/>
              <a:gd name="connsiteX3" fmla="*/ 742325 w 824539"/>
              <a:gd name="connsiteY3" fmla="*/ 0 h 493272"/>
              <a:gd name="connsiteX4" fmla="*/ 824539 w 824539"/>
              <a:gd name="connsiteY4" fmla="*/ 82214 h 493272"/>
              <a:gd name="connsiteX5" fmla="*/ 824539 w 824539"/>
              <a:gd name="connsiteY5" fmla="*/ 411058 h 493272"/>
              <a:gd name="connsiteX6" fmla="*/ 742325 w 824539"/>
              <a:gd name="connsiteY6" fmla="*/ 493272 h 493272"/>
              <a:gd name="connsiteX7" fmla="*/ 412270 w 824539"/>
              <a:gd name="connsiteY7" fmla="*/ 493272 h 493272"/>
              <a:gd name="connsiteX8" fmla="*/ 82214 w 824539"/>
              <a:gd name="connsiteY8" fmla="*/ 493272 h 493272"/>
              <a:gd name="connsiteX9" fmla="*/ 0 w 824539"/>
              <a:gd name="connsiteY9" fmla="*/ 411058 h 493272"/>
              <a:gd name="connsiteX10" fmla="*/ 0 w 824539"/>
              <a:gd name="connsiteY10" fmla="*/ 82214 h 4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539" h="493272" fill="none" extrusionOk="0">
                <a:moveTo>
                  <a:pt x="0" y="82214"/>
                </a:moveTo>
                <a:cubicBezTo>
                  <a:pt x="-1034" y="35139"/>
                  <a:pt x="48837" y="-614"/>
                  <a:pt x="82214" y="0"/>
                </a:cubicBezTo>
                <a:cubicBezTo>
                  <a:pt x="219837" y="-17728"/>
                  <a:pt x="306765" y="7863"/>
                  <a:pt x="418871" y="0"/>
                </a:cubicBezTo>
                <a:cubicBezTo>
                  <a:pt x="530977" y="-7863"/>
                  <a:pt x="668445" y="2515"/>
                  <a:pt x="742325" y="0"/>
                </a:cubicBezTo>
                <a:cubicBezTo>
                  <a:pt x="788390" y="-2991"/>
                  <a:pt x="826919" y="42675"/>
                  <a:pt x="824539" y="82214"/>
                </a:cubicBezTo>
                <a:cubicBezTo>
                  <a:pt x="852482" y="179534"/>
                  <a:pt x="786511" y="250875"/>
                  <a:pt x="824539" y="411058"/>
                </a:cubicBezTo>
                <a:cubicBezTo>
                  <a:pt x="823881" y="454738"/>
                  <a:pt x="786131" y="489524"/>
                  <a:pt x="742325" y="493272"/>
                </a:cubicBezTo>
                <a:cubicBezTo>
                  <a:pt x="587968" y="523570"/>
                  <a:pt x="519721" y="488197"/>
                  <a:pt x="412270" y="493272"/>
                </a:cubicBezTo>
                <a:cubicBezTo>
                  <a:pt x="304820" y="498347"/>
                  <a:pt x="192597" y="454877"/>
                  <a:pt x="82214" y="493272"/>
                </a:cubicBezTo>
                <a:cubicBezTo>
                  <a:pt x="36796" y="495354"/>
                  <a:pt x="-3176" y="454150"/>
                  <a:pt x="0" y="411058"/>
                </a:cubicBezTo>
                <a:cubicBezTo>
                  <a:pt x="-11938" y="320831"/>
                  <a:pt x="5364" y="196283"/>
                  <a:pt x="0" y="82214"/>
                </a:cubicBezTo>
                <a:close/>
              </a:path>
              <a:path w="824539" h="493272" stroke="0" extrusionOk="0">
                <a:moveTo>
                  <a:pt x="0" y="82214"/>
                </a:moveTo>
                <a:cubicBezTo>
                  <a:pt x="842" y="48133"/>
                  <a:pt x="38477" y="-2359"/>
                  <a:pt x="82214" y="0"/>
                </a:cubicBezTo>
                <a:cubicBezTo>
                  <a:pt x="177396" y="-5811"/>
                  <a:pt x="313783" y="3175"/>
                  <a:pt x="425472" y="0"/>
                </a:cubicBezTo>
                <a:cubicBezTo>
                  <a:pt x="537161" y="-3175"/>
                  <a:pt x="649006" y="1077"/>
                  <a:pt x="742325" y="0"/>
                </a:cubicBezTo>
                <a:cubicBezTo>
                  <a:pt x="782731" y="-65"/>
                  <a:pt x="817337" y="35982"/>
                  <a:pt x="824539" y="82214"/>
                </a:cubicBezTo>
                <a:cubicBezTo>
                  <a:pt x="841179" y="246047"/>
                  <a:pt x="809071" y="332369"/>
                  <a:pt x="824539" y="411058"/>
                </a:cubicBezTo>
                <a:cubicBezTo>
                  <a:pt x="829222" y="449747"/>
                  <a:pt x="781706" y="494214"/>
                  <a:pt x="742325" y="493272"/>
                </a:cubicBezTo>
                <a:cubicBezTo>
                  <a:pt x="640597" y="505559"/>
                  <a:pt x="566329" y="459482"/>
                  <a:pt x="405668" y="493272"/>
                </a:cubicBezTo>
                <a:cubicBezTo>
                  <a:pt x="245007" y="527062"/>
                  <a:pt x="223550" y="459020"/>
                  <a:pt x="82214" y="493272"/>
                </a:cubicBezTo>
                <a:cubicBezTo>
                  <a:pt x="39337" y="493895"/>
                  <a:pt x="-106" y="452740"/>
                  <a:pt x="0" y="411058"/>
                </a:cubicBezTo>
                <a:cubicBezTo>
                  <a:pt x="-10201" y="249998"/>
                  <a:pt x="2400" y="218639"/>
                  <a:pt x="0" y="82214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716</a:t>
            </a:r>
          </a:p>
        </p:txBody>
      </p:sp>
    </p:spTree>
    <p:extLst>
      <p:ext uri="{BB962C8B-B14F-4D97-AF65-F5344CB8AC3E}">
        <p14:creationId xmlns:p14="http://schemas.microsoft.com/office/powerpoint/2010/main" val="25529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ECF4B-BC5C-84AA-CF24-67519200C6BD}"/>
              </a:ext>
            </a:extLst>
          </p:cNvPr>
          <p:cNvSpPr txBox="1"/>
          <p:nvPr/>
        </p:nvSpPr>
        <p:spPr>
          <a:xfrm>
            <a:off x="1501570" y="613800"/>
            <a:ext cx="10400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850m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70m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06CE-05A5-FE19-1848-D8444E2272DE}"/>
              </a:ext>
            </a:extLst>
          </p:cNvPr>
          <p:cNvSpPr txBox="1"/>
          <p:nvPr/>
        </p:nvSpPr>
        <p:spPr>
          <a:xfrm>
            <a:off x="385621" y="4225900"/>
            <a:ext cx="10256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850 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8452D-1CB6-E47A-DE95-499C0193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65" y="390351"/>
            <a:ext cx="1347333" cy="16094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327720-9D09-24ED-A2C2-76C136CF0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529" y="2593987"/>
            <a:ext cx="7323790" cy="24934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D0A90A-1FA3-5E06-DD79-3B281FF12D39}"/>
              </a:ext>
            </a:extLst>
          </p:cNvPr>
          <p:cNvCxnSpPr>
            <a:cxnSpLocks/>
          </p:cNvCxnSpPr>
          <p:nvPr/>
        </p:nvCxnSpPr>
        <p:spPr>
          <a:xfrm>
            <a:off x="9113520" y="1201508"/>
            <a:ext cx="2758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9CB01D-987A-BE2A-19A7-96E2901A9FE4}"/>
              </a:ext>
            </a:extLst>
          </p:cNvPr>
          <p:cNvCxnSpPr>
            <a:cxnSpLocks/>
          </p:cNvCxnSpPr>
          <p:nvPr/>
        </p:nvCxnSpPr>
        <p:spPr>
          <a:xfrm>
            <a:off x="1501570" y="1750148"/>
            <a:ext cx="418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AEAB0E-A450-0CFC-2E04-A195628675FB}"/>
              </a:ext>
            </a:extLst>
          </p:cNvPr>
          <p:cNvCxnSpPr>
            <a:cxnSpLocks/>
          </p:cNvCxnSpPr>
          <p:nvPr/>
        </p:nvCxnSpPr>
        <p:spPr>
          <a:xfrm>
            <a:off x="5852160" y="1747696"/>
            <a:ext cx="591312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11FD89-C4A4-C85D-2F26-87A48BDF40EC}"/>
              </a:ext>
            </a:extLst>
          </p:cNvPr>
          <p:cNvCxnSpPr>
            <a:cxnSpLocks/>
          </p:cNvCxnSpPr>
          <p:nvPr/>
        </p:nvCxnSpPr>
        <p:spPr>
          <a:xfrm>
            <a:off x="1501570" y="2296336"/>
            <a:ext cx="355811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915308-D614-05C0-494E-EE2BBB283649}"/>
              </a:ext>
            </a:extLst>
          </p:cNvPr>
          <p:cNvCxnSpPr>
            <a:cxnSpLocks/>
          </p:cNvCxnSpPr>
          <p:nvPr/>
        </p:nvCxnSpPr>
        <p:spPr>
          <a:xfrm>
            <a:off x="5973757" y="2296336"/>
            <a:ext cx="591312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C62FB-AAF8-D1A6-5A1A-AF3558DBC6F0}"/>
              </a:ext>
            </a:extLst>
          </p:cNvPr>
          <p:cNvCxnSpPr>
            <a:cxnSpLocks/>
          </p:cNvCxnSpPr>
          <p:nvPr/>
        </p:nvCxnSpPr>
        <p:spPr>
          <a:xfrm>
            <a:off x="1654201" y="2850266"/>
            <a:ext cx="227771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9E26E1-C7B7-8CAF-36D7-20E21C73CCB2}"/>
              </a:ext>
            </a:extLst>
          </p:cNvPr>
          <p:cNvSpPr txBox="1"/>
          <p:nvPr/>
        </p:nvSpPr>
        <p:spPr>
          <a:xfrm>
            <a:off x="385621" y="5202999"/>
            <a:ext cx="10256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70m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AA018-1EF1-204A-7510-54322B2D8947}"/>
              </a:ext>
            </a:extLst>
          </p:cNvPr>
          <p:cNvSpPr txBox="1"/>
          <p:nvPr/>
        </p:nvSpPr>
        <p:spPr>
          <a:xfrm>
            <a:off x="385621" y="5695442"/>
            <a:ext cx="10256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Hai: ... 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DE33E1-4F0A-4703-0FD5-885524175461}"/>
              </a:ext>
            </a:extLst>
          </p:cNvPr>
          <p:cNvSpPr/>
          <p:nvPr/>
        </p:nvSpPr>
        <p:spPr>
          <a:xfrm>
            <a:off x="-175000" y="3104997"/>
            <a:ext cx="8069320" cy="3228579"/>
          </a:xfrm>
          <a:prstGeom prst="roundRect">
            <a:avLst>
              <a:gd name="adj" fmla="val 3901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ECF4B-BC5C-84AA-CF24-67519200C6BD}"/>
              </a:ext>
            </a:extLst>
          </p:cNvPr>
          <p:cNvSpPr txBox="1"/>
          <p:nvPr/>
        </p:nvSpPr>
        <p:spPr>
          <a:xfrm>
            <a:off x="1501570" y="531606"/>
            <a:ext cx="10400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850m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70m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52DB7A-E536-C4F4-C4EB-D788164116E6}"/>
              </a:ext>
            </a:extLst>
          </p:cNvPr>
          <p:cNvSpPr txBox="1"/>
          <p:nvPr/>
        </p:nvSpPr>
        <p:spPr>
          <a:xfrm>
            <a:off x="-956201" y="3917406"/>
            <a:ext cx="93930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850 – 70 = 780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780 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8452D-1CB6-E47A-DE95-499C01939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65" y="390351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203B-7DB2-1575-49B1-2A0DE6287D8A}"/>
              </a:ext>
            </a:extLst>
          </p:cNvPr>
          <p:cNvSpPr txBox="1"/>
          <p:nvPr/>
        </p:nvSpPr>
        <p:spPr>
          <a:xfrm>
            <a:off x="2051277" y="3252693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BE7B2-B697-D8AC-EB55-85C6DE4B3974}"/>
              </a:ext>
            </a:extLst>
          </p:cNvPr>
          <p:cNvCxnSpPr>
            <a:cxnSpLocks/>
          </p:cNvCxnSpPr>
          <p:nvPr/>
        </p:nvCxnSpPr>
        <p:spPr>
          <a:xfrm>
            <a:off x="9144000" y="1140548"/>
            <a:ext cx="2758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3E48BE-082C-AC66-0F4F-5B18B39F86CF}"/>
              </a:ext>
            </a:extLst>
          </p:cNvPr>
          <p:cNvCxnSpPr>
            <a:cxnSpLocks/>
          </p:cNvCxnSpPr>
          <p:nvPr/>
        </p:nvCxnSpPr>
        <p:spPr>
          <a:xfrm>
            <a:off x="1501570" y="1704428"/>
            <a:ext cx="418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499648-3F01-0657-900B-AA18798F5F86}"/>
              </a:ext>
            </a:extLst>
          </p:cNvPr>
          <p:cNvCxnSpPr>
            <a:cxnSpLocks/>
          </p:cNvCxnSpPr>
          <p:nvPr/>
        </p:nvCxnSpPr>
        <p:spPr>
          <a:xfrm>
            <a:off x="5852160" y="1717216"/>
            <a:ext cx="591312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B938F-A4E5-3E13-C841-C420C5B26012}"/>
              </a:ext>
            </a:extLst>
          </p:cNvPr>
          <p:cNvCxnSpPr>
            <a:cxnSpLocks/>
          </p:cNvCxnSpPr>
          <p:nvPr/>
        </p:nvCxnSpPr>
        <p:spPr>
          <a:xfrm>
            <a:off x="1501570" y="2250616"/>
            <a:ext cx="355811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91CDBC-BB87-0E21-02FC-F0D3DE21CB8D}"/>
              </a:ext>
            </a:extLst>
          </p:cNvPr>
          <p:cNvCxnSpPr>
            <a:cxnSpLocks/>
          </p:cNvCxnSpPr>
          <p:nvPr/>
        </p:nvCxnSpPr>
        <p:spPr>
          <a:xfrm>
            <a:off x="6089041" y="2245712"/>
            <a:ext cx="591312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E5F60E-1019-2599-E4F4-50038B3EB9DD}"/>
              </a:ext>
            </a:extLst>
          </p:cNvPr>
          <p:cNvCxnSpPr>
            <a:cxnSpLocks/>
          </p:cNvCxnSpPr>
          <p:nvPr/>
        </p:nvCxnSpPr>
        <p:spPr>
          <a:xfrm>
            <a:off x="1730401" y="2835026"/>
            <a:ext cx="227771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35D506CB-D82A-B3DA-970C-8303214A9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57700" y="2245712"/>
            <a:ext cx="2639828" cy="44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B9F802-5E22-5239-E202-9C72A720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27" y="460411"/>
            <a:ext cx="6503908" cy="5937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55F2F-518E-9715-7F57-9820E9743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8992" y="-184706"/>
            <a:ext cx="8565345" cy="3966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D9642-8484-429E-CCE2-B00E49F95B4A}"/>
              </a:ext>
            </a:extLst>
          </p:cNvPr>
          <p:cNvSpPr txBox="1"/>
          <p:nvPr/>
        </p:nvSpPr>
        <p:spPr>
          <a:xfrm>
            <a:off x="170122" y="1153416"/>
            <a:ext cx="54254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ò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hang,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E20F6-59C0-AC53-3A9D-282955FC3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08" y="292535"/>
            <a:ext cx="4278780" cy="10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oogle Shape;2785;p12">
            <a:extLst>
              <a:ext uri="{FF2B5EF4-FFF2-40B4-BE49-F238E27FC236}">
                <a16:creationId xmlns:a16="http://schemas.microsoft.com/office/drawing/2014/main" id="{AF8A62F9-DD50-433B-B180-C40C18FCD293}"/>
              </a:ext>
            </a:extLst>
          </p:cNvPr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7" name="Google Shape;2786;p12">
              <a:extLst>
                <a:ext uri="{FF2B5EF4-FFF2-40B4-BE49-F238E27FC236}">
                  <a16:creationId xmlns:a16="http://schemas.microsoft.com/office/drawing/2014/main" id="{A522F976-323C-4D3A-8DC8-211E9735CD81}"/>
                </a:ext>
              </a:extLst>
            </p:cNvPr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600 - 200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2787;p12">
              <a:extLst>
                <a:ext uri="{FF2B5EF4-FFF2-40B4-BE49-F238E27FC236}">
                  <a16:creationId xmlns:a16="http://schemas.microsoft.com/office/drawing/2014/main" id="{FFFDFFEF-A63A-4E18-86DC-3BB1142E5162}"/>
                </a:ext>
              </a:extLst>
            </p:cNvPr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Google Shape;2788;p12">
              <a:extLst>
                <a:ext uri="{FF2B5EF4-FFF2-40B4-BE49-F238E27FC236}">
                  <a16:creationId xmlns:a16="http://schemas.microsoft.com/office/drawing/2014/main" id="{B157DEBE-1455-47F6-BDC4-D0977D3F710B}"/>
                </a:ext>
              </a:extLst>
            </p:cNvPr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2789;p12">
              <a:extLst>
                <a:ext uri="{FF2B5EF4-FFF2-40B4-BE49-F238E27FC236}">
                  <a16:creationId xmlns:a16="http://schemas.microsoft.com/office/drawing/2014/main" id="{DF3D720D-F513-42CA-8CE5-966D2043C8C0}"/>
                </a:ext>
              </a:extLst>
            </p:cNvPr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900 +100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Google Shape;2790;p12">
              <a:extLst>
                <a:ext uri="{FF2B5EF4-FFF2-40B4-BE49-F238E27FC236}">
                  <a16:creationId xmlns:a16="http://schemas.microsoft.com/office/drawing/2014/main" id="{B9C1DC8D-972F-4582-8B5F-26E812F6818C}"/>
                </a:ext>
              </a:extLst>
            </p:cNvPr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Google Shape;2791;p12">
              <a:extLst>
                <a:ext uri="{FF2B5EF4-FFF2-40B4-BE49-F238E27FC236}">
                  <a16:creationId xmlns:a16="http://schemas.microsoft.com/office/drawing/2014/main" id="{AA6FAD86-9242-4649-A823-4C8D8A5CE241}"/>
                </a:ext>
              </a:extLst>
            </p:cNvPr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Google Shape;2792;p12">
              <a:extLst>
                <a:ext uri="{FF2B5EF4-FFF2-40B4-BE49-F238E27FC236}">
                  <a16:creationId xmlns:a16="http://schemas.microsoft.com/office/drawing/2014/main" id="{D298518F-C39D-45EC-BEC2-C517221B755C}"/>
                </a:ext>
              </a:extLst>
            </p:cNvPr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2793;p12">
              <a:extLst>
                <a:ext uri="{FF2B5EF4-FFF2-40B4-BE49-F238E27FC236}">
                  <a16:creationId xmlns:a16="http://schemas.microsoft.com/office/drawing/2014/main" id="{AD7B3909-077A-4FAD-9437-B4BD6A13A810}"/>
                </a:ext>
              </a:extLst>
            </p:cNvPr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2794;p12">
              <a:extLst>
                <a:ext uri="{FF2B5EF4-FFF2-40B4-BE49-F238E27FC236}">
                  <a16:creationId xmlns:a16="http://schemas.microsoft.com/office/drawing/2014/main" id="{BC60C713-BA54-4BAC-A3D5-34998682BFEE}"/>
                </a:ext>
              </a:extLst>
            </p:cNvPr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Google Shape;2795;p12">
              <a:extLst>
                <a:ext uri="{FF2B5EF4-FFF2-40B4-BE49-F238E27FC236}">
                  <a16:creationId xmlns:a16="http://schemas.microsoft.com/office/drawing/2014/main" id="{160FD5EF-D6DB-471F-8489-0B92F4724452}"/>
                </a:ext>
              </a:extLst>
            </p:cNvPr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2796;p12">
              <a:extLst>
                <a:ext uri="{FF2B5EF4-FFF2-40B4-BE49-F238E27FC236}">
                  <a16:creationId xmlns:a16="http://schemas.microsoft.com/office/drawing/2014/main" id="{C059F9D4-9543-4FE9-9F94-60B52047FB15}"/>
                </a:ext>
              </a:extLst>
            </p:cNvPr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2797;p12">
              <a:extLst>
                <a:ext uri="{FF2B5EF4-FFF2-40B4-BE49-F238E27FC236}">
                  <a16:creationId xmlns:a16="http://schemas.microsoft.com/office/drawing/2014/main" id="{BAE93F34-A376-41FA-862B-34A2DA391379}"/>
                </a:ext>
              </a:extLst>
            </p:cNvPr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Google Shape;2798;p12">
              <a:extLst>
                <a:ext uri="{FF2B5EF4-FFF2-40B4-BE49-F238E27FC236}">
                  <a16:creationId xmlns:a16="http://schemas.microsoft.com/office/drawing/2014/main" id="{FB64B817-44F7-4C45-9524-A65BD5132F82}"/>
                </a:ext>
              </a:extLst>
            </p:cNvPr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400 + 300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Google Shape;2799;p12">
              <a:extLst>
                <a:ext uri="{FF2B5EF4-FFF2-40B4-BE49-F238E27FC236}">
                  <a16:creationId xmlns:a16="http://schemas.microsoft.com/office/drawing/2014/main" id="{1BDF236C-0539-44C5-B213-511216808848}"/>
                </a:ext>
              </a:extLst>
            </p:cNvPr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2800;p12">
              <a:extLst>
                <a:ext uri="{FF2B5EF4-FFF2-40B4-BE49-F238E27FC236}">
                  <a16:creationId xmlns:a16="http://schemas.microsoft.com/office/drawing/2014/main" id="{584A9581-F02B-494B-B3F4-0083397FEEE4}"/>
                </a:ext>
              </a:extLst>
            </p:cNvPr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2801;p12">
              <a:extLst>
                <a:ext uri="{FF2B5EF4-FFF2-40B4-BE49-F238E27FC236}">
                  <a16:creationId xmlns:a16="http://schemas.microsoft.com/office/drawing/2014/main" id="{C8AFF665-AEBB-45CC-9551-6217CABC5905}"/>
                </a:ext>
              </a:extLst>
            </p:cNvPr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1000 - 700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3" name="Google Shape;2802;p12">
            <a:extLst>
              <a:ext uri="{FF2B5EF4-FFF2-40B4-BE49-F238E27FC236}">
                <a16:creationId xmlns:a16="http://schemas.microsoft.com/office/drawing/2014/main" id="{3533B763-D330-4F0D-BC7C-40FF5D923394}"/>
              </a:ext>
            </a:extLst>
          </p:cNvPr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Google Shape;2803;p12">
            <a:extLst>
              <a:ext uri="{FF2B5EF4-FFF2-40B4-BE49-F238E27FC236}">
                <a16:creationId xmlns:a16="http://schemas.microsoft.com/office/drawing/2014/main" id="{DB776F57-1C76-437D-8ED4-EA73C900F6D0}"/>
              </a:ext>
            </a:extLst>
          </p:cNvPr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Google Shape;2804;p12">
            <a:extLst>
              <a:ext uri="{FF2B5EF4-FFF2-40B4-BE49-F238E27FC236}">
                <a16:creationId xmlns:a16="http://schemas.microsoft.com/office/drawing/2014/main" id="{6883131D-E79E-4D38-A8E9-32CB78F43DD6}"/>
              </a:ext>
            </a:extLst>
          </p:cNvPr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Google Shape;2805;p12">
            <a:extLst>
              <a:ext uri="{FF2B5EF4-FFF2-40B4-BE49-F238E27FC236}">
                <a16:creationId xmlns:a16="http://schemas.microsoft.com/office/drawing/2014/main" id="{8EB0307F-D2CC-4313-8FA1-6573856AD905}"/>
              </a:ext>
            </a:extLst>
          </p:cNvPr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Google Shape;2806;p12">
            <a:extLst>
              <a:ext uri="{FF2B5EF4-FFF2-40B4-BE49-F238E27FC236}">
                <a16:creationId xmlns:a16="http://schemas.microsoft.com/office/drawing/2014/main" id="{603C70A9-3FC8-4219-8C52-972EC434B279}"/>
              </a:ext>
            </a:extLst>
          </p:cNvPr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807;p12">
            <a:extLst>
              <a:ext uri="{FF2B5EF4-FFF2-40B4-BE49-F238E27FC236}">
                <a16:creationId xmlns:a16="http://schemas.microsoft.com/office/drawing/2014/main" id="{26646BC5-08F6-4FA1-AA7A-39D28F824B2A}"/>
              </a:ext>
            </a:extLst>
          </p:cNvPr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Google Shape;2808;p12">
            <a:extLst>
              <a:ext uri="{FF2B5EF4-FFF2-40B4-BE49-F238E27FC236}">
                <a16:creationId xmlns:a16="http://schemas.microsoft.com/office/drawing/2014/main" id="{65D1496D-9DEC-40F2-B52F-63432CC3E01A}"/>
              </a:ext>
            </a:extLst>
          </p:cNvPr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Google Shape;2809;p12">
            <a:extLst>
              <a:ext uri="{FF2B5EF4-FFF2-40B4-BE49-F238E27FC236}">
                <a16:creationId xmlns:a16="http://schemas.microsoft.com/office/drawing/2014/main" id="{EF2568FB-596F-4FBF-8191-4A3BF199283A}"/>
              </a:ext>
            </a:extLst>
          </p:cNvPr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Google Shape;2810;p12">
            <a:extLst>
              <a:ext uri="{FF2B5EF4-FFF2-40B4-BE49-F238E27FC236}">
                <a16:creationId xmlns:a16="http://schemas.microsoft.com/office/drawing/2014/main" id="{E6E54E8E-7774-439F-ABB1-A08DCCD287E4}"/>
              </a:ext>
            </a:extLst>
          </p:cNvPr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2811;p12">
            <a:extLst>
              <a:ext uri="{FF2B5EF4-FFF2-40B4-BE49-F238E27FC236}">
                <a16:creationId xmlns:a16="http://schemas.microsoft.com/office/drawing/2014/main" id="{9257CA41-D998-4EC4-B7A3-B847C767F6C8}"/>
              </a:ext>
            </a:extLst>
          </p:cNvPr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Google Shape;2812;p12">
            <a:extLst>
              <a:ext uri="{FF2B5EF4-FFF2-40B4-BE49-F238E27FC236}">
                <a16:creationId xmlns:a16="http://schemas.microsoft.com/office/drawing/2014/main" id="{282F2B56-34F8-4929-AB52-9FB76B6CAA9A}"/>
              </a:ext>
            </a:extLst>
          </p:cNvPr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Google Shape;2813;p12">
            <a:extLst>
              <a:ext uri="{FF2B5EF4-FFF2-40B4-BE49-F238E27FC236}">
                <a16:creationId xmlns:a16="http://schemas.microsoft.com/office/drawing/2014/main" id="{2BBDE65D-550C-49DE-ACF3-158465A8985A}"/>
              </a:ext>
            </a:extLst>
          </p:cNvPr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Google Shape;2814;p12">
            <a:extLst>
              <a:ext uri="{FF2B5EF4-FFF2-40B4-BE49-F238E27FC236}">
                <a16:creationId xmlns:a16="http://schemas.microsoft.com/office/drawing/2014/main" id="{6EEBBA7F-A4B2-4D33-BF55-477DBCBE36EA}"/>
              </a:ext>
            </a:extLst>
          </p:cNvPr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Google Shape;2815;p12">
            <a:extLst>
              <a:ext uri="{FF2B5EF4-FFF2-40B4-BE49-F238E27FC236}">
                <a16:creationId xmlns:a16="http://schemas.microsoft.com/office/drawing/2014/main" id="{301E980C-BF12-48F2-B351-A83C40A76847}"/>
              </a:ext>
            </a:extLst>
          </p:cNvPr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Google Shape;2816;p12">
            <a:extLst>
              <a:ext uri="{FF2B5EF4-FFF2-40B4-BE49-F238E27FC236}">
                <a16:creationId xmlns:a16="http://schemas.microsoft.com/office/drawing/2014/main" id="{EADD55C0-6433-4960-999B-3F4F5D9924BF}"/>
              </a:ext>
            </a:extLst>
          </p:cNvPr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Google Shape;2817;p12">
            <a:extLst>
              <a:ext uri="{FF2B5EF4-FFF2-40B4-BE49-F238E27FC236}">
                <a16:creationId xmlns:a16="http://schemas.microsoft.com/office/drawing/2014/main" id="{37EB12A3-5000-4F25-B4CB-A437B6F8E4AB}"/>
              </a:ext>
            </a:extLst>
          </p:cNvPr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Google Shape;2818;p12" descr="Screen Clipping">
            <a:extLst>
              <a:ext uri="{FF2B5EF4-FFF2-40B4-BE49-F238E27FC236}">
                <a16:creationId xmlns:a16="http://schemas.microsoft.com/office/drawing/2014/main" id="{86C73305-24A8-4D66-881F-A380D5AE3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819;p12" descr="Screen Clipping">
            <a:extLst>
              <a:ext uri="{FF2B5EF4-FFF2-40B4-BE49-F238E27FC236}">
                <a16:creationId xmlns:a16="http://schemas.microsoft.com/office/drawing/2014/main" id="{D059A78C-700F-4F75-B53E-0C0CE1C65C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2820;p12">
            <a:extLst>
              <a:ext uri="{FF2B5EF4-FFF2-40B4-BE49-F238E27FC236}">
                <a16:creationId xmlns:a16="http://schemas.microsoft.com/office/drawing/2014/main" id="{E0C5FAE3-9B18-474D-8079-79E697A3B1D1}"/>
              </a:ext>
            </a:extLst>
          </p:cNvPr>
          <p:cNvGrpSpPr/>
          <p:nvPr/>
        </p:nvGrpSpPr>
        <p:grpSpPr>
          <a:xfrm>
            <a:off x="3028800" y="181024"/>
            <a:ext cx="1088277" cy="1074741"/>
            <a:chOff x="1592478" y="2148528"/>
            <a:chExt cx="1088277" cy="1074741"/>
          </a:xfrm>
        </p:grpSpPr>
        <p:grpSp>
          <p:nvGrpSpPr>
            <p:cNvPr id="42" name="Google Shape;2821;p12">
              <a:extLst>
                <a:ext uri="{FF2B5EF4-FFF2-40B4-BE49-F238E27FC236}">
                  <a16:creationId xmlns:a16="http://schemas.microsoft.com/office/drawing/2014/main" id="{5050FC5A-A84B-4410-9FCC-5E7A564E6317}"/>
                </a:ext>
              </a:extLst>
            </p:cNvPr>
            <p:cNvGrpSpPr/>
            <p:nvPr/>
          </p:nvGrpSpPr>
          <p:grpSpPr>
            <a:xfrm>
              <a:off x="1592478" y="2148528"/>
              <a:ext cx="1088277" cy="1074741"/>
              <a:chOff x="1723019" y="2148528"/>
              <a:chExt cx="1088277" cy="1074741"/>
            </a:xfrm>
          </p:grpSpPr>
          <p:sp>
            <p:nvSpPr>
              <p:cNvPr id="44" name="Google Shape;2822;p12">
                <a:extLst>
                  <a:ext uri="{FF2B5EF4-FFF2-40B4-BE49-F238E27FC236}">
                    <a16:creationId xmlns:a16="http://schemas.microsoft.com/office/drawing/2014/main" id="{4C04C97B-339A-4B43-9CA5-7CE678F1ED88}"/>
                  </a:ext>
                </a:extLst>
              </p:cNvPr>
              <p:cNvSpPr txBox="1"/>
              <p:nvPr/>
            </p:nvSpPr>
            <p:spPr>
              <a:xfrm>
                <a:off x="1901266" y="2148528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527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401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2823;p12">
                <a:extLst>
                  <a:ext uri="{FF2B5EF4-FFF2-40B4-BE49-F238E27FC236}">
                    <a16:creationId xmlns:a16="http://schemas.microsoft.com/office/drawing/2014/main" id="{70EA2DC8-D5D7-4044-A883-034FCDEFD2D3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43" name="Google Shape;2824;p12">
              <a:extLst>
                <a:ext uri="{FF2B5EF4-FFF2-40B4-BE49-F238E27FC236}">
                  <a16:creationId xmlns:a16="http://schemas.microsoft.com/office/drawing/2014/main" id="{11BAC54F-B3FA-461D-88DF-AFE7C8DCB5AC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6" name="Google Shape;2825;p12">
            <a:extLst>
              <a:ext uri="{FF2B5EF4-FFF2-40B4-BE49-F238E27FC236}">
                <a16:creationId xmlns:a16="http://schemas.microsoft.com/office/drawing/2014/main" id="{FDDBD5C6-406B-4002-8194-722F4382C1F7}"/>
              </a:ext>
            </a:extLst>
          </p:cNvPr>
          <p:cNvGrpSpPr/>
          <p:nvPr/>
        </p:nvGrpSpPr>
        <p:grpSpPr>
          <a:xfrm>
            <a:off x="4759112" y="176785"/>
            <a:ext cx="1074978" cy="1074741"/>
            <a:chOff x="1592478" y="2272187"/>
            <a:chExt cx="1074978" cy="1074741"/>
          </a:xfrm>
        </p:grpSpPr>
        <p:grpSp>
          <p:nvGrpSpPr>
            <p:cNvPr id="47" name="Google Shape;2826;p12">
              <a:extLst>
                <a:ext uri="{FF2B5EF4-FFF2-40B4-BE49-F238E27FC236}">
                  <a16:creationId xmlns:a16="http://schemas.microsoft.com/office/drawing/2014/main" id="{6686DBF2-6ACD-4065-8F52-28018C887F0E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49" name="Google Shape;2827;p12">
                <a:extLst>
                  <a:ext uri="{FF2B5EF4-FFF2-40B4-BE49-F238E27FC236}">
                    <a16:creationId xmlns:a16="http://schemas.microsoft.com/office/drawing/2014/main" id="{AAE7E389-A623-4189-A0A1-D700D244532F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870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360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2828;p12">
                <a:extLst>
                  <a:ext uri="{FF2B5EF4-FFF2-40B4-BE49-F238E27FC236}">
                    <a16:creationId xmlns:a16="http://schemas.microsoft.com/office/drawing/2014/main" id="{EDF96422-E67A-46CA-9537-6016AFC88441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48" name="Google Shape;2829;p12">
              <a:extLst>
                <a:ext uri="{FF2B5EF4-FFF2-40B4-BE49-F238E27FC236}">
                  <a16:creationId xmlns:a16="http://schemas.microsoft.com/office/drawing/2014/main" id="{C620BCEA-5A1F-4A5D-833A-12C107902DA1}"/>
                </a:ext>
              </a:extLst>
            </p:cNvPr>
            <p:cNvCxnSpPr/>
            <p:nvPr/>
          </p:nvCxnSpPr>
          <p:spPr>
            <a:xfrm>
              <a:off x="1616082" y="32727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1" name="Google Shape;2830;p12">
            <a:extLst>
              <a:ext uri="{FF2B5EF4-FFF2-40B4-BE49-F238E27FC236}">
                <a16:creationId xmlns:a16="http://schemas.microsoft.com/office/drawing/2014/main" id="{040CD106-F34D-4979-9EAC-E31209A9BD69}"/>
              </a:ext>
            </a:extLst>
          </p:cNvPr>
          <p:cNvGrpSpPr/>
          <p:nvPr/>
        </p:nvGrpSpPr>
        <p:grpSpPr>
          <a:xfrm>
            <a:off x="1360269" y="1986506"/>
            <a:ext cx="1074978" cy="1074741"/>
            <a:chOff x="1592478" y="2272187"/>
            <a:chExt cx="1074978" cy="1074741"/>
          </a:xfrm>
        </p:grpSpPr>
        <p:grpSp>
          <p:nvGrpSpPr>
            <p:cNvPr id="52" name="Google Shape;2831;p12">
              <a:extLst>
                <a:ext uri="{FF2B5EF4-FFF2-40B4-BE49-F238E27FC236}">
                  <a16:creationId xmlns:a16="http://schemas.microsoft.com/office/drawing/2014/main" id="{8D2970C5-1E74-41E3-955C-9A99F7CE4B9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54" name="Google Shape;2832;p12">
                <a:extLst>
                  <a:ext uri="{FF2B5EF4-FFF2-40B4-BE49-F238E27FC236}">
                    <a16:creationId xmlns:a16="http://schemas.microsoft.com/office/drawing/2014/main" id="{B6810065-DFBA-4D75-AA13-1583A554A5C3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420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70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Google Shape;2833;p12">
                <a:extLst>
                  <a:ext uri="{FF2B5EF4-FFF2-40B4-BE49-F238E27FC236}">
                    <a16:creationId xmlns:a16="http://schemas.microsoft.com/office/drawing/2014/main" id="{7A71887A-2B84-4171-8C5A-5A67BBBDE02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53" name="Google Shape;2834;p12">
              <a:extLst>
                <a:ext uri="{FF2B5EF4-FFF2-40B4-BE49-F238E27FC236}">
                  <a16:creationId xmlns:a16="http://schemas.microsoft.com/office/drawing/2014/main" id="{8C869A5A-94B0-436F-ACE8-673D6A1BC38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" name="Google Shape;2835;p12">
            <a:extLst>
              <a:ext uri="{FF2B5EF4-FFF2-40B4-BE49-F238E27FC236}">
                <a16:creationId xmlns:a16="http://schemas.microsoft.com/office/drawing/2014/main" id="{107EF206-F81A-4A3F-B9FF-36135F3D4F92}"/>
              </a:ext>
            </a:extLst>
          </p:cNvPr>
          <p:cNvGrpSpPr/>
          <p:nvPr/>
        </p:nvGrpSpPr>
        <p:grpSpPr>
          <a:xfrm>
            <a:off x="3042099" y="1986506"/>
            <a:ext cx="1074978" cy="1074741"/>
            <a:chOff x="1592478" y="2272187"/>
            <a:chExt cx="1074978" cy="1074741"/>
          </a:xfrm>
        </p:grpSpPr>
        <p:grpSp>
          <p:nvGrpSpPr>
            <p:cNvPr id="57" name="Google Shape;2836;p12">
              <a:extLst>
                <a:ext uri="{FF2B5EF4-FFF2-40B4-BE49-F238E27FC236}">
                  <a16:creationId xmlns:a16="http://schemas.microsoft.com/office/drawing/2014/main" id="{CBE5F315-0282-4EB3-9861-EDF8EC8A6237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59" name="Google Shape;2837;p12">
                <a:extLst>
                  <a:ext uri="{FF2B5EF4-FFF2-40B4-BE49-F238E27FC236}">
                    <a16:creationId xmlns:a16="http://schemas.microsoft.com/office/drawing/2014/main" id="{5CED433A-08B7-40B2-9780-D416DF55AD4E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537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94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2838;p12">
                <a:extLst>
                  <a:ext uri="{FF2B5EF4-FFF2-40B4-BE49-F238E27FC236}">
                    <a16:creationId xmlns:a16="http://schemas.microsoft.com/office/drawing/2014/main" id="{C0A48434-B1E2-4014-BD4B-61004A8C47C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58" name="Google Shape;2839;p12">
              <a:extLst>
                <a:ext uri="{FF2B5EF4-FFF2-40B4-BE49-F238E27FC236}">
                  <a16:creationId xmlns:a16="http://schemas.microsoft.com/office/drawing/2014/main" id="{ED79BC4F-4BC0-4E52-97B0-12FADF2233BF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1" name="Google Shape;2840;p12">
            <a:extLst>
              <a:ext uri="{FF2B5EF4-FFF2-40B4-BE49-F238E27FC236}">
                <a16:creationId xmlns:a16="http://schemas.microsoft.com/office/drawing/2014/main" id="{D4353531-C633-4F93-A387-6FE7378114DE}"/>
              </a:ext>
            </a:extLst>
          </p:cNvPr>
          <p:cNvGrpSpPr/>
          <p:nvPr/>
        </p:nvGrpSpPr>
        <p:grpSpPr>
          <a:xfrm>
            <a:off x="4714190" y="1986506"/>
            <a:ext cx="1074978" cy="1074741"/>
            <a:chOff x="1592478" y="2272187"/>
            <a:chExt cx="1074978" cy="1074741"/>
          </a:xfrm>
        </p:grpSpPr>
        <p:grpSp>
          <p:nvGrpSpPr>
            <p:cNvPr id="62" name="Google Shape;2841;p12">
              <a:extLst>
                <a:ext uri="{FF2B5EF4-FFF2-40B4-BE49-F238E27FC236}">
                  <a16:creationId xmlns:a16="http://schemas.microsoft.com/office/drawing/2014/main" id="{7F68AFF3-BCC7-45AB-A0BD-D4418F0A66A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64" name="Google Shape;2842;p12">
                <a:extLst>
                  <a:ext uri="{FF2B5EF4-FFF2-40B4-BE49-F238E27FC236}">
                    <a16:creationId xmlns:a16="http://schemas.microsoft.com/office/drawing/2014/main" id="{7A9D1A79-8278-4CD4-9BF2-B1A0754334CE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350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64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2843;p12">
                <a:extLst>
                  <a:ext uri="{FF2B5EF4-FFF2-40B4-BE49-F238E27FC236}">
                    <a16:creationId xmlns:a16="http://schemas.microsoft.com/office/drawing/2014/main" id="{0FDC3D41-5DA2-4706-8673-B6C80563DCFB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63" name="Google Shape;2844;p12">
              <a:extLst>
                <a:ext uri="{FF2B5EF4-FFF2-40B4-BE49-F238E27FC236}">
                  <a16:creationId xmlns:a16="http://schemas.microsoft.com/office/drawing/2014/main" id="{9DBF7984-8155-46F3-AAF7-BDF22B257C2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6" name="Google Shape;2845;p12">
            <a:extLst>
              <a:ext uri="{FF2B5EF4-FFF2-40B4-BE49-F238E27FC236}">
                <a16:creationId xmlns:a16="http://schemas.microsoft.com/office/drawing/2014/main" id="{3579632B-2596-47D2-A6A6-05A38C999353}"/>
              </a:ext>
            </a:extLst>
          </p:cNvPr>
          <p:cNvGrpSpPr/>
          <p:nvPr/>
        </p:nvGrpSpPr>
        <p:grpSpPr>
          <a:xfrm>
            <a:off x="6377970" y="1986506"/>
            <a:ext cx="1074978" cy="1074741"/>
            <a:chOff x="1592478" y="2272187"/>
            <a:chExt cx="1074978" cy="1074741"/>
          </a:xfrm>
        </p:grpSpPr>
        <p:grpSp>
          <p:nvGrpSpPr>
            <p:cNvPr id="67" name="Google Shape;2846;p12">
              <a:extLst>
                <a:ext uri="{FF2B5EF4-FFF2-40B4-BE49-F238E27FC236}">
                  <a16:creationId xmlns:a16="http://schemas.microsoft.com/office/drawing/2014/main" id="{8E0E2338-2D98-4C3E-83FB-4215E63001C1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69" name="Google Shape;2847;p12">
                <a:extLst>
                  <a:ext uri="{FF2B5EF4-FFF2-40B4-BE49-F238E27FC236}">
                    <a16:creationId xmlns:a16="http://schemas.microsoft.com/office/drawing/2014/main" id="{2B46A20B-E65C-477F-A7E5-201F7772D0FC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748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735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Google Shape;2848;p12">
                <a:extLst>
                  <a:ext uri="{FF2B5EF4-FFF2-40B4-BE49-F238E27FC236}">
                    <a16:creationId xmlns:a16="http://schemas.microsoft.com/office/drawing/2014/main" id="{83EB6FFE-9F31-45F8-9421-958BDCA858B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68" name="Google Shape;2849;p12">
              <a:extLst>
                <a:ext uri="{FF2B5EF4-FFF2-40B4-BE49-F238E27FC236}">
                  <a16:creationId xmlns:a16="http://schemas.microsoft.com/office/drawing/2014/main" id="{5BE7489F-3840-41E1-A8BB-4AFB97CBCAA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1" name="Google Shape;2850;p12">
            <a:extLst>
              <a:ext uri="{FF2B5EF4-FFF2-40B4-BE49-F238E27FC236}">
                <a16:creationId xmlns:a16="http://schemas.microsoft.com/office/drawing/2014/main" id="{679302D9-0DCF-4C1D-839D-4DADAF353E5C}"/>
              </a:ext>
            </a:extLst>
          </p:cNvPr>
          <p:cNvGrpSpPr/>
          <p:nvPr/>
        </p:nvGrpSpPr>
        <p:grpSpPr>
          <a:xfrm>
            <a:off x="1386629" y="3638107"/>
            <a:ext cx="1074978" cy="1074741"/>
            <a:chOff x="1592478" y="2272187"/>
            <a:chExt cx="1074978" cy="1074741"/>
          </a:xfrm>
        </p:grpSpPr>
        <p:grpSp>
          <p:nvGrpSpPr>
            <p:cNvPr id="72" name="Google Shape;2851;p12">
              <a:extLst>
                <a:ext uri="{FF2B5EF4-FFF2-40B4-BE49-F238E27FC236}">
                  <a16:creationId xmlns:a16="http://schemas.microsoft.com/office/drawing/2014/main" id="{F1030438-387C-49F8-9D36-1B46C06EFA27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74" name="Google Shape;2852;p12">
                <a:extLst>
                  <a:ext uri="{FF2B5EF4-FFF2-40B4-BE49-F238E27FC236}">
                    <a16:creationId xmlns:a16="http://schemas.microsoft.com/office/drawing/2014/main" id="{803750E3-8C12-477E-8D2D-75A0E6D71D07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590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80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Google Shape;2853;p12">
                <a:extLst>
                  <a:ext uri="{FF2B5EF4-FFF2-40B4-BE49-F238E27FC236}">
                    <a16:creationId xmlns:a16="http://schemas.microsoft.com/office/drawing/2014/main" id="{19089971-5F79-4D55-8F27-BBC8E513EE13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73" name="Google Shape;2854;p12">
              <a:extLst>
                <a:ext uri="{FF2B5EF4-FFF2-40B4-BE49-F238E27FC236}">
                  <a16:creationId xmlns:a16="http://schemas.microsoft.com/office/drawing/2014/main" id="{EBDDF360-6748-4CA4-935D-0161D1E24428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6" name="Google Shape;2855;p12">
            <a:extLst>
              <a:ext uri="{FF2B5EF4-FFF2-40B4-BE49-F238E27FC236}">
                <a16:creationId xmlns:a16="http://schemas.microsoft.com/office/drawing/2014/main" id="{4BDB652B-EB00-489E-9928-7FE8ECA9B277}"/>
              </a:ext>
            </a:extLst>
          </p:cNvPr>
          <p:cNvGrpSpPr/>
          <p:nvPr/>
        </p:nvGrpSpPr>
        <p:grpSpPr>
          <a:xfrm>
            <a:off x="3050409" y="3597705"/>
            <a:ext cx="1082717" cy="1074741"/>
            <a:chOff x="1592478" y="2231785"/>
            <a:chExt cx="1082717" cy="1074741"/>
          </a:xfrm>
        </p:grpSpPr>
        <p:grpSp>
          <p:nvGrpSpPr>
            <p:cNvPr id="77" name="Google Shape;2856;p12">
              <a:extLst>
                <a:ext uri="{FF2B5EF4-FFF2-40B4-BE49-F238E27FC236}">
                  <a16:creationId xmlns:a16="http://schemas.microsoft.com/office/drawing/2014/main" id="{EE5D9568-2228-4499-9AB6-121EAA006013}"/>
                </a:ext>
              </a:extLst>
            </p:cNvPr>
            <p:cNvGrpSpPr/>
            <p:nvPr/>
          </p:nvGrpSpPr>
          <p:grpSpPr>
            <a:xfrm>
              <a:off x="1592478" y="2231785"/>
              <a:ext cx="1082717" cy="1074741"/>
              <a:chOff x="1723019" y="2231785"/>
              <a:chExt cx="1082717" cy="1074741"/>
            </a:xfrm>
          </p:grpSpPr>
          <p:sp>
            <p:nvSpPr>
              <p:cNvPr id="79" name="Google Shape;2857;p12">
                <a:extLst>
                  <a:ext uri="{FF2B5EF4-FFF2-40B4-BE49-F238E27FC236}">
                    <a16:creationId xmlns:a16="http://schemas.microsoft.com/office/drawing/2014/main" id="{7AB11209-A7C5-480C-995B-555E3C289FB8}"/>
                  </a:ext>
                </a:extLst>
              </p:cNvPr>
              <p:cNvSpPr txBox="1"/>
              <p:nvPr/>
            </p:nvSpPr>
            <p:spPr>
              <a:xfrm>
                <a:off x="1895706" y="2231785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143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619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0" name="Google Shape;2858;p12">
                <a:extLst>
                  <a:ext uri="{FF2B5EF4-FFF2-40B4-BE49-F238E27FC236}">
                    <a16:creationId xmlns:a16="http://schemas.microsoft.com/office/drawing/2014/main" id="{A9E645E0-967D-4363-80B3-EA0FFD6AF20F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78" name="Google Shape;2859;p12">
              <a:extLst>
                <a:ext uri="{FF2B5EF4-FFF2-40B4-BE49-F238E27FC236}">
                  <a16:creationId xmlns:a16="http://schemas.microsoft.com/office/drawing/2014/main" id="{CD7659D3-E046-4B0C-9275-8A2C81F30822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1" name="Google Shape;2860;p12">
            <a:extLst>
              <a:ext uri="{FF2B5EF4-FFF2-40B4-BE49-F238E27FC236}">
                <a16:creationId xmlns:a16="http://schemas.microsoft.com/office/drawing/2014/main" id="{C7C65A6F-4431-45DC-8E46-0F87F0DEE861}"/>
              </a:ext>
            </a:extLst>
          </p:cNvPr>
          <p:cNvGrpSpPr/>
          <p:nvPr/>
        </p:nvGrpSpPr>
        <p:grpSpPr>
          <a:xfrm>
            <a:off x="4684774" y="3578913"/>
            <a:ext cx="1074918" cy="1074741"/>
            <a:chOff x="1592478" y="2212993"/>
            <a:chExt cx="1074918" cy="1074741"/>
          </a:xfrm>
        </p:grpSpPr>
        <p:grpSp>
          <p:nvGrpSpPr>
            <p:cNvPr id="82" name="Google Shape;2861;p12">
              <a:extLst>
                <a:ext uri="{FF2B5EF4-FFF2-40B4-BE49-F238E27FC236}">
                  <a16:creationId xmlns:a16="http://schemas.microsoft.com/office/drawing/2014/main" id="{10251AD0-182B-4282-88AD-4FBAA02912E7}"/>
                </a:ext>
              </a:extLst>
            </p:cNvPr>
            <p:cNvGrpSpPr/>
            <p:nvPr/>
          </p:nvGrpSpPr>
          <p:grpSpPr>
            <a:xfrm>
              <a:off x="1592478" y="2212993"/>
              <a:ext cx="1074918" cy="1074741"/>
              <a:chOff x="1723019" y="2212993"/>
              <a:chExt cx="1074918" cy="1074741"/>
            </a:xfrm>
          </p:grpSpPr>
          <p:sp>
            <p:nvSpPr>
              <p:cNvPr id="84" name="Google Shape;2862;p12">
                <a:extLst>
                  <a:ext uri="{FF2B5EF4-FFF2-40B4-BE49-F238E27FC236}">
                    <a16:creationId xmlns:a16="http://schemas.microsoft.com/office/drawing/2014/main" id="{101892C9-4A60-4DFD-B559-082AB3AD7DC5}"/>
                  </a:ext>
                </a:extLst>
              </p:cNvPr>
              <p:cNvSpPr txBox="1"/>
              <p:nvPr/>
            </p:nvSpPr>
            <p:spPr>
              <a:xfrm>
                <a:off x="1887907" y="2212993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882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634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5" name="Google Shape;2863;p12">
                <a:extLst>
                  <a:ext uri="{FF2B5EF4-FFF2-40B4-BE49-F238E27FC236}">
                    <a16:creationId xmlns:a16="http://schemas.microsoft.com/office/drawing/2014/main" id="{B7FA1F9C-6887-4E29-AE90-436CD1FAB06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83" name="Google Shape;2864;p12">
              <a:extLst>
                <a:ext uri="{FF2B5EF4-FFF2-40B4-BE49-F238E27FC236}">
                  <a16:creationId xmlns:a16="http://schemas.microsoft.com/office/drawing/2014/main" id="{BABDF39F-A33D-4BDD-A242-44936900813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6" name="Google Shape;2865;p12">
            <a:extLst>
              <a:ext uri="{FF2B5EF4-FFF2-40B4-BE49-F238E27FC236}">
                <a16:creationId xmlns:a16="http://schemas.microsoft.com/office/drawing/2014/main" id="{A6F886AA-5495-4CDA-A54D-301C76BDC80B}"/>
              </a:ext>
            </a:extLst>
          </p:cNvPr>
          <p:cNvGrpSpPr/>
          <p:nvPr/>
        </p:nvGrpSpPr>
        <p:grpSpPr>
          <a:xfrm>
            <a:off x="6368071" y="3638107"/>
            <a:ext cx="1074978" cy="1074741"/>
            <a:chOff x="1592478" y="2272187"/>
            <a:chExt cx="1074978" cy="1074741"/>
          </a:xfrm>
        </p:grpSpPr>
        <p:grpSp>
          <p:nvGrpSpPr>
            <p:cNvPr id="87" name="Google Shape;2866;p12">
              <a:extLst>
                <a:ext uri="{FF2B5EF4-FFF2-40B4-BE49-F238E27FC236}">
                  <a16:creationId xmlns:a16="http://schemas.microsoft.com/office/drawing/2014/main" id="{2DB4A786-209B-420C-AA58-BC979332FB6D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89" name="Google Shape;2867;p12">
                <a:extLst>
                  <a:ext uri="{FF2B5EF4-FFF2-40B4-BE49-F238E27FC236}">
                    <a16:creationId xmlns:a16="http://schemas.microsoft.com/office/drawing/2014/main" id="{BB19A3C4-515B-494A-85E3-5C80796DC7BA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730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150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" name="Google Shape;2868;p12">
                <a:extLst>
                  <a:ext uri="{FF2B5EF4-FFF2-40B4-BE49-F238E27FC236}">
                    <a16:creationId xmlns:a16="http://schemas.microsoft.com/office/drawing/2014/main" id="{62611855-3671-44AC-B47D-F8674F108567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88" name="Google Shape;2869;p12">
              <a:extLst>
                <a:ext uri="{FF2B5EF4-FFF2-40B4-BE49-F238E27FC236}">
                  <a16:creationId xmlns:a16="http://schemas.microsoft.com/office/drawing/2014/main" id="{0A0418C8-A62A-4025-B193-AE4508C9D218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1" name="Google Shape;2870;p12">
            <a:extLst>
              <a:ext uri="{FF2B5EF4-FFF2-40B4-BE49-F238E27FC236}">
                <a16:creationId xmlns:a16="http://schemas.microsoft.com/office/drawing/2014/main" id="{6B2C60B7-23C3-4E08-8407-320CD04E8DFC}"/>
              </a:ext>
            </a:extLst>
          </p:cNvPr>
          <p:cNvGrpSpPr/>
          <p:nvPr/>
        </p:nvGrpSpPr>
        <p:grpSpPr>
          <a:xfrm>
            <a:off x="3024137" y="5249400"/>
            <a:ext cx="1074258" cy="1074741"/>
            <a:chOff x="1592478" y="2212921"/>
            <a:chExt cx="1074258" cy="1074741"/>
          </a:xfrm>
        </p:grpSpPr>
        <p:grpSp>
          <p:nvGrpSpPr>
            <p:cNvPr id="92" name="Google Shape;2871;p12">
              <a:extLst>
                <a:ext uri="{FF2B5EF4-FFF2-40B4-BE49-F238E27FC236}">
                  <a16:creationId xmlns:a16="http://schemas.microsoft.com/office/drawing/2014/main" id="{5CC0FD3E-4108-4C23-80D6-FB5CEB3AE90C}"/>
                </a:ext>
              </a:extLst>
            </p:cNvPr>
            <p:cNvGrpSpPr/>
            <p:nvPr/>
          </p:nvGrpSpPr>
          <p:grpSpPr>
            <a:xfrm>
              <a:off x="1592478" y="2212921"/>
              <a:ext cx="1074258" cy="1074741"/>
              <a:chOff x="1723019" y="2212921"/>
              <a:chExt cx="1074258" cy="1074741"/>
            </a:xfrm>
          </p:grpSpPr>
          <p:sp>
            <p:nvSpPr>
              <p:cNvPr id="94" name="Google Shape;2872;p12">
                <a:extLst>
                  <a:ext uri="{FF2B5EF4-FFF2-40B4-BE49-F238E27FC236}">
                    <a16:creationId xmlns:a16="http://schemas.microsoft.com/office/drawing/2014/main" id="{4C4EA106-59C4-438C-B83A-4FE607711D2E}"/>
                  </a:ext>
                </a:extLst>
              </p:cNvPr>
              <p:cNvSpPr txBox="1"/>
              <p:nvPr/>
            </p:nvSpPr>
            <p:spPr>
              <a:xfrm>
                <a:off x="1887247" y="2212921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575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35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5" name="Google Shape;2873;p12">
                <a:extLst>
                  <a:ext uri="{FF2B5EF4-FFF2-40B4-BE49-F238E27FC236}">
                    <a16:creationId xmlns:a16="http://schemas.microsoft.com/office/drawing/2014/main" id="{5276975E-68CA-46A0-A6CF-E16AD14318F1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93" name="Google Shape;2874;p12">
              <a:extLst>
                <a:ext uri="{FF2B5EF4-FFF2-40B4-BE49-F238E27FC236}">
                  <a16:creationId xmlns:a16="http://schemas.microsoft.com/office/drawing/2014/main" id="{91BABEC0-7165-4D54-A0DE-7380C16737CF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6" name="Google Shape;2875;p12">
            <a:extLst>
              <a:ext uri="{FF2B5EF4-FFF2-40B4-BE49-F238E27FC236}">
                <a16:creationId xmlns:a16="http://schemas.microsoft.com/office/drawing/2014/main" id="{1F959F94-4239-42B7-A75A-ABA3DDD0BC80}"/>
              </a:ext>
            </a:extLst>
          </p:cNvPr>
          <p:cNvGrpSpPr/>
          <p:nvPr/>
        </p:nvGrpSpPr>
        <p:grpSpPr>
          <a:xfrm>
            <a:off x="4714190" y="5249400"/>
            <a:ext cx="1064849" cy="1074741"/>
            <a:chOff x="1592478" y="2179280"/>
            <a:chExt cx="1064849" cy="1074741"/>
          </a:xfrm>
        </p:grpSpPr>
        <p:grpSp>
          <p:nvGrpSpPr>
            <p:cNvPr id="97" name="Google Shape;2876;p12">
              <a:extLst>
                <a:ext uri="{FF2B5EF4-FFF2-40B4-BE49-F238E27FC236}">
                  <a16:creationId xmlns:a16="http://schemas.microsoft.com/office/drawing/2014/main" id="{C78517FD-4465-4F65-9EB4-CE84918C4E10}"/>
                </a:ext>
              </a:extLst>
            </p:cNvPr>
            <p:cNvGrpSpPr/>
            <p:nvPr/>
          </p:nvGrpSpPr>
          <p:grpSpPr>
            <a:xfrm>
              <a:off x="1592478" y="2179280"/>
              <a:ext cx="1064849" cy="1074741"/>
              <a:chOff x="1723019" y="2179280"/>
              <a:chExt cx="1064849" cy="1074741"/>
            </a:xfrm>
          </p:grpSpPr>
          <p:sp>
            <p:nvSpPr>
              <p:cNvPr id="99" name="Google Shape;2877;p12">
                <a:extLst>
                  <a:ext uri="{FF2B5EF4-FFF2-40B4-BE49-F238E27FC236}">
                    <a16:creationId xmlns:a16="http://schemas.microsoft.com/office/drawing/2014/main" id="{DB765D71-49A6-4289-BE07-8A8993B8E82B}"/>
                  </a:ext>
                </a:extLst>
              </p:cNvPr>
              <p:cNvSpPr txBox="1"/>
              <p:nvPr/>
            </p:nvSpPr>
            <p:spPr>
              <a:xfrm>
                <a:off x="1877838" y="2179280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362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34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0" name="Google Shape;2878;p12">
                <a:extLst>
                  <a:ext uri="{FF2B5EF4-FFF2-40B4-BE49-F238E27FC236}">
                    <a16:creationId xmlns:a16="http://schemas.microsoft.com/office/drawing/2014/main" id="{997DC167-B916-4ED6-815F-0E6AAE82E4C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98" name="Google Shape;2879;p12">
              <a:extLst>
                <a:ext uri="{FF2B5EF4-FFF2-40B4-BE49-F238E27FC236}">
                  <a16:creationId xmlns:a16="http://schemas.microsoft.com/office/drawing/2014/main" id="{781CA808-A068-44D4-8C41-AB2C9D227449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1" name="Google Shape;2880;p12">
            <a:extLst>
              <a:ext uri="{FF2B5EF4-FFF2-40B4-BE49-F238E27FC236}">
                <a16:creationId xmlns:a16="http://schemas.microsoft.com/office/drawing/2014/main" id="{5F6D8A94-5255-457C-93FA-1C3252AA7132}"/>
              </a:ext>
            </a:extLst>
          </p:cNvPr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2" name="Google Shape;2881;p12">
            <a:extLst>
              <a:ext uri="{FF2B5EF4-FFF2-40B4-BE49-F238E27FC236}">
                <a16:creationId xmlns:a16="http://schemas.microsoft.com/office/drawing/2014/main" id="{11E457C5-D1BA-4221-A80F-787F876696DD}"/>
              </a:ext>
            </a:extLst>
          </p:cNvPr>
          <p:cNvSpPr txBox="1"/>
          <p:nvPr/>
        </p:nvSpPr>
        <p:spPr>
          <a:xfrm>
            <a:off x="3138328" y="122344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928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Google Shape;2882;p12">
            <a:extLst>
              <a:ext uri="{FF2B5EF4-FFF2-40B4-BE49-F238E27FC236}">
                <a16:creationId xmlns:a16="http://schemas.microsoft.com/office/drawing/2014/main" id="{595CE9A3-7180-4A27-B06F-C7057D9F2624}"/>
              </a:ext>
            </a:extLst>
          </p:cNvPr>
          <p:cNvSpPr txBox="1"/>
          <p:nvPr/>
        </p:nvSpPr>
        <p:spPr>
          <a:xfrm>
            <a:off x="4835578" y="123289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510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Google Shape;2883;p12">
            <a:extLst>
              <a:ext uri="{FF2B5EF4-FFF2-40B4-BE49-F238E27FC236}">
                <a16:creationId xmlns:a16="http://schemas.microsoft.com/office/drawing/2014/main" id="{5BCF626D-527B-40C6-8F6C-C7305D9F99D1}"/>
              </a:ext>
            </a:extLst>
          </p:cNvPr>
          <p:cNvSpPr txBox="1"/>
          <p:nvPr/>
        </p:nvSpPr>
        <p:spPr>
          <a:xfrm>
            <a:off x="6283965" y="1179580"/>
            <a:ext cx="10710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Google Shape;2884;p12">
            <a:extLst>
              <a:ext uri="{FF2B5EF4-FFF2-40B4-BE49-F238E27FC236}">
                <a16:creationId xmlns:a16="http://schemas.microsoft.com/office/drawing/2014/main" id="{72CC389E-5DDD-4E3D-B9DC-E4210E66700F}"/>
              </a:ext>
            </a:extLst>
          </p:cNvPr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490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6" name="Google Shape;2885;p12">
            <a:extLst>
              <a:ext uri="{FF2B5EF4-FFF2-40B4-BE49-F238E27FC236}">
                <a16:creationId xmlns:a16="http://schemas.microsoft.com/office/drawing/2014/main" id="{EBA2A135-75C0-40B4-BB50-35D95AE23282}"/>
              </a:ext>
            </a:extLst>
          </p:cNvPr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443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2886;p12">
            <a:extLst>
              <a:ext uri="{FF2B5EF4-FFF2-40B4-BE49-F238E27FC236}">
                <a16:creationId xmlns:a16="http://schemas.microsoft.com/office/drawing/2014/main" id="{56AB5D9E-34AE-4E62-8D3D-B6778C839C06}"/>
              </a:ext>
            </a:extLst>
          </p:cNvPr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414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Google Shape;2887;p12">
            <a:extLst>
              <a:ext uri="{FF2B5EF4-FFF2-40B4-BE49-F238E27FC236}">
                <a16:creationId xmlns:a16="http://schemas.microsoft.com/office/drawing/2014/main" id="{2BB80308-F3BD-4715-A883-D40B19C484C2}"/>
              </a:ext>
            </a:extLst>
          </p:cNvPr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13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9" name="Google Shape;2888;p12">
            <a:extLst>
              <a:ext uri="{FF2B5EF4-FFF2-40B4-BE49-F238E27FC236}">
                <a16:creationId xmlns:a16="http://schemas.microsoft.com/office/drawing/2014/main" id="{E656A5D7-C7E5-4A44-AD86-12E7B4DF2F20}"/>
              </a:ext>
            </a:extLst>
          </p:cNvPr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510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0" name="Google Shape;2889;p12">
            <a:extLst>
              <a:ext uri="{FF2B5EF4-FFF2-40B4-BE49-F238E27FC236}">
                <a16:creationId xmlns:a16="http://schemas.microsoft.com/office/drawing/2014/main" id="{FDE34543-05B9-40CF-8AD6-83F267E3002E}"/>
              </a:ext>
            </a:extLst>
          </p:cNvPr>
          <p:cNvSpPr txBox="1"/>
          <p:nvPr/>
        </p:nvSpPr>
        <p:spPr>
          <a:xfrm>
            <a:off x="3193432" y="456689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761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1" name="Google Shape;2890;p12">
            <a:extLst>
              <a:ext uri="{FF2B5EF4-FFF2-40B4-BE49-F238E27FC236}">
                <a16:creationId xmlns:a16="http://schemas.microsoft.com/office/drawing/2014/main" id="{64A53A79-9B61-439B-BDB3-D0CA806279EB}"/>
              </a:ext>
            </a:extLst>
          </p:cNvPr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248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2" name="Google Shape;2891;p12">
            <a:extLst>
              <a:ext uri="{FF2B5EF4-FFF2-40B4-BE49-F238E27FC236}">
                <a16:creationId xmlns:a16="http://schemas.microsoft.com/office/drawing/2014/main" id="{E237ECB6-2990-430F-A433-A0B75885EE7F}"/>
              </a:ext>
            </a:extLst>
          </p:cNvPr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880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Google Shape;2892;p12">
            <a:extLst>
              <a:ext uri="{FF2B5EF4-FFF2-40B4-BE49-F238E27FC236}">
                <a16:creationId xmlns:a16="http://schemas.microsoft.com/office/drawing/2014/main" id="{54036C6B-9D15-4FD9-B22B-345A8508EAD3}"/>
              </a:ext>
            </a:extLst>
          </p:cNvPr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2893;p12">
            <a:extLst>
              <a:ext uri="{FF2B5EF4-FFF2-40B4-BE49-F238E27FC236}">
                <a16:creationId xmlns:a16="http://schemas.microsoft.com/office/drawing/2014/main" id="{53FDBF23-9493-485B-825C-89A25467104A}"/>
              </a:ext>
            </a:extLst>
          </p:cNvPr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540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2894;p12">
            <a:extLst>
              <a:ext uri="{FF2B5EF4-FFF2-40B4-BE49-F238E27FC236}">
                <a16:creationId xmlns:a16="http://schemas.microsoft.com/office/drawing/2014/main" id="{199D2467-2B1E-46A8-95F4-D5DC1978D80B}"/>
              </a:ext>
            </a:extLst>
          </p:cNvPr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396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6" name="Google Shape;2895;p12">
            <a:extLst>
              <a:ext uri="{FF2B5EF4-FFF2-40B4-BE49-F238E27FC236}">
                <a16:creationId xmlns:a16="http://schemas.microsoft.com/office/drawing/2014/main" id="{BFFFC897-A782-419C-B1C8-AAC0EA609D3C}"/>
              </a:ext>
            </a:extLst>
          </p:cNvPr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FE6396F-7C5A-96C0-BD40-3371FCE19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8E31A89-6ABC-9308-570C-1CB50A15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9788" y="-65143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37306" y="-9446"/>
            <a:ext cx="2278967" cy="26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95783" y="-108499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DDA69C-4084-A77E-6F1C-14FF1E873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311" y="1129894"/>
            <a:ext cx="1042506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356</Words>
  <Application>Microsoft Office PowerPoint</Application>
  <PresentationFormat>Widescreen</PresentationFormat>
  <Paragraphs>116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Cambria</vt:lpstr>
      <vt:lpstr>UTM Avo</vt:lpstr>
      <vt:lpstr>思源黑体 CN Bold</vt:lpstr>
      <vt:lpstr>1_Office 主题</vt:lpstr>
      <vt:lpstr>2_Office 主题</vt:lpstr>
      <vt:lpstr>https://www.freeppt7.com</vt:lpstr>
      <vt:lpstr>自定义设计方案</vt:lpstr>
      <vt:lpstr>2_Office Theme</vt:lpstr>
      <vt:lpstr>4_Office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55</cp:revision>
  <dcterms:created xsi:type="dcterms:W3CDTF">2021-07-20T01:55:21Z</dcterms:created>
  <dcterms:modified xsi:type="dcterms:W3CDTF">2026-04-13T14:00:15Z</dcterms:modified>
</cp:coreProperties>
</file>