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9" r:id="rId3"/>
  </p:sldMasterIdLst>
  <p:notesMasterIdLst>
    <p:notesMasterId r:id="rId8"/>
  </p:notesMasterIdLst>
  <p:sldIdLst>
    <p:sldId id="2898" r:id="rId4"/>
    <p:sldId id="2899" r:id="rId5"/>
    <p:sldId id="2900" r:id="rId6"/>
    <p:sldId id="29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03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936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9AA386-EA88-210F-92C8-3FC5C7C33A2E}"/>
              </a:ext>
            </a:extLst>
          </p:cNvPr>
          <p:cNvGrpSpPr/>
          <p:nvPr/>
        </p:nvGrpSpPr>
        <p:grpSpPr>
          <a:xfrm>
            <a:off x="4312578" y="1423403"/>
            <a:ext cx="2895268" cy="830997"/>
            <a:chOff x="2190412" y="1762333"/>
            <a:chExt cx="3702512" cy="774200"/>
          </a:xfrm>
        </p:grpSpPr>
        <p:sp>
          <p:nvSpPr>
            <p:cNvPr id="5" name="文本框 18">
              <a:extLst>
                <a:ext uri="{FF2B5EF4-FFF2-40B4-BE49-F238E27FC236}">
                  <a16:creationId xmlns:a16="http://schemas.microsoft.com/office/drawing/2014/main" id="{6059A704-F07F-927D-00B7-76E18B8CC2AC}"/>
                </a:ext>
              </a:extLst>
            </p:cNvPr>
            <p:cNvSpPr txBox="1"/>
            <p:nvPr/>
          </p:nvSpPr>
          <p:spPr>
            <a:xfrm>
              <a:off x="2196552" y="1762333"/>
              <a:ext cx="3696372" cy="77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203200">
                    <a:solidFill>
                      <a:srgbClr val="EC794B"/>
                    </a:solidFill>
                  </a:ln>
                  <a:solidFill>
                    <a:srgbClr val="268C86"/>
                  </a:solidFill>
                  <a:effectLst>
                    <a:outerShdw blurRad="50800" dist="38100" dir="2700000" algn="tl" rotWithShape="0">
                      <a:prstClr val="black">
                        <a:alpha val="25000"/>
                      </a:prstClr>
                    </a:outerShdw>
                  </a:effectLst>
                  <a:uLnTx/>
                  <a:uFillTx/>
                  <a:latin typeface="#9Slide03 IcielPanton Black" panose="00000A00000000000000" pitchFamily="2" charset="0"/>
                  <a:ea typeface="字魂64号-萌趣软糖体" panose="00000500000000000000" pitchFamily="2" charset="-122"/>
                  <a:cs typeface="三极信黑简体" panose="00000500000000000000" charset="-122"/>
                  <a:sym typeface="思源黑体 CN" panose="020B0500000000000000" pitchFamily="34" charset="-122"/>
                </a:rPr>
                <a:t>TOÁN 2</a:t>
              </a:r>
              <a:endParaRPr kumimoji="0" lang="zh-CN" altLang="zh-CN" sz="4800" b="0" i="0" u="none" strike="noStrike" kern="1200" cap="none" spc="0" normalizeH="0" baseline="0" noProof="0" dirty="0">
                <a:ln w="203200">
                  <a:solidFill>
                    <a:srgbClr val="EC794B"/>
                  </a:solidFill>
                </a:ln>
                <a:solidFill>
                  <a:srgbClr val="268C86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#9Slide03 IcielPanton Black" panose="00000A00000000000000" pitchFamily="2" charset="0"/>
                <a:ea typeface="字魂64号-萌趣软糖体" panose="00000500000000000000" pitchFamily="2" charset="-122"/>
                <a:cs typeface="三极信黑简体" panose="00000500000000000000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6" name="文本框 29">
              <a:extLst>
                <a:ext uri="{FF2B5EF4-FFF2-40B4-BE49-F238E27FC236}">
                  <a16:creationId xmlns:a16="http://schemas.microsoft.com/office/drawing/2014/main" id="{797EA7BD-6FAF-6E34-2D97-2F9211D3BF62}"/>
                </a:ext>
              </a:extLst>
            </p:cNvPr>
            <p:cNvSpPr txBox="1"/>
            <p:nvPr/>
          </p:nvSpPr>
          <p:spPr>
            <a:xfrm>
              <a:off x="2190412" y="1762333"/>
              <a:ext cx="3696372" cy="77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20320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IcielPanton Black" panose="00000A00000000000000" pitchFamily="2" charset="0"/>
                  <a:ea typeface="字魂64号-萌趣软糖体" panose="00000500000000000000" pitchFamily="2" charset="-122"/>
                  <a:cs typeface="三极信黑简体" panose="00000500000000000000" charset="-122"/>
                  <a:sym typeface="思源黑体 CN" panose="020B0500000000000000" pitchFamily="34" charset="-122"/>
                </a:rPr>
                <a:t>TOÁN 2</a:t>
              </a:r>
              <a:endParaRPr kumimoji="0" lang="zh-CN" altLang="zh-CN" sz="4800" b="0" i="0" u="none" strike="noStrike" kern="1200" cap="none" spc="0" normalizeH="0" baseline="0" noProof="0" dirty="0">
                <a:ln w="20320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IcielPanton Black" panose="00000A00000000000000" pitchFamily="2" charset="0"/>
                <a:ea typeface="字魂64号-萌趣软糖体" panose="00000500000000000000" pitchFamily="2" charset="-122"/>
                <a:cs typeface="三极信黑简体" panose="00000500000000000000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1F267C2-BE8B-A3F3-E980-B7D879B43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057" y="2191256"/>
            <a:ext cx="7492633" cy="285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68493-72AA-9A71-D6C5-BFD088E6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823" y="4336321"/>
            <a:ext cx="452362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936592-50EB-057F-004C-33654B6A8B68}"/>
              </a:ext>
            </a:extLst>
          </p:cNvPr>
          <p:cNvGrpSpPr/>
          <p:nvPr/>
        </p:nvGrpSpPr>
        <p:grpSpPr>
          <a:xfrm>
            <a:off x="1683008" y="534335"/>
            <a:ext cx="4618306" cy="570588"/>
            <a:chOff x="1300653" y="1487987"/>
            <a:chExt cx="3536288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EB214A-CA3C-848C-FD19-EA2F0EB715BC}"/>
                </a:ext>
              </a:extLst>
            </p:cNvPr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CF85640-CEC9-AAA0-9C26-913A3135B9E2}"/>
                </a:ext>
              </a:extLst>
            </p:cNvPr>
            <p:cNvSpPr/>
            <p:nvPr/>
          </p:nvSpPr>
          <p:spPr>
            <a:xfrm>
              <a:off x="1300653" y="1487987"/>
              <a:ext cx="438350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9885B8-0781-C78F-09E1-447F8A838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94986"/>
              </p:ext>
            </p:extLst>
          </p:nvPr>
        </p:nvGraphicFramePr>
        <p:xfrm>
          <a:off x="5833410" y="464700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1B436A3D-DD47-5D17-01E2-8F66A527B6B1}"/>
              </a:ext>
            </a:extLst>
          </p:cNvPr>
          <p:cNvGrpSpPr/>
          <p:nvPr/>
        </p:nvGrpSpPr>
        <p:grpSpPr>
          <a:xfrm>
            <a:off x="9662116" y="588063"/>
            <a:ext cx="914528" cy="5147494"/>
            <a:chOff x="9905936" y="656406"/>
            <a:chExt cx="914528" cy="5147494"/>
          </a:xfrm>
        </p:grpSpPr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7B64ECA5-3BBE-0548-4066-A13EE96B8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>
              <a:extLst>
                <a:ext uri="{FF2B5EF4-FFF2-40B4-BE49-F238E27FC236}">
                  <a16:creationId xmlns:a16="http://schemas.microsoft.com/office/drawing/2014/main" id="{CA51877F-63F3-8199-6519-EA7ED028A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BBE794C3-AF3E-18B5-5BB4-FEBE64CF3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059C57C1-67A2-9AFD-7838-8A8CBBAD2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1" name="Picture 10" descr="Screen Clipping">
              <a:extLst>
                <a:ext uri="{FF2B5EF4-FFF2-40B4-BE49-F238E27FC236}">
                  <a16:creationId xmlns:a16="http://schemas.microsoft.com/office/drawing/2014/main" id="{B4C2780A-76B1-9CD9-63A8-950BF97B9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2" name="Picture 11" descr="Screen Clipping">
              <a:extLst>
                <a:ext uri="{FF2B5EF4-FFF2-40B4-BE49-F238E27FC236}">
                  <a16:creationId xmlns:a16="http://schemas.microsoft.com/office/drawing/2014/main" id="{CB01496A-2DCE-897C-0041-8586A8E51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40230F-6E70-2E84-5960-69820A5393D1}"/>
              </a:ext>
            </a:extLst>
          </p:cNvPr>
          <p:cNvGrpSpPr/>
          <p:nvPr/>
        </p:nvGrpSpPr>
        <p:grpSpPr>
          <a:xfrm>
            <a:off x="6301314" y="570542"/>
            <a:ext cx="790685" cy="5182535"/>
            <a:chOff x="6545134" y="638885"/>
            <a:chExt cx="790685" cy="5182535"/>
          </a:xfrm>
        </p:grpSpPr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3A416590-2DEF-0B95-AC61-19469506F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5" name="Picture 14" descr="Screen Clipping">
              <a:extLst>
                <a:ext uri="{FF2B5EF4-FFF2-40B4-BE49-F238E27FC236}">
                  <a16:creationId xmlns:a16="http://schemas.microsoft.com/office/drawing/2014/main" id="{165FA4CD-8E71-11CF-B1A5-9FB335A0E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6" name="Picture 15" descr="Screen Clipping">
              <a:extLst>
                <a:ext uri="{FF2B5EF4-FFF2-40B4-BE49-F238E27FC236}">
                  <a16:creationId xmlns:a16="http://schemas.microsoft.com/office/drawing/2014/main" id="{9738AC07-A310-42A4-3BBA-BB917E12E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17" name="Picture 16" descr="Screen Clipping">
              <a:extLst>
                <a:ext uri="{FF2B5EF4-FFF2-40B4-BE49-F238E27FC236}">
                  <a16:creationId xmlns:a16="http://schemas.microsoft.com/office/drawing/2014/main" id="{2E4306AD-E985-006A-06C3-D89605E4D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>
              <a:extLst>
                <a:ext uri="{FF2B5EF4-FFF2-40B4-BE49-F238E27FC236}">
                  <a16:creationId xmlns:a16="http://schemas.microsoft.com/office/drawing/2014/main" id="{DA6D28B5-30A6-7467-95A1-7F79A61EE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>
              <a:extLst>
                <a:ext uri="{FF2B5EF4-FFF2-40B4-BE49-F238E27FC236}">
                  <a16:creationId xmlns:a16="http://schemas.microsoft.com/office/drawing/2014/main" id="{4D92CF39-1918-255A-434A-5BC91B729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C42BDB-277D-7538-182A-91B3BB65C40E}"/>
              </a:ext>
            </a:extLst>
          </p:cNvPr>
          <p:cNvGrpSpPr/>
          <p:nvPr/>
        </p:nvGrpSpPr>
        <p:grpSpPr>
          <a:xfrm>
            <a:off x="8050972" y="2332319"/>
            <a:ext cx="733527" cy="3420758"/>
            <a:chOff x="8294792" y="2400662"/>
            <a:chExt cx="733527" cy="3420758"/>
          </a:xfrm>
        </p:grpSpPr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id="{111DC186-8DEB-7074-AF64-44C98A967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2" name="Picture 21" descr="Screen Clipping">
              <a:extLst>
                <a:ext uri="{FF2B5EF4-FFF2-40B4-BE49-F238E27FC236}">
                  <a16:creationId xmlns:a16="http://schemas.microsoft.com/office/drawing/2014/main" id="{05768294-F55B-416C-322A-33B3C2348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3" name="Picture 22" descr="Screen Clipping">
              <a:extLst>
                <a:ext uri="{FF2B5EF4-FFF2-40B4-BE49-F238E27FC236}">
                  <a16:creationId xmlns:a16="http://schemas.microsoft.com/office/drawing/2014/main" id="{E98C9C32-D724-D0FB-6569-316D14B4F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>
              <a:extLst>
                <a:ext uri="{FF2B5EF4-FFF2-40B4-BE49-F238E27FC236}">
                  <a16:creationId xmlns:a16="http://schemas.microsoft.com/office/drawing/2014/main" id="{01BF8C4F-D811-0602-378A-363C83DC7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84F55BD-7D1B-7F89-7664-EB6C8C5B8E0A}"/>
              </a:ext>
            </a:extLst>
          </p:cNvPr>
          <p:cNvSpPr txBox="1"/>
          <p:nvPr/>
        </p:nvSpPr>
        <p:spPr>
          <a:xfrm>
            <a:off x="1728494" y="1239049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?</a:t>
            </a:r>
          </a:p>
        </p:txBody>
      </p:sp>
      <p:pic>
        <p:nvPicPr>
          <p:cNvPr id="26" name="Picture 25" descr="Screen Clipping">
            <a:extLst>
              <a:ext uri="{FF2B5EF4-FFF2-40B4-BE49-F238E27FC236}">
                <a16:creationId xmlns:a16="http://schemas.microsoft.com/office/drawing/2014/main" id="{3F1EFD45-4A98-359D-2545-4F08C2D889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255481" y="1995166"/>
            <a:ext cx="1671079" cy="2099199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id="{D2ED7FD4-FA89-EE7C-28DF-E679DC6EAD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972498" y="3998197"/>
            <a:ext cx="4554858" cy="221132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518119-DC4A-D340-7D10-9CED79550F02}"/>
              </a:ext>
            </a:extLst>
          </p:cNvPr>
          <p:cNvSpPr txBox="1"/>
          <p:nvPr/>
        </p:nvSpPr>
        <p:spPr>
          <a:xfrm>
            <a:off x="1532097" y="561596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A1AA75-2048-6C56-0A6C-139B86B5CDCF}"/>
              </a:ext>
            </a:extLst>
          </p:cNvPr>
          <p:cNvSpPr txBox="1"/>
          <p:nvPr/>
        </p:nvSpPr>
        <p:spPr>
          <a:xfrm>
            <a:off x="4352337" y="561596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42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C2ACC8-2E39-8A58-CFAC-105972259EE7}"/>
              </a:ext>
            </a:extLst>
          </p:cNvPr>
          <p:cNvGrpSpPr/>
          <p:nvPr/>
        </p:nvGrpSpPr>
        <p:grpSpPr>
          <a:xfrm>
            <a:off x="471943" y="1552254"/>
            <a:ext cx="5990398" cy="1001474"/>
            <a:chOff x="1183343" y="1464304"/>
            <a:chExt cx="5990398" cy="10014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29D19F-81CA-B92B-5C6D-A61A82AC170D}"/>
                </a:ext>
              </a:extLst>
            </p:cNvPr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ngỗng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vịt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1DD221D-146C-BD84-C947-158A68F5EAE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B9E61C-6E4D-10B3-0B37-B29276251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12831"/>
              </p:ext>
            </p:extLst>
          </p:nvPr>
        </p:nvGraphicFramePr>
        <p:xfrm>
          <a:off x="6727455" y="647699"/>
          <a:ext cx="4660962" cy="58536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495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8948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7955F2A0-C6A3-E596-1001-29D098A0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799362" y="5603397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3550EF0-798E-5203-F481-ABC0CAE21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392943" y="5634660"/>
            <a:ext cx="732724" cy="807424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ECFA054-6617-306D-7E2C-F93AF76E98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891065" y="5572134"/>
            <a:ext cx="767790" cy="8699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87CE56-A0E0-5C42-5128-1E6F4E1C2350}"/>
              </a:ext>
            </a:extLst>
          </p:cNvPr>
          <p:cNvSpPr/>
          <p:nvPr/>
        </p:nvSpPr>
        <p:spPr>
          <a:xfrm>
            <a:off x="7592555" y="584607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FA06F9-AF2D-77EF-5205-0B270E7354FD}"/>
              </a:ext>
            </a:extLst>
          </p:cNvPr>
          <p:cNvSpPr/>
          <p:nvPr/>
        </p:nvSpPr>
        <p:spPr>
          <a:xfrm>
            <a:off x="9213232" y="584607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1209A1-0A55-0F59-B393-FBF4AE3D77DF}"/>
              </a:ext>
            </a:extLst>
          </p:cNvPr>
          <p:cNvSpPr/>
          <p:nvPr/>
        </p:nvSpPr>
        <p:spPr>
          <a:xfrm>
            <a:off x="10782336" y="5846072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100F5-7DEE-9113-C7EA-1790FF3826D5}"/>
              </a:ext>
            </a:extLst>
          </p:cNvPr>
          <p:cNvSpPr txBox="1"/>
          <p:nvPr/>
        </p:nvSpPr>
        <p:spPr>
          <a:xfrm>
            <a:off x="1211684" y="2689407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con? </a:t>
            </a:r>
          </a:p>
        </p:txBody>
      </p:sp>
      <p:pic>
        <p:nvPicPr>
          <p:cNvPr id="13" name="Google Shape;1028;p30" descr="C:\Users\TUAN\Downloads\Luyện tập 1.png">
            <a:extLst>
              <a:ext uri="{FF2B5EF4-FFF2-40B4-BE49-F238E27FC236}">
                <a16:creationId xmlns:a16="http://schemas.microsoft.com/office/drawing/2014/main" id="{A7C1B1CF-96AB-75BD-8AB6-EDEAB05946E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495" y="315443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46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E6B9BC-C456-79F3-8631-25E4C120E2F7}"/>
              </a:ext>
            </a:extLst>
          </p:cNvPr>
          <p:cNvGrpSpPr/>
          <p:nvPr/>
        </p:nvGrpSpPr>
        <p:grpSpPr>
          <a:xfrm>
            <a:off x="2332125" y="699820"/>
            <a:ext cx="7693333" cy="570588"/>
            <a:chOff x="1183343" y="1464304"/>
            <a:chExt cx="6722281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B71A1D-24EA-5609-7768-5EB773F8C654}"/>
                </a:ext>
              </a:extLst>
            </p:cNvPr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9D74063-E995-EB1A-8257-67CFB280FD0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80CA170-3B34-7FA3-5CB7-CB8DC503C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79" y="1966446"/>
            <a:ext cx="8115895" cy="2464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3C5ED-3508-1E00-6070-625F1BB9A15F}"/>
              </a:ext>
            </a:extLst>
          </p:cNvPr>
          <p:cNvSpPr txBox="1"/>
          <p:nvPr/>
        </p:nvSpPr>
        <p:spPr>
          <a:xfrm>
            <a:off x="2924675" y="1426783"/>
            <a:ext cx="784865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 QUE TÍNH TRONG MỖI HỘP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6105C9-74CB-62D9-176A-AEAE9A1AEADC}"/>
              </a:ext>
            </a:extLst>
          </p:cNvPr>
          <p:cNvGrpSpPr/>
          <p:nvPr/>
        </p:nvGrpSpPr>
        <p:grpSpPr>
          <a:xfrm>
            <a:off x="510363" y="1567543"/>
            <a:ext cx="3161293" cy="2863000"/>
            <a:chOff x="927464" y="1567543"/>
            <a:chExt cx="2762275" cy="2863000"/>
          </a:xfrm>
        </p:grpSpPr>
        <p:pic>
          <p:nvPicPr>
            <p:cNvPr id="8" name="Picture 7" descr="Screen Clipping">
              <a:extLst>
                <a:ext uri="{FF2B5EF4-FFF2-40B4-BE49-F238E27FC236}">
                  <a16:creationId xmlns:a16="http://schemas.microsoft.com/office/drawing/2014/main" id="{510CDC8A-5CFA-4191-CF4B-E3616845A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216CD4-BAF1-9734-D361-B008C8BD47B9}"/>
                </a:ext>
              </a:extLst>
            </p:cNvPr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10" name="Oval Callout 7">
                <a:extLst>
                  <a:ext uri="{FF2B5EF4-FFF2-40B4-BE49-F238E27FC236}">
                    <a16:creationId xmlns:a16="http://schemas.microsoft.com/office/drawing/2014/main" id="{A6A13170-C5CB-A8DF-0269-E01CF6726C84}"/>
                  </a:ext>
                </a:extLst>
              </p:cNvPr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10 que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11" name="Picture 10" descr="Screen Clipping">
                <a:extLst>
                  <a:ext uri="{FF2B5EF4-FFF2-40B4-BE49-F238E27FC236}">
                    <a16:creationId xmlns:a16="http://schemas.microsoft.com/office/drawing/2014/main" id="{EE173D0B-9212-1755-F939-499E8BEF3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9" y="1610889"/>
                <a:ext cx="415072" cy="497061"/>
              </a:xfrm>
              <a:prstGeom prst="rect">
                <a:avLst/>
              </a:prstGeom>
            </p:spPr>
          </p:pic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2C33AE69-DE24-0A37-E953-8C9A80C1B9B1}"/>
              </a:ext>
            </a:extLst>
          </p:cNvPr>
          <p:cNvSpPr/>
          <p:nvPr/>
        </p:nvSpPr>
        <p:spPr>
          <a:xfrm>
            <a:off x="10881874" y="2107950"/>
            <a:ext cx="697658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0CA08A-5766-2067-50C2-180BFC318D2B}"/>
              </a:ext>
            </a:extLst>
          </p:cNvPr>
          <p:cNvSpPr/>
          <p:nvPr/>
        </p:nvSpPr>
        <p:spPr>
          <a:xfrm>
            <a:off x="10881874" y="2893694"/>
            <a:ext cx="697658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C709CC-E67F-6B5A-F086-D1418E9C8C78}"/>
              </a:ext>
            </a:extLst>
          </p:cNvPr>
          <p:cNvSpPr/>
          <p:nvPr/>
        </p:nvSpPr>
        <p:spPr>
          <a:xfrm>
            <a:off x="10881874" y="3679438"/>
            <a:ext cx="697658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86E06-C206-BFE7-4494-71113F0D49AB}"/>
              </a:ext>
            </a:extLst>
          </p:cNvPr>
          <p:cNvSpPr txBox="1"/>
          <p:nvPr/>
        </p:nvSpPr>
        <p:spPr>
          <a:xfrm>
            <a:off x="1212508" y="4643709"/>
            <a:ext cx="9096678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3DA58E27-2184-C556-E238-A28F5B92C9CE}"/>
              </a:ext>
            </a:extLst>
          </p:cNvPr>
          <p:cNvSpPr txBox="1"/>
          <p:nvPr/>
        </p:nvSpPr>
        <p:spPr>
          <a:xfrm>
            <a:off x="2242851" y="5970012"/>
            <a:ext cx="907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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Hộp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B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có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nhiều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que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tính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nhất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,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hộp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A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có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ít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que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tính</a:t>
            </a:r>
            <a:r>
              <a:rPr lang="en-US" altLang="zh-CN" sz="28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 </a:t>
            </a:r>
            <a:r>
              <a:rPr lang="en-US" altLang="zh-CN" sz="28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Wingdings" pitchFamily="2" charset="2"/>
              </a:rPr>
              <a:t>nhất</a:t>
            </a:r>
            <a:endParaRPr lang="zh-CN" altLang="en-US" sz="2800" dirty="0">
              <a:solidFill>
                <a:srgbClr val="7030A0"/>
              </a:solidFill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97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114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#9Slide03 IcielPanton Black</vt:lpstr>
      <vt:lpstr>Arial</vt:lpstr>
      <vt:lpstr>Arial-Rounded</vt:lpstr>
      <vt:lpstr>Calibri</vt:lpstr>
      <vt:lpstr>Cambria</vt:lpstr>
      <vt:lpstr>Utm AVO</vt:lpstr>
      <vt:lpstr>2_Office 主题</vt:lpstr>
      <vt:lpstr>https://www.freeppt7.com</vt:lpstr>
      <vt:lpstr>自定义设计方案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2021-07-20T01:55:21Z</dcterms:created>
  <dcterms:modified xsi:type="dcterms:W3CDTF">2026-04-13T14:04:29Z</dcterms:modified>
</cp:coreProperties>
</file>