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42" r:id="rId3"/>
    <p:sldMasterId id="2147483957" r:id="rId4"/>
  </p:sldMasterIdLst>
  <p:notesMasterIdLst>
    <p:notesMasterId r:id="rId11"/>
  </p:notesMasterIdLst>
  <p:sldIdLst>
    <p:sldId id="284" r:id="rId5"/>
    <p:sldId id="262" r:id="rId6"/>
    <p:sldId id="2007577191" r:id="rId7"/>
    <p:sldId id="2007577192" r:id="rId8"/>
    <p:sldId id="2007577193" r:id="rId9"/>
    <p:sldId id="20075771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7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7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8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0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9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4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0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57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3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0F3BCC3-21F1-AB7F-1C38-F543D1CFAC5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90" y="123136"/>
            <a:ext cx="1655739" cy="16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9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cartoon of a child in a green overalls&#10;&#10;Description automatically generated">
            <a:extLst>
              <a:ext uri="{FF2B5EF4-FFF2-40B4-BE49-F238E27FC236}">
                <a16:creationId xmlns:a16="http://schemas.microsoft.com/office/drawing/2014/main" id="{B50248D7-7A16-5191-AF7C-100C85A37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321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5ECDB-E44C-B334-1149-9CA2376CC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28600"/>
            <a:ext cx="1877489" cy="930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559EC-CB04-F7F3-59CA-B292E1955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596" y="1406512"/>
            <a:ext cx="6078239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 of apples in a yard&#10;&#10;Description automatically generated">
            <a:extLst>
              <a:ext uri="{FF2B5EF4-FFF2-40B4-BE49-F238E27FC236}">
                <a16:creationId xmlns:a16="http://schemas.microsoft.com/office/drawing/2014/main" id="{416116FA-C523-E5A2-ACE9-BE5135E9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1" b="757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6DAC2-66E5-6ACC-96FD-B34AB7172BAF}"/>
              </a:ext>
            </a:extLst>
          </p:cNvPr>
          <p:cNvSpPr/>
          <p:nvPr/>
        </p:nvSpPr>
        <p:spPr>
          <a:xfrm>
            <a:off x="355600" y="431800"/>
            <a:ext cx="11328400" cy="6096000"/>
          </a:xfrm>
          <a:custGeom>
            <a:avLst/>
            <a:gdLst>
              <a:gd name="connsiteX0" fmla="*/ 0 w 11328400"/>
              <a:gd name="connsiteY0" fmla="*/ 690921 h 6096000"/>
              <a:gd name="connsiteX1" fmla="*/ 690921 w 11328400"/>
              <a:gd name="connsiteY1" fmla="*/ 0 h 6096000"/>
              <a:gd name="connsiteX2" fmla="*/ 10637479 w 11328400"/>
              <a:gd name="connsiteY2" fmla="*/ 0 h 6096000"/>
              <a:gd name="connsiteX3" fmla="*/ 11328400 w 11328400"/>
              <a:gd name="connsiteY3" fmla="*/ 690921 h 6096000"/>
              <a:gd name="connsiteX4" fmla="*/ 11328400 w 11328400"/>
              <a:gd name="connsiteY4" fmla="*/ 5405079 h 6096000"/>
              <a:gd name="connsiteX5" fmla="*/ 10637479 w 11328400"/>
              <a:gd name="connsiteY5" fmla="*/ 6096000 h 6096000"/>
              <a:gd name="connsiteX6" fmla="*/ 690921 w 11328400"/>
              <a:gd name="connsiteY6" fmla="*/ 6096000 h 6096000"/>
              <a:gd name="connsiteX7" fmla="*/ 0 w 11328400"/>
              <a:gd name="connsiteY7" fmla="*/ 5405079 h 6096000"/>
              <a:gd name="connsiteX8" fmla="*/ 0 w 11328400"/>
              <a:gd name="connsiteY8" fmla="*/ 69092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8400" h="6096000" fill="none" extrusionOk="0">
                <a:moveTo>
                  <a:pt x="0" y="690921"/>
                </a:moveTo>
                <a:cubicBezTo>
                  <a:pt x="1535" y="350877"/>
                  <a:pt x="342918" y="56361"/>
                  <a:pt x="690921" y="0"/>
                </a:cubicBezTo>
                <a:cubicBezTo>
                  <a:pt x="2923958" y="72427"/>
                  <a:pt x="8128815" y="61419"/>
                  <a:pt x="10637479" y="0"/>
                </a:cubicBezTo>
                <a:cubicBezTo>
                  <a:pt x="11010494" y="-58991"/>
                  <a:pt x="11295540" y="299397"/>
                  <a:pt x="11328400" y="690921"/>
                </a:cubicBezTo>
                <a:cubicBezTo>
                  <a:pt x="11429276" y="1445112"/>
                  <a:pt x="11221087" y="3548450"/>
                  <a:pt x="11328400" y="5405079"/>
                </a:cubicBezTo>
                <a:cubicBezTo>
                  <a:pt x="11342759" y="5713787"/>
                  <a:pt x="10988213" y="6061416"/>
                  <a:pt x="10637479" y="6096000"/>
                </a:cubicBezTo>
                <a:cubicBezTo>
                  <a:pt x="8919766" y="6125827"/>
                  <a:pt x="5635804" y="6016694"/>
                  <a:pt x="690921" y="6096000"/>
                </a:cubicBezTo>
                <a:cubicBezTo>
                  <a:pt x="326756" y="6094031"/>
                  <a:pt x="-40806" y="5794733"/>
                  <a:pt x="0" y="5405079"/>
                </a:cubicBezTo>
                <a:cubicBezTo>
                  <a:pt x="50037" y="3337414"/>
                  <a:pt x="770" y="1653004"/>
                  <a:pt x="0" y="690921"/>
                </a:cubicBezTo>
                <a:close/>
              </a:path>
              <a:path w="11328400" h="6096000" stroke="0" extrusionOk="0">
                <a:moveTo>
                  <a:pt x="0" y="690921"/>
                </a:moveTo>
                <a:cubicBezTo>
                  <a:pt x="8570" y="311672"/>
                  <a:pt x="328659" y="40259"/>
                  <a:pt x="690921" y="0"/>
                </a:cubicBezTo>
                <a:cubicBezTo>
                  <a:pt x="5588298" y="123000"/>
                  <a:pt x="5739649" y="-96860"/>
                  <a:pt x="10637479" y="0"/>
                </a:cubicBezTo>
                <a:cubicBezTo>
                  <a:pt x="10978167" y="-31169"/>
                  <a:pt x="11345215" y="275436"/>
                  <a:pt x="11328400" y="690921"/>
                </a:cubicBezTo>
                <a:cubicBezTo>
                  <a:pt x="11331573" y="2357875"/>
                  <a:pt x="11422667" y="3886882"/>
                  <a:pt x="11328400" y="5405079"/>
                </a:cubicBezTo>
                <a:cubicBezTo>
                  <a:pt x="11294244" y="5799038"/>
                  <a:pt x="11009046" y="6094360"/>
                  <a:pt x="10637479" y="6096000"/>
                </a:cubicBezTo>
                <a:cubicBezTo>
                  <a:pt x="8402060" y="5935293"/>
                  <a:pt x="3984292" y="6135667"/>
                  <a:pt x="690921" y="6096000"/>
                </a:cubicBezTo>
                <a:cubicBezTo>
                  <a:pt x="254025" y="6084829"/>
                  <a:pt x="-32887" y="5771765"/>
                  <a:pt x="0" y="5405079"/>
                </a:cubicBezTo>
                <a:cubicBezTo>
                  <a:pt x="32216" y="3792658"/>
                  <a:pt x="57206" y="1797384"/>
                  <a:pt x="0" y="690921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230335-8F6F-6726-85B1-AEDEC6820DE2}"/>
              </a:ext>
            </a:extLst>
          </p:cNvPr>
          <p:cNvSpPr/>
          <p:nvPr/>
        </p:nvSpPr>
        <p:spPr>
          <a:xfrm>
            <a:off x="3074261" y="662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429C4-0C96-10B2-E567-0DAA1596BD61}"/>
              </a:ext>
            </a:extLst>
          </p:cNvPr>
          <p:cNvSpPr txBox="1"/>
          <p:nvPr/>
        </p:nvSpPr>
        <p:spPr>
          <a:xfrm>
            <a:off x="3511584" y="662249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5E1E9BE7-39A9-E3F5-3A0C-8BBBB169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477" y="445770"/>
            <a:ext cx="2237784" cy="86349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CEC40A-BB05-C746-3CA5-EC6AD61AB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52" y="1316048"/>
            <a:ext cx="5722814" cy="5215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963383-94C7-6E23-789F-1AAEDCF21B96}"/>
              </a:ext>
            </a:extLst>
          </p:cNvPr>
          <p:cNvSpPr txBox="1"/>
          <p:nvPr/>
        </p:nvSpPr>
        <p:spPr>
          <a:xfrm>
            <a:off x="6622949" y="118546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F452D-2988-9384-46F7-56E307CAA77D}"/>
              </a:ext>
            </a:extLst>
          </p:cNvPr>
          <p:cNvSpPr txBox="1"/>
          <p:nvPr/>
        </p:nvSpPr>
        <p:spPr>
          <a:xfrm>
            <a:off x="6785780" y="3545958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03320A-DF9E-C3F4-9D39-609E2EF05717}"/>
              </a:ext>
            </a:extLst>
          </p:cNvPr>
          <p:cNvSpPr txBox="1"/>
          <p:nvPr/>
        </p:nvSpPr>
        <p:spPr>
          <a:xfrm>
            <a:off x="6622949" y="130188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73BBE-7938-259F-8033-AC0AA034CD02}"/>
              </a:ext>
            </a:extLst>
          </p:cNvPr>
          <p:cNvSpPr txBox="1"/>
          <p:nvPr/>
        </p:nvSpPr>
        <p:spPr>
          <a:xfrm>
            <a:off x="6991292" y="3545957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" grpId="0" animBg="1"/>
      <p:bldP spid="13" grpId="1" animBg="1"/>
      <p:bldP spid="15" grpId="0"/>
      <p:bldP spid="15" grpId="1"/>
      <p:bldP spid="16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 of apples in a yard&#10;&#10;Description automatically generated">
            <a:extLst>
              <a:ext uri="{FF2B5EF4-FFF2-40B4-BE49-F238E27FC236}">
                <a16:creationId xmlns:a16="http://schemas.microsoft.com/office/drawing/2014/main" id="{416116FA-C523-E5A2-ACE9-BE5135E9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1" b="757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6DAC2-66E5-6ACC-96FD-B34AB7172BAF}"/>
              </a:ext>
            </a:extLst>
          </p:cNvPr>
          <p:cNvSpPr/>
          <p:nvPr/>
        </p:nvSpPr>
        <p:spPr>
          <a:xfrm>
            <a:off x="355600" y="431800"/>
            <a:ext cx="11328400" cy="6096000"/>
          </a:xfrm>
          <a:custGeom>
            <a:avLst/>
            <a:gdLst>
              <a:gd name="connsiteX0" fmla="*/ 0 w 11328400"/>
              <a:gd name="connsiteY0" fmla="*/ 690921 h 6096000"/>
              <a:gd name="connsiteX1" fmla="*/ 690921 w 11328400"/>
              <a:gd name="connsiteY1" fmla="*/ 0 h 6096000"/>
              <a:gd name="connsiteX2" fmla="*/ 10637479 w 11328400"/>
              <a:gd name="connsiteY2" fmla="*/ 0 h 6096000"/>
              <a:gd name="connsiteX3" fmla="*/ 11328400 w 11328400"/>
              <a:gd name="connsiteY3" fmla="*/ 690921 h 6096000"/>
              <a:gd name="connsiteX4" fmla="*/ 11328400 w 11328400"/>
              <a:gd name="connsiteY4" fmla="*/ 5405079 h 6096000"/>
              <a:gd name="connsiteX5" fmla="*/ 10637479 w 11328400"/>
              <a:gd name="connsiteY5" fmla="*/ 6096000 h 6096000"/>
              <a:gd name="connsiteX6" fmla="*/ 690921 w 11328400"/>
              <a:gd name="connsiteY6" fmla="*/ 6096000 h 6096000"/>
              <a:gd name="connsiteX7" fmla="*/ 0 w 11328400"/>
              <a:gd name="connsiteY7" fmla="*/ 5405079 h 6096000"/>
              <a:gd name="connsiteX8" fmla="*/ 0 w 11328400"/>
              <a:gd name="connsiteY8" fmla="*/ 69092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8400" h="6096000" fill="none" extrusionOk="0">
                <a:moveTo>
                  <a:pt x="0" y="690921"/>
                </a:moveTo>
                <a:cubicBezTo>
                  <a:pt x="1535" y="350877"/>
                  <a:pt x="342918" y="56361"/>
                  <a:pt x="690921" y="0"/>
                </a:cubicBezTo>
                <a:cubicBezTo>
                  <a:pt x="2923958" y="72427"/>
                  <a:pt x="8128815" y="61419"/>
                  <a:pt x="10637479" y="0"/>
                </a:cubicBezTo>
                <a:cubicBezTo>
                  <a:pt x="11010494" y="-58991"/>
                  <a:pt x="11295540" y="299397"/>
                  <a:pt x="11328400" y="690921"/>
                </a:cubicBezTo>
                <a:cubicBezTo>
                  <a:pt x="11429276" y="1445112"/>
                  <a:pt x="11221087" y="3548450"/>
                  <a:pt x="11328400" y="5405079"/>
                </a:cubicBezTo>
                <a:cubicBezTo>
                  <a:pt x="11342759" y="5713787"/>
                  <a:pt x="10988213" y="6061416"/>
                  <a:pt x="10637479" y="6096000"/>
                </a:cubicBezTo>
                <a:cubicBezTo>
                  <a:pt x="8919766" y="6125827"/>
                  <a:pt x="5635804" y="6016694"/>
                  <a:pt x="690921" y="6096000"/>
                </a:cubicBezTo>
                <a:cubicBezTo>
                  <a:pt x="326756" y="6094031"/>
                  <a:pt x="-40806" y="5794733"/>
                  <a:pt x="0" y="5405079"/>
                </a:cubicBezTo>
                <a:cubicBezTo>
                  <a:pt x="50037" y="3337414"/>
                  <a:pt x="770" y="1653004"/>
                  <a:pt x="0" y="690921"/>
                </a:cubicBezTo>
                <a:close/>
              </a:path>
              <a:path w="11328400" h="6096000" stroke="0" extrusionOk="0">
                <a:moveTo>
                  <a:pt x="0" y="690921"/>
                </a:moveTo>
                <a:cubicBezTo>
                  <a:pt x="8570" y="311672"/>
                  <a:pt x="328659" y="40259"/>
                  <a:pt x="690921" y="0"/>
                </a:cubicBezTo>
                <a:cubicBezTo>
                  <a:pt x="5588298" y="123000"/>
                  <a:pt x="5739649" y="-96860"/>
                  <a:pt x="10637479" y="0"/>
                </a:cubicBezTo>
                <a:cubicBezTo>
                  <a:pt x="10978167" y="-31169"/>
                  <a:pt x="11345215" y="275436"/>
                  <a:pt x="11328400" y="690921"/>
                </a:cubicBezTo>
                <a:cubicBezTo>
                  <a:pt x="11331573" y="2357875"/>
                  <a:pt x="11422667" y="3886882"/>
                  <a:pt x="11328400" y="5405079"/>
                </a:cubicBezTo>
                <a:cubicBezTo>
                  <a:pt x="11294244" y="5799038"/>
                  <a:pt x="11009046" y="6094360"/>
                  <a:pt x="10637479" y="6096000"/>
                </a:cubicBezTo>
                <a:cubicBezTo>
                  <a:pt x="8402060" y="5935293"/>
                  <a:pt x="3984292" y="6135667"/>
                  <a:pt x="690921" y="6096000"/>
                </a:cubicBezTo>
                <a:cubicBezTo>
                  <a:pt x="254025" y="6084829"/>
                  <a:pt x="-32887" y="5771765"/>
                  <a:pt x="0" y="5405079"/>
                </a:cubicBezTo>
                <a:cubicBezTo>
                  <a:pt x="32216" y="3792658"/>
                  <a:pt x="57206" y="1797384"/>
                  <a:pt x="0" y="690921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0D9FBD-A69C-CDB3-BF0F-031FEB887C42}"/>
              </a:ext>
            </a:extLst>
          </p:cNvPr>
          <p:cNvSpPr/>
          <p:nvPr/>
        </p:nvSpPr>
        <p:spPr>
          <a:xfrm>
            <a:off x="835505" y="6046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9C97D-7984-96F3-FC38-97C324D4DD1D}"/>
              </a:ext>
            </a:extLst>
          </p:cNvPr>
          <p:cNvSpPr txBox="1"/>
          <p:nvPr/>
        </p:nvSpPr>
        <p:spPr>
          <a:xfrm>
            <a:off x="1272827" y="584016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3B9EF9-92C3-9C95-3A37-C093AE3A8447}"/>
              </a:ext>
            </a:extLst>
          </p:cNvPr>
          <p:cNvGrpSpPr/>
          <p:nvPr/>
        </p:nvGrpSpPr>
        <p:grpSpPr>
          <a:xfrm>
            <a:off x="617790" y="1402523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5F91CE6-27B6-A9F8-8364-33E4D5DCEF8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A25DA2-195C-D8DC-EC21-85AC22E51DC9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346 = 300 + 40 + 6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687A516-904C-9F6D-0750-7A611ED6E7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330" y="1141147"/>
            <a:ext cx="6887687" cy="2554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787373-443B-5E14-DFC4-6D483B53F311}"/>
              </a:ext>
            </a:extLst>
          </p:cNvPr>
          <p:cNvGrpSpPr/>
          <p:nvPr/>
        </p:nvGrpSpPr>
        <p:grpSpPr>
          <a:xfrm>
            <a:off x="1523628" y="3777025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D84CC40-9A63-2381-5C09-735EB5D06000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5D96C8-7AAB-31EF-76DF-F998A0D89E02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525 = 500 + 20 + 5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01AA91-CB24-C7A6-981D-9A2A30F14EE1}"/>
              </a:ext>
            </a:extLst>
          </p:cNvPr>
          <p:cNvGrpSpPr/>
          <p:nvPr/>
        </p:nvGrpSpPr>
        <p:grpSpPr>
          <a:xfrm>
            <a:off x="1543369" y="4758418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F5C9A79-A5FF-4625-A25E-8D9C38F425C7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6A2B1-5C19-B975-A6C7-4A8864EE7659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106 = 100 + 6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CC3577-CB21-226E-CCBF-0A52E9F10436}"/>
              </a:ext>
            </a:extLst>
          </p:cNvPr>
          <p:cNvGrpSpPr/>
          <p:nvPr/>
        </p:nvGrpSpPr>
        <p:grpSpPr>
          <a:xfrm>
            <a:off x="7234999" y="3777025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D5E3CAF-E5AE-76E6-6F9F-5985309445AB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0501C1-3C14-499A-2225-7FBFF81FCFF0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810 = 800 + 10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95F988-5430-7735-CFE5-9C40F6AC0F3D}"/>
              </a:ext>
            </a:extLst>
          </p:cNvPr>
          <p:cNvGrpSpPr/>
          <p:nvPr/>
        </p:nvGrpSpPr>
        <p:grpSpPr>
          <a:xfrm>
            <a:off x="7234998" y="4758418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78D5054-4235-74AA-9DF0-B9240D532534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6A128F-3A52-5FF3-1BBC-F3F0CB12AE6F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433 = 400 + 30 + 3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3AC5DF-0E23-FCA8-DE6B-6B433DFA3135}"/>
              </a:ext>
            </a:extLst>
          </p:cNvPr>
          <p:cNvGrpSpPr/>
          <p:nvPr/>
        </p:nvGrpSpPr>
        <p:grpSpPr>
          <a:xfrm>
            <a:off x="4437620" y="5680030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7F40028-2A4B-4CD1-C680-1F9BA43FD3C1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72C033-7A96-D82B-C333-8268F21E194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777 = 700 +70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9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 of apples in a yard&#10;&#10;Description automatically generated">
            <a:extLst>
              <a:ext uri="{FF2B5EF4-FFF2-40B4-BE49-F238E27FC236}">
                <a16:creationId xmlns:a16="http://schemas.microsoft.com/office/drawing/2014/main" id="{416116FA-C523-E5A2-ACE9-BE5135E9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1" b="757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6DAC2-66E5-6ACC-96FD-B34AB7172BAF}"/>
              </a:ext>
            </a:extLst>
          </p:cNvPr>
          <p:cNvSpPr/>
          <p:nvPr/>
        </p:nvSpPr>
        <p:spPr>
          <a:xfrm>
            <a:off x="355600" y="431800"/>
            <a:ext cx="11328400" cy="6096000"/>
          </a:xfrm>
          <a:custGeom>
            <a:avLst/>
            <a:gdLst>
              <a:gd name="connsiteX0" fmla="*/ 0 w 11328400"/>
              <a:gd name="connsiteY0" fmla="*/ 690921 h 6096000"/>
              <a:gd name="connsiteX1" fmla="*/ 690921 w 11328400"/>
              <a:gd name="connsiteY1" fmla="*/ 0 h 6096000"/>
              <a:gd name="connsiteX2" fmla="*/ 10637479 w 11328400"/>
              <a:gd name="connsiteY2" fmla="*/ 0 h 6096000"/>
              <a:gd name="connsiteX3" fmla="*/ 11328400 w 11328400"/>
              <a:gd name="connsiteY3" fmla="*/ 690921 h 6096000"/>
              <a:gd name="connsiteX4" fmla="*/ 11328400 w 11328400"/>
              <a:gd name="connsiteY4" fmla="*/ 5405079 h 6096000"/>
              <a:gd name="connsiteX5" fmla="*/ 10637479 w 11328400"/>
              <a:gd name="connsiteY5" fmla="*/ 6096000 h 6096000"/>
              <a:gd name="connsiteX6" fmla="*/ 690921 w 11328400"/>
              <a:gd name="connsiteY6" fmla="*/ 6096000 h 6096000"/>
              <a:gd name="connsiteX7" fmla="*/ 0 w 11328400"/>
              <a:gd name="connsiteY7" fmla="*/ 5405079 h 6096000"/>
              <a:gd name="connsiteX8" fmla="*/ 0 w 11328400"/>
              <a:gd name="connsiteY8" fmla="*/ 69092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8400" h="6096000" fill="none" extrusionOk="0">
                <a:moveTo>
                  <a:pt x="0" y="690921"/>
                </a:moveTo>
                <a:cubicBezTo>
                  <a:pt x="1535" y="350877"/>
                  <a:pt x="342918" y="56361"/>
                  <a:pt x="690921" y="0"/>
                </a:cubicBezTo>
                <a:cubicBezTo>
                  <a:pt x="2923958" y="72427"/>
                  <a:pt x="8128815" y="61419"/>
                  <a:pt x="10637479" y="0"/>
                </a:cubicBezTo>
                <a:cubicBezTo>
                  <a:pt x="11010494" y="-58991"/>
                  <a:pt x="11295540" y="299397"/>
                  <a:pt x="11328400" y="690921"/>
                </a:cubicBezTo>
                <a:cubicBezTo>
                  <a:pt x="11429276" y="1445112"/>
                  <a:pt x="11221087" y="3548450"/>
                  <a:pt x="11328400" y="5405079"/>
                </a:cubicBezTo>
                <a:cubicBezTo>
                  <a:pt x="11342759" y="5713787"/>
                  <a:pt x="10988213" y="6061416"/>
                  <a:pt x="10637479" y="6096000"/>
                </a:cubicBezTo>
                <a:cubicBezTo>
                  <a:pt x="8919766" y="6125827"/>
                  <a:pt x="5635804" y="6016694"/>
                  <a:pt x="690921" y="6096000"/>
                </a:cubicBezTo>
                <a:cubicBezTo>
                  <a:pt x="326756" y="6094031"/>
                  <a:pt x="-40806" y="5794733"/>
                  <a:pt x="0" y="5405079"/>
                </a:cubicBezTo>
                <a:cubicBezTo>
                  <a:pt x="50037" y="3337414"/>
                  <a:pt x="770" y="1653004"/>
                  <a:pt x="0" y="690921"/>
                </a:cubicBezTo>
                <a:close/>
              </a:path>
              <a:path w="11328400" h="6096000" stroke="0" extrusionOk="0">
                <a:moveTo>
                  <a:pt x="0" y="690921"/>
                </a:moveTo>
                <a:cubicBezTo>
                  <a:pt x="8570" y="311672"/>
                  <a:pt x="328659" y="40259"/>
                  <a:pt x="690921" y="0"/>
                </a:cubicBezTo>
                <a:cubicBezTo>
                  <a:pt x="5588298" y="123000"/>
                  <a:pt x="5739649" y="-96860"/>
                  <a:pt x="10637479" y="0"/>
                </a:cubicBezTo>
                <a:cubicBezTo>
                  <a:pt x="10978167" y="-31169"/>
                  <a:pt x="11345215" y="275436"/>
                  <a:pt x="11328400" y="690921"/>
                </a:cubicBezTo>
                <a:cubicBezTo>
                  <a:pt x="11331573" y="2357875"/>
                  <a:pt x="11422667" y="3886882"/>
                  <a:pt x="11328400" y="5405079"/>
                </a:cubicBezTo>
                <a:cubicBezTo>
                  <a:pt x="11294244" y="5799038"/>
                  <a:pt x="11009046" y="6094360"/>
                  <a:pt x="10637479" y="6096000"/>
                </a:cubicBezTo>
                <a:cubicBezTo>
                  <a:pt x="8402060" y="5935293"/>
                  <a:pt x="3984292" y="6135667"/>
                  <a:pt x="690921" y="6096000"/>
                </a:cubicBezTo>
                <a:cubicBezTo>
                  <a:pt x="254025" y="6084829"/>
                  <a:pt x="-32887" y="5771765"/>
                  <a:pt x="0" y="5405079"/>
                </a:cubicBezTo>
                <a:cubicBezTo>
                  <a:pt x="32216" y="3792658"/>
                  <a:pt x="57206" y="1797384"/>
                  <a:pt x="0" y="690921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82C7D9-28AE-A3F7-4E2D-C989A0061A7D}"/>
              </a:ext>
            </a:extLst>
          </p:cNvPr>
          <p:cNvSpPr/>
          <p:nvPr/>
        </p:nvSpPr>
        <p:spPr>
          <a:xfrm>
            <a:off x="807732" y="746070"/>
            <a:ext cx="646113" cy="67456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8FE86-B8BD-8FBC-F9DD-759629F57D6B}"/>
              </a:ext>
            </a:extLst>
          </p:cNvPr>
          <p:cNvSpPr txBox="1"/>
          <p:nvPr/>
        </p:nvSpPr>
        <p:spPr>
          <a:xfrm>
            <a:off x="1458271" y="799232"/>
            <a:ext cx="980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12B27-F862-788B-2806-E7ADFF8BF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80" r="658" b="2041"/>
          <a:stretch>
            <a:fillRect/>
          </a:stretch>
        </p:blipFill>
        <p:spPr>
          <a:xfrm>
            <a:off x="1673026" y="1515323"/>
            <a:ext cx="8447314" cy="473527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7E11D8-023B-CD05-B8FC-56A921A8B3E5}"/>
              </a:ext>
            </a:extLst>
          </p:cNvPr>
          <p:cNvSpPr/>
          <p:nvPr/>
        </p:nvSpPr>
        <p:spPr>
          <a:xfrm>
            <a:off x="6796568" y="3057451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093325-8042-F037-3A13-6F54BA92AC3A}"/>
              </a:ext>
            </a:extLst>
          </p:cNvPr>
          <p:cNvSpPr/>
          <p:nvPr/>
        </p:nvSpPr>
        <p:spPr>
          <a:xfrm>
            <a:off x="4404919" y="3841222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9115EFE-DB31-7F85-134C-17FD5ACF065D}"/>
              </a:ext>
            </a:extLst>
          </p:cNvPr>
          <p:cNvSpPr/>
          <p:nvPr/>
        </p:nvSpPr>
        <p:spPr>
          <a:xfrm>
            <a:off x="6796568" y="3652537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 of apples in a yard&#10;&#10;Description automatically generated">
            <a:extLst>
              <a:ext uri="{FF2B5EF4-FFF2-40B4-BE49-F238E27FC236}">
                <a16:creationId xmlns:a16="http://schemas.microsoft.com/office/drawing/2014/main" id="{416116FA-C523-E5A2-ACE9-BE5135E9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1" b="757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6DAC2-66E5-6ACC-96FD-B34AB7172BAF}"/>
              </a:ext>
            </a:extLst>
          </p:cNvPr>
          <p:cNvSpPr/>
          <p:nvPr/>
        </p:nvSpPr>
        <p:spPr>
          <a:xfrm>
            <a:off x="355600" y="431800"/>
            <a:ext cx="11328400" cy="6096000"/>
          </a:xfrm>
          <a:custGeom>
            <a:avLst/>
            <a:gdLst>
              <a:gd name="connsiteX0" fmla="*/ 0 w 11328400"/>
              <a:gd name="connsiteY0" fmla="*/ 690921 h 6096000"/>
              <a:gd name="connsiteX1" fmla="*/ 690921 w 11328400"/>
              <a:gd name="connsiteY1" fmla="*/ 0 h 6096000"/>
              <a:gd name="connsiteX2" fmla="*/ 10637479 w 11328400"/>
              <a:gd name="connsiteY2" fmla="*/ 0 h 6096000"/>
              <a:gd name="connsiteX3" fmla="*/ 11328400 w 11328400"/>
              <a:gd name="connsiteY3" fmla="*/ 690921 h 6096000"/>
              <a:gd name="connsiteX4" fmla="*/ 11328400 w 11328400"/>
              <a:gd name="connsiteY4" fmla="*/ 5405079 h 6096000"/>
              <a:gd name="connsiteX5" fmla="*/ 10637479 w 11328400"/>
              <a:gd name="connsiteY5" fmla="*/ 6096000 h 6096000"/>
              <a:gd name="connsiteX6" fmla="*/ 690921 w 11328400"/>
              <a:gd name="connsiteY6" fmla="*/ 6096000 h 6096000"/>
              <a:gd name="connsiteX7" fmla="*/ 0 w 11328400"/>
              <a:gd name="connsiteY7" fmla="*/ 5405079 h 6096000"/>
              <a:gd name="connsiteX8" fmla="*/ 0 w 11328400"/>
              <a:gd name="connsiteY8" fmla="*/ 69092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8400" h="6096000" fill="none" extrusionOk="0">
                <a:moveTo>
                  <a:pt x="0" y="690921"/>
                </a:moveTo>
                <a:cubicBezTo>
                  <a:pt x="1535" y="350877"/>
                  <a:pt x="342918" y="56361"/>
                  <a:pt x="690921" y="0"/>
                </a:cubicBezTo>
                <a:cubicBezTo>
                  <a:pt x="2923958" y="72427"/>
                  <a:pt x="8128815" y="61419"/>
                  <a:pt x="10637479" y="0"/>
                </a:cubicBezTo>
                <a:cubicBezTo>
                  <a:pt x="11010494" y="-58991"/>
                  <a:pt x="11295540" y="299397"/>
                  <a:pt x="11328400" y="690921"/>
                </a:cubicBezTo>
                <a:cubicBezTo>
                  <a:pt x="11429276" y="1445112"/>
                  <a:pt x="11221087" y="3548450"/>
                  <a:pt x="11328400" y="5405079"/>
                </a:cubicBezTo>
                <a:cubicBezTo>
                  <a:pt x="11342759" y="5713787"/>
                  <a:pt x="10988213" y="6061416"/>
                  <a:pt x="10637479" y="6096000"/>
                </a:cubicBezTo>
                <a:cubicBezTo>
                  <a:pt x="8919766" y="6125827"/>
                  <a:pt x="5635804" y="6016694"/>
                  <a:pt x="690921" y="6096000"/>
                </a:cubicBezTo>
                <a:cubicBezTo>
                  <a:pt x="326756" y="6094031"/>
                  <a:pt x="-40806" y="5794733"/>
                  <a:pt x="0" y="5405079"/>
                </a:cubicBezTo>
                <a:cubicBezTo>
                  <a:pt x="50037" y="3337414"/>
                  <a:pt x="770" y="1653004"/>
                  <a:pt x="0" y="690921"/>
                </a:cubicBezTo>
                <a:close/>
              </a:path>
              <a:path w="11328400" h="6096000" stroke="0" extrusionOk="0">
                <a:moveTo>
                  <a:pt x="0" y="690921"/>
                </a:moveTo>
                <a:cubicBezTo>
                  <a:pt x="8570" y="311672"/>
                  <a:pt x="328659" y="40259"/>
                  <a:pt x="690921" y="0"/>
                </a:cubicBezTo>
                <a:cubicBezTo>
                  <a:pt x="5588298" y="123000"/>
                  <a:pt x="5739649" y="-96860"/>
                  <a:pt x="10637479" y="0"/>
                </a:cubicBezTo>
                <a:cubicBezTo>
                  <a:pt x="10978167" y="-31169"/>
                  <a:pt x="11345215" y="275436"/>
                  <a:pt x="11328400" y="690921"/>
                </a:cubicBezTo>
                <a:cubicBezTo>
                  <a:pt x="11331573" y="2357875"/>
                  <a:pt x="11422667" y="3886882"/>
                  <a:pt x="11328400" y="5405079"/>
                </a:cubicBezTo>
                <a:cubicBezTo>
                  <a:pt x="11294244" y="5799038"/>
                  <a:pt x="11009046" y="6094360"/>
                  <a:pt x="10637479" y="6096000"/>
                </a:cubicBezTo>
                <a:cubicBezTo>
                  <a:pt x="8402060" y="5935293"/>
                  <a:pt x="3984292" y="6135667"/>
                  <a:pt x="690921" y="6096000"/>
                </a:cubicBezTo>
                <a:cubicBezTo>
                  <a:pt x="254025" y="6084829"/>
                  <a:pt x="-32887" y="5771765"/>
                  <a:pt x="0" y="5405079"/>
                </a:cubicBezTo>
                <a:cubicBezTo>
                  <a:pt x="32216" y="3792658"/>
                  <a:pt x="57206" y="1797384"/>
                  <a:pt x="0" y="690921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B76738-69B8-AA99-FD73-5E3D28D86049}"/>
              </a:ext>
            </a:extLst>
          </p:cNvPr>
          <p:cNvSpPr/>
          <p:nvPr/>
        </p:nvSpPr>
        <p:spPr>
          <a:xfrm>
            <a:off x="1282560" y="917042"/>
            <a:ext cx="646113" cy="67456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C9A7A-615F-C136-B268-E11DDC1DFB9C}"/>
              </a:ext>
            </a:extLst>
          </p:cNvPr>
          <p:cNvSpPr txBox="1"/>
          <p:nvPr/>
        </p:nvSpPr>
        <p:spPr>
          <a:xfrm>
            <a:off x="2023788" y="913378"/>
            <a:ext cx="186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74D7B-6868-E478-3E3B-3C813C04AA71}"/>
              </a:ext>
            </a:extLst>
          </p:cNvPr>
          <p:cNvGrpSpPr/>
          <p:nvPr/>
        </p:nvGrpSpPr>
        <p:grpSpPr>
          <a:xfrm>
            <a:off x="1605616" y="2449469"/>
            <a:ext cx="5513623" cy="741139"/>
            <a:chOff x="1035095" y="2347607"/>
            <a:chExt cx="5513623" cy="7411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24395C-6F0C-2DD7-244B-F5ACFE7177B3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a) 100 +         = 106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06516D5E-2624-2111-D5E4-64003954DB48}"/>
                </a:ext>
              </a:extLst>
            </p:cNvPr>
            <p:cNvSpPr/>
            <p:nvPr/>
          </p:nvSpPr>
          <p:spPr>
            <a:xfrm>
              <a:off x="3094158" y="2347607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7533D4-030A-2E25-B780-BCBC47B63B6A}"/>
              </a:ext>
            </a:extLst>
          </p:cNvPr>
          <p:cNvGrpSpPr/>
          <p:nvPr/>
        </p:nvGrpSpPr>
        <p:grpSpPr>
          <a:xfrm>
            <a:off x="1571834" y="4052844"/>
            <a:ext cx="9393263" cy="707886"/>
            <a:chOff x="1035095" y="2380860"/>
            <a:chExt cx="9393263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BBB296-09A2-C370-119A-4AD79F577C81}"/>
                </a:ext>
              </a:extLst>
            </p:cNvPr>
            <p:cNvSpPr txBox="1"/>
            <p:nvPr/>
          </p:nvSpPr>
          <p:spPr>
            <a:xfrm>
              <a:off x="1035095" y="2380860"/>
              <a:ext cx="93932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) 600 + 30 +          = 634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869CC0D1-437F-D036-E066-9AEA20D55331}"/>
                </a:ext>
              </a:extLst>
            </p:cNvPr>
            <p:cNvSpPr/>
            <p:nvPr/>
          </p:nvSpPr>
          <p:spPr>
            <a:xfrm>
              <a:off x="4301105" y="2380860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0DAA6DAE-320C-E22B-6195-C18281E33731}"/>
              </a:ext>
            </a:extLst>
          </p:cNvPr>
          <p:cNvSpPr/>
          <p:nvPr/>
        </p:nvSpPr>
        <p:spPr>
          <a:xfrm>
            <a:off x="3669162" y="2453952"/>
            <a:ext cx="835198" cy="6655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4EFC32F9-56EC-95ED-02B8-023938915FD2}"/>
              </a:ext>
            </a:extLst>
          </p:cNvPr>
          <p:cNvSpPr/>
          <p:nvPr/>
        </p:nvSpPr>
        <p:spPr>
          <a:xfrm>
            <a:off x="4837844" y="4055287"/>
            <a:ext cx="835198" cy="6655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03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ket of apples in a yard&#10;&#10;Description automatically generated">
            <a:extLst>
              <a:ext uri="{FF2B5EF4-FFF2-40B4-BE49-F238E27FC236}">
                <a16:creationId xmlns:a16="http://schemas.microsoft.com/office/drawing/2014/main" id="{416116FA-C523-E5A2-ACE9-BE5135E91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1" b="757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6DAC2-66E5-6ACC-96FD-B34AB7172BAF}"/>
              </a:ext>
            </a:extLst>
          </p:cNvPr>
          <p:cNvSpPr/>
          <p:nvPr/>
        </p:nvSpPr>
        <p:spPr>
          <a:xfrm>
            <a:off x="355600" y="431800"/>
            <a:ext cx="11328400" cy="6096000"/>
          </a:xfrm>
          <a:custGeom>
            <a:avLst/>
            <a:gdLst>
              <a:gd name="connsiteX0" fmla="*/ 0 w 11328400"/>
              <a:gd name="connsiteY0" fmla="*/ 690921 h 6096000"/>
              <a:gd name="connsiteX1" fmla="*/ 690921 w 11328400"/>
              <a:gd name="connsiteY1" fmla="*/ 0 h 6096000"/>
              <a:gd name="connsiteX2" fmla="*/ 10637479 w 11328400"/>
              <a:gd name="connsiteY2" fmla="*/ 0 h 6096000"/>
              <a:gd name="connsiteX3" fmla="*/ 11328400 w 11328400"/>
              <a:gd name="connsiteY3" fmla="*/ 690921 h 6096000"/>
              <a:gd name="connsiteX4" fmla="*/ 11328400 w 11328400"/>
              <a:gd name="connsiteY4" fmla="*/ 5405079 h 6096000"/>
              <a:gd name="connsiteX5" fmla="*/ 10637479 w 11328400"/>
              <a:gd name="connsiteY5" fmla="*/ 6096000 h 6096000"/>
              <a:gd name="connsiteX6" fmla="*/ 690921 w 11328400"/>
              <a:gd name="connsiteY6" fmla="*/ 6096000 h 6096000"/>
              <a:gd name="connsiteX7" fmla="*/ 0 w 11328400"/>
              <a:gd name="connsiteY7" fmla="*/ 5405079 h 6096000"/>
              <a:gd name="connsiteX8" fmla="*/ 0 w 11328400"/>
              <a:gd name="connsiteY8" fmla="*/ 69092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8400" h="6096000" fill="none" extrusionOk="0">
                <a:moveTo>
                  <a:pt x="0" y="690921"/>
                </a:moveTo>
                <a:cubicBezTo>
                  <a:pt x="1535" y="350877"/>
                  <a:pt x="342918" y="56361"/>
                  <a:pt x="690921" y="0"/>
                </a:cubicBezTo>
                <a:cubicBezTo>
                  <a:pt x="2923958" y="72427"/>
                  <a:pt x="8128815" y="61419"/>
                  <a:pt x="10637479" y="0"/>
                </a:cubicBezTo>
                <a:cubicBezTo>
                  <a:pt x="11010494" y="-58991"/>
                  <a:pt x="11295540" y="299397"/>
                  <a:pt x="11328400" y="690921"/>
                </a:cubicBezTo>
                <a:cubicBezTo>
                  <a:pt x="11429276" y="1445112"/>
                  <a:pt x="11221087" y="3548450"/>
                  <a:pt x="11328400" y="5405079"/>
                </a:cubicBezTo>
                <a:cubicBezTo>
                  <a:pt x="11342759" y="5713787"/>
                  <a:pt x="10988213" y="6061416"/>
                  <a:pt x="10637479" y="6096000"/>
                </a:cubicBezTo>
                <a:cubicBezTo>
                  <a:pt x="8919766" y="6125827"/>
                  <a:pt x="5635804" y="6016694"/>
                  <a:pt x="690921" y="6096000"/>
                </a:cubicBezTo>
                <a:cubicBezTo>
                  <a:pt x="326756" y="6094031"/>
                  <a:pt x="-40806" y="5794733"/>
                  <a:pt x="0" y="5405079"/>
                </a:cubicBezTo>
                <a:cubicBezTo>
                  <a:pt x="50037" y="3337414"/>
                  <a:pt x="770" y="1653004"/>
                  <a:pt x="0" y="690921"/>
                </a:cubicBezTo>
                <a:close/>
              </a:path>
              <a:path w="11328400" h="6096000" stroke="0" extrusionOk="0">
                <a:moveTo>
                  <a:pt x="0" y="690921"/>
                </a:moveTo>
                <a:cubicBezTo>
                  <a:pt x="8570" y="311672"/>
                  <a:pt x="328659" y="40259"/>
                  <a:pt x="690921" y="0"/>
                </a:cubicBezTo>
                <a:cubicBezTo>
                  <a:pt x="5588298" y="123000"/>
                  <a:pt x="5739649" y="-96860"/>
                  <a:pt x="10637479" y="0"/>
                </a:cubicBezTo>
                <a:cubicBezTo>
                  <a:pt x="10978167" y="-31169"/>
                  <a:pt x="11345215" y="275436"/>
                  <a:pt x="11328400" y="690921"/>
                </a:cubicBezTo>
                <a:cubicBezTo>
                  <a:pt x="11331573" y="2357875"/>
                  <a:pt x="11422667" y="3886882"/>
                  <a:pt x="11328400" y="5405079"/>
                </a:cubicBezTo>
                <a:cubicBezTo>
                  <a:pt x="11294244" y="5799038"/>
                  <a:pt x="11009046" y="6094360"/>
                  <a:pt x="10637479" y="6096000"/>
                </a:cubicBezTo>
                <a:cubicBezTo>
                  <a:pt x="8402060" y="5935293"/>
                  <a:pt x="3984292" y="6135667"/>
                  <a:pt x="690921" y="6096000"/>
                </a:cubicBezTo>
                <a:cubicBezTo>
                  <a:pt x="254025" y="6084829"/>
                  <a:pt x="-32887" y="5771765"/>
                  <a:pt x="0" y="5405079"/>
                </a:cubicBezTo>
                <a:cubicBezTo>
                  <a:pt x="32216" y="3792658"/>
                  <a:pt x="57206" y="1797384"/>
                  <a:pt x="0" y="690921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3170F8-4825-4EEA-395F-5FA9B2DFD49F}"/>
              </a:ext>
            </a:extLst>
          </p:cNvPr>
          <p:cNvSpPr/>
          <p:nvPr/>
        </p:nvSpPr>
        <p:spPr>
          <a:xfrm>
            <a:off x="1057614" y="9095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BA846-E82C-A5DC-A96D-CA2A6D66F800}"/>
              </a:ext>
            </a:extLst>
          </p:cNvPr>
          <p:cNvSpPr txBox="1"/>
          <p:nvPr/>
        </p:nvSpPr>
        <p:spPr>
          <a:xfrm>
            <a:off x="1598062" y="876251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19E5F-A3E8-6CAE-CF93-9FFBA99065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7515" y="2013972"/>
            <a:ext cx="5181600" cy="1752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74BBCA-A9C9-28ED-3CBF-500CE17CFADA}"/>
              </a:ext>
            </a:extLst>
          </p:cNvPr>
          <p:cNvGrpSpPr/>
          <p:nvPr/>
        </p:nvGrpSpPr>
        <p:grpSpPr>
          <a:xfrm>
            <a:off x="8164314" y="206567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06033-9886-2DF8-CFE0-1306359EEF17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83206F-A360-4796-5FE4-30C5B10EA5FB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405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C7B5C9-71A5-2DA0-B939-69950F3EDC36}"/>
              </a:ext>
            </a:extLst>
          </p:cNvPr>
          <p:cNvGrpSpPr/>
          <p:nvPr/>
        </p:nvGrpSpPr>
        <p:grpSpPr>
          <a:xfrm>
            <a:off x="8127105" y="297022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8E67A8-3BE1-776E-F6D0-6E32432A5AE2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823A02-FAA8-9CF0-0E37-826C26D83E5F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450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0461D5-3B1C-EF90-3A99-A987A2262D7C}"/>
              </a:ext>
            </a:extLst>
          </p:cNvPr>
          <p:cNvGrpSpPr/>
          <p:nvPr/>
        </p:nvGrpSpPr>
        <p:grpSpPr>
          <a:xfrm>
            <a:off x="9765463" y="205797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7F1D729-2380-DFF2-A3C6-910580B27A53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D86D2D-E7A4-7ABF-B58D-70FEE494EC5F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70CB95-03FE-604A-7EA2-37D7222AD381}"/>
              </a:ext>
            </a:extLst>
          </p:cNvPr>
          <p:cNvGrpSpPr/>
          <p:nvPr/>
        </p:nvGrpSpPr>
        <p:grpSpPr>
          <a:xfrm>
            <a:off x="9765463" y="297022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CA99F5-EDE1-4FAB-B81F-314D29C1609B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B0C113-A96E-7711-5960-E192CC29C04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540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A91F37B-8131-CCE5-9C41-1A343884A309}"/>
              </a:ext>
            </a:extLst>
          </p:cNvPr>
          <p:cNvSpPr txBox="1"/>
          <p:nvPr/>
        </p:nvSpPr>
        <p:spPr>
          <a:xfrm>
            <a:off x="929419" y="3766345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66467C-B993-C1EE-1B8B-392DA8AF015B}"/>
              </a:ext>
            </a:extLst>
          </p:cNvPr>
          <p:cNvSpPr txBox="1"/>
          <p:nvPr/>
        </p:nvSpPr>
        <p:spPr>
          <a:xfrm>
            <a:off x="3805924" y="4221169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540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405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221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Cambria</vt:lpstr>
      <vt:lpstr>Wingdings</vt:lpstr>
      <vt:lpstr>2_Office 主题</vt:lpstr>
      <vt:lpstr>https://www.freeppt7.com</vt:lpstr>
      <vt:lpstr>3_Office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2021-07-20T01:55:21Z</dcterms:created>
  <dcterms:modified xsi:type="dcterms:W3CDTF">2026-04-13T14:16:44Z</dcterms:modified>
</cp:coreProperties>
</file>