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51" r:id="rId3"/>
    <p:sldMasterId id="2147483873" r:id="rId4"/>
    <p:sldMasterId id="2147483948" r:id="rId5"/>
    <p:sldMasterId id="2147483954" r:id="rId6"/>
    <p:sldMasterId id="2147483966" r:id="rId7"/>
  </p:sldMasterIdLst>
  <p:notesMasterIdLst>
    <p:notesMasterId r:id="rId14"/>
  </p:notesMasterIdLst>
  <p:sldIdLst>
    <p:sldId id="257" r:id="rId8"/>
    <p:sldId id="268" r:id="rId9"/>
    <p:sldId id="2007577114" r:id="rId10"/>
    <p:sldId id="2007577117" r:id="rId11"/>
    <p:sldId id="2007577116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55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6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/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>
            <a:fillRect/>
          </a:stretch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/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 6"/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99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612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/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>
            <a:fillRect/>
          </a:stretch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/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 6"/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0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/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>
            <a:fillRect/>
          </a:stretch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/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 6"/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43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38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A840-ACF2-AB36-3C4B-0EAE92EC6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227DB-235F-5E52-BF38-890173A14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FA9F8-03A6-A6A0-7265-3A730EC6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90EA-A584-FC8B-4818-35E5682F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EE4DA-0A1F-1A0E-F087-0A78D5B0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26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100E8-A78F-3C78-2C89-2610860D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D9357-03AA-B46A-69C5-EF423D27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BE99B-B3BD-1BDC-A2C7-1E619F7F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F45E-9870-9136-718D-C03D2C54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A1D9B-AC94-16DB-4057-86383D32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7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E25B-096B-5CC4-A3DF-06B287EC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F3EF2-AD55-B9E7-2A31-E1B8626B1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79B5D-2BBE-41EB-7242-FF56453F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81A0-5BAB-2594-AD05-0022590D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CCE1A-2A05-421F-3A13-A39D354B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37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85C04-2993-9AFC-2A82-E76676C7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F8E51-66BD-B704-A7EC-735C1452C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05A1A-DADB-2CC0-DC6D-3CA09EEA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8A881-E74F-FADA-A12B-75B98703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74324-D54C-7132-08A7-6D6A3DCC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0AE5E-C79A-CBE7-467A-8D6CC57D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70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95907-B495-5871-96AE-3388F9D4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1F2B8-B875-F70F-65AA-C5FCDF9BF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1561E-7E51-9EF0-8206-6B04AE638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11A49-133D-D8FA-4AF2-E02989AAB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00A8A-708A-470C-BD74-18FE104E2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4BC02-CBB0-574C-70EE-33EFFEF5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D9D41-FB5B-6E80-C0F7-72471163B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8A7A3C-1B5B-399D-D9CF-0FFF0300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02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4705-5E82-EA06-1EFD-9B6BB9AF5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2BFD2-DD65-B4F3-C204-1396589D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E05AF5-4CF0-821A-10C5-8E2EBEC33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BF35E-9B5E-1E91-F56D-7026FA12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4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3380A-5199-4DE8-D0A6-5E636AA9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85D55-DD8D-721B-C5D5-2259DC7C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72A46-BBC8-4664-9A40-56584C5B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4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E2056-EFFC-BB00-C9C9-ED9BA860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EFEBE-A8AE-FF11-9A73-52320497F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5BD99-1B12-B72D-34EF-3569FB934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5A16B-B74D-9C5E-DE53-F714DE99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45602-EDC3-1489-82FA-3D73B46D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02748-0D30-ADF2-C518-2B979455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3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931C-5445-3031-BEF2-2B047160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C7860-743C-F095-B40B-1901FFE6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3233A-E45D-64D7-8D15-01DFB04B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7C4F7-4D92-605E-CA20-C9E38372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D36D9-48F1-58FE-05BB-6948397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E2DAA-6AA1-5E7A-4375-F13D5F6F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248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1058E-CB5B-4BED-7BD6-3302AF0D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6E29F-AB6C-41B2-43EF-8E86AE2F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BA5EE-C275-270E-3341-4DE122C5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A32B-CC99-0E02-BD6F-6F2AA9A8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4E68-2D66-6407-3812-AD76A1DA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79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CAF6AA-A567-3302-D8C2-FD194BA64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C03A1-CAB7-8FC1-0628-FE711A19E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DC024-259A-43C0-108B-9BEE2708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617FA-029A-1977-4DE8-73E80B1C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12C36-8332-02F6-5365-83AA9161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7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352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618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9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089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89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81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1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581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606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363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001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93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8194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253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0446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4295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46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4464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594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1778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6581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632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9239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921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2188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4737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4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1440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4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F72D8D2F-61D0-E95A-37E8-4BE0FC415D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7B43E-0BF1-A12C-A6F0-21037E2F6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646AF-D7CF-4070-1A87-E1D4202E5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293B6-75EB-006D-A017-C73D73D2C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6172-49F2-1A31-FC4E-CE4F99BDE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846-9EDF-101B-1B53-D5F35526A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DCD8B1F-0C2F-F280-AFED-6562CFB0AF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0" y="1408906"/>
            <a:ext cx="6858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458F64-08F7-FFFA-0205-85D8F4C29E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7400" y="-2073989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4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67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  <p:sldLayoutId id="2147483987" r:id="rId21"/>
    <p:sldLayoutId id="2147483988" r:id="rId22"/>
    <p:sldLayoutId id="2147483989" r:id="rId23"/>
    <p:sldLayoutId id="2147483990" r:id="rId24"/>
    <p:sldLayoutId id="2147483991" r:id="rId25"/>
    <p:sldLayoutId id="2147483992" r:id="rId26"/>
    <p:sldLayoutId id="2147483993" r:id="rId27"/>
    <p:sldLayoutId id="2147483994" r:id="rId28"/>
    <p:sldLayoutId id="214748399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 rot="21271311">
            <a:off x="1569435" y="1102889"/>
            <a:ext cx="8933162" cy="45499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9" name="179503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149" y="-1161788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41A4C1-D0A1-AC33-E5EA-6A7B82E59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712" y="1929254"/>
            <a:ext cx="8120576" cy="2999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522985-5186-07A0-C2D8-76A8482F5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082" y="992253"/>
            <a:ext cx="2706859" cy="1109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35284F-19D9-FD00-38EF-59A1D7E5F7F0}"/>
              </a:ext>
            </a:extLst>
          </p:cNvPr>
          <p:cNvSpPr txBox="1"/>
          <p:nvPr/>
        </p:nvSpPr>
        <p:spPr>
          <a:xfrm>
            <a:off x="5550195" y="4401879"/>
            <a:ext cx="194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840248" y="2140124"/>
          <a:ext cx="845166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6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76357">
                <a:tc rowSpan="2"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+mj-lt"/>
                        </a:rPr>
                        <a:t>x</a:t>
                      </a:r>
                      <a:endParaRPr lang="en-US" sz="6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3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8276569" y="4874691"/>
            <a:ext cx="849684" cy="815419"/>
            <a:chOff x="1677971" y="5532161"/>
            <a:chExt cx="924787" cy="887493"/>
          </a:xfrm>
        </p:grpSpPr>
        <p:sp>
          <p:nvSpPr>
            <p:cNvPr id="18" name="Rectangle: Rounded Corners 18"/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>
              <a:fillRect/>
            </a:stretch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930" y="472543"/>
            <a:ext cx="1700273" cy="145245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188041" y="4900027"/>
            <a:ext cx="849684" cy="815419"/>
            <a:chOff x="1677971" y="5532161"/>
            <a:chExt cx="924787" cy="887493"/>
          </a:xfrm>
        </p:grpSpPr>
        <p:sp>
          <p:nvSpPr>
            <p:cNvPr id="22" name="Rectangle: Rounded Corners 27"/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>
              <a:fillRect/>
            </a:stretch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130558" y="4891475"/>
            <a:ext cx="849684" cy="815419"/>
            <a:chOff x="1677972" y="5532163"/>
            <a:chExt cx="924787" cy="887493"/>
          </a:xfrm>
        </p:grpSpPr>
        <p:sp>
          <p:nvSpPr>
            <p:cNvPr id="25" name="Rectangle: Rounded Corners 30"/>
            <p:cNvSpPr/>
            <p:nvPr/>
          </p:nvSpPr>
          <p:spPr>
            <a:xfrm>
              <a:off x="1677972" y="5532163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>
              <a:fillRect/>
            </a:stretch>
          </p:blipFill>
          <p:spPr>
            <a:xfrm rot="21134343">
              <a:off x="1790466" y="5542312"/>
              <a:ext cx="699794" cy="800323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236461" y="4883009"/>
            <a:ext cx="849684" cy="815419"/>
            <a:chOff x="1677971" y="5532161"/>
            <a:chExt cx="924787" cy="887493"/>
          </a:xfrm>
        </p:grpSpPr>
        <p:sp>
          <p:nvSpPr>
            <p:cNvPr id="28" name="Rectangle: Rounded Corners 33"/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>
              <a:fillRect/>
            </a:stretch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sp>
        <p:nvSpPr>
          <p:cNvPr id="30" name="Rectangle 70"/>
          <p:cNvSpPr/>
          <p:nvPr/>
        </p:nvSpPr>
        <p:spPr>
          <a:xfrm>
            <a:off x="2416132" y="794222"/>
            <a:ext cx="9269129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Arial" panose="020B0604020202020204" pitchFamily="34" charset="0"/>
              </a:rPr>
              <a:t>BÀI 1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+mn-cs"/>
              </a:rPr>
              <a:t>: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Marlbor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9392507" y="4900027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18"/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>
              <a:fillRect/>
            </a:stretch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6B4747-2F46-F31E-B137-3AE9D332272E}"/>
              </a:ext>
            </a:extLst>
          </p:cNvPr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0F5AA1-FF62-EF4A-A1C1-78F661AFDFBD}"/>
              </a:ext>
            </a:extLst>
          </p:cNvPr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FF0E17D5-BAC6-0E78-5A28-C38FCAD1DED2}"/>
                </a:ext>
              </a:extLst>
            </p:cNvPr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Mỗi con ong sẽ đậu vào bông hoa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41506B68-4A42-F0E8-765C-F3742DB1CD03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632267-38C7-CBB6-4BF0-9F8F0923217A}"/>
              </a:ext>
            </a:extLst>
          </p:cNvPr>
          <p:cNvGrpSpPr/>
          <p:nvPr/>
        </p:nvGrpSpPr>
        <p:grpSpPr>
          <a:xfrm>
            <a:off x="746173" y="4765129"/>
            <a:ext cx="2288546" cy="3301821"/>
            <a:chOff x="8208317" y="4530646"/>
            <a:chExt cx="2288546" cy="3301821"/>
          </a:xfrm>
        </p:grpSpPr>
        <p:pic>
          <p:nvPicPr>
            <p:cNvPr id="7" name="Picture 2" descr="Pink Daisy Clipart - Cliparts.co">
              <a:extLst>
                <a:ext uri="{FF2B5EF4-FFF2-40B4-BE49-F238E27FC236}">
                  <a16:creationId xmlns:a16="http://schemas.microsoft.com/office/drawing/2014/main" id="{8120D28A-5086-7B20-02EB-DD025FC8A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45B1E146-7F47-6DAA-2615-DE4D486FA7AB}"/>
                </a:ext>
              </a:extLst>
            </p:cNvPr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B14477-60CC-1EFC-88CC-0F363C9EC568}"/>
              </a:ext>
            </a:extLst>
          </p:cNvPr>
          <p:cNvGrpSpPr/>
          <p:nvPr/>
        </p:nvGrpSpPr>
        <p:grpSpPr>
          <a:xfrm>
            <a:off x="3664773" y="3880500"/>
            <a:ext cx="2288546" cy="3301821"/>
            <a:chOff x="8208317" y="4530646"/>
            <a:chExt cx="2288546" cy="3301821"/>
          </a:xfrm>
        </p:grpSpPr>
        <p:pic>
          <p:nvPicPr>
            <p:cNvPr id="10" name="Picture 2" descr="Pink Daisy Clipart - Cliparts.co">
              <a:extLst>
                <a:ext uri="{FF2B5EF4-FFF2-40B4-BE49-F238E27FC236}">
                  <a16:creationId xmlns:a16="http://schemas.microsoft.com/office/drawing/2014/main" id="{49FB2BD2-9D9C-18A1-16B1-8BBB5FDCB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lowchart: Terminator 10">
              <a:extLst>
                <a:ext uri="{FF2B5EF4-FFF2-40B4-BE49-F238E27FC236}">
                  <a16:creationId xmlns:a16="http://schemas.microsoft.com/office/drawing/2014/main" id="{A3DCECCA-205C-F982-396C-30576C945AB6}"/>
                </a:ext>
              </a:extLst>
            </p:cNvPr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91E811-C7A7-2141-2B16-05B01F24FA35}"/>
              </a:ext>
            </a:extLst>
          </p:cNvPr>
          <p:cNvGrpSpPr/>
          <p:nvPr/>
        </p:nvGrpSpPr>
        <p:grpSpPr>
          <a:xfrm>
            <a:off x="6631713" y="4765129"/>
            <a:ext cx="2288546" cy="3301821"/>
            <a:chOff x="8208317" y="4530646"/>
            <a:chExt cx="2288546" cy="3301821"/>
          </a:xfrm>
        </p:grpSpPr>
        <p:pic>
          <p:nvPicPr>
            <p:cNvPr id="13" name="Picture 2" descr="Pink Daisy Clipart - Cliparts.co">
              <a:extLst>
                <a:ext uri="{FF2B5EF4-FFF2-40B4-BE49-F238E27FC236}">
                  <a16:creationId xmlns:a16="http://schemas.microsoft.com/office/drawing/2014/main" id="{B217DA49-EF5A-A541-C315-4FFEDB1B4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12B8954C-F17B-1A86-D1BE-22FEDB41CCFD}"/>
                </a:ext>
              </a:extLst>
            </p:cNvPr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16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75F163-5C2D-616E-5648-51C8A093308F}"/>
              </a:ext>
            </a:extLst>
          </p:cNvPr>
          <p:cNvGrpSpPr/>
          <p:nvPr/>
        </p:nvGrpSpPr>
        <p:grpSpPr>
          <a:xfrm>
            <a:off x="9602234" y="3859770"/>
            <a:ext cx="2288546" cy="3301821"/>
            <a:chOff x="8208317" y="4530646"/>
            <a:chExt cx="2288546" cy="3301821"/>
          </a:xfrm>
        </p:grpSpPr>
        <p:pic>
          <p:nvPicPr>
            <p:cNvPr id="16" name="Picture 2" descr="Pink Daisy Clipart - Cliparts.co">
              <a:extLst>
                <a:ext uri="{FF2B5EF4-FFF2-40B4-BE49-F238E27FC236}">
                  <a16:creationId xmlns:a16="http://schemas.microsoft.com/office/drawing/2014/main" id="{6DB50C1E-391C-94C9-30F7-F9E580A1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lowchart: Terminator 16">
              <a:extLst>
                <a:ext uri="{FF2B5EF4-FFF2-40B4-BE49-F238E27FC236}">
                  <a16:creationId xmlns:a16="http://schemas.microsoft.com/office/drawing/2014/main" id="{0FEFF304-3CC0-9342-FD5A-513B95BEED58}"/>
                </a:ext>
              </a:extLst>
            </p:cNvPr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F82DF2-4099-11EF-94AD-91FE45E34F48}"/>
              </a:ext>
            </a:extLst>
          </p:cNvPr>
          <p:cNvGrpSpPr/>
          <p:nvPr/>
        </p:nvGrpSpPr>
        <p:grpSpPr>
          <a:xfrm>
            <a:off x="215705" y="1035618"/>
            <a:ext cx="2116623" cy="1560863"/>
            <a:chOff x="862593" y="1518471"/>
            <a:chExt cx="2116623" cy="1560863"/>
          </a:xfrm>
        </p:grpSpPr>
        <p:sp>
          <p:nvSpPr>
            <p:cNvPr id="19" name="Flowchart: Terminator 18">
              <a:extLst>
                <a:ext uri="{FF2B5EF4-FFF2-40B4-BE49-F238E27FC236}">
                  <a16:creationId xmlns:a16="http://schemas.microsoft.com/office/drawing/2014/main" id="{08C5EA1B-20B9-0ECD-8C55-26C59CF0B3DF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x 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2" descr="BEE Gaming - YouTube">
              <a:extLst>
                <a:ext uri="{FF2B5EF4-FFF2-40B4-BE49-F238E27FC236}">
                  <a16:creationId xmlns:a16="http://schemas.microsoft.com/office/drawing/2014/main" id="{7DABA48E-B7A5-EFD3-5728-938BB60ED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08567B-D96B-8705-12C9-FB98BF742293}"/>
              </a:ext>
            </a:extLst>
          </p:cNvPr>
          <p:cNvGrpSpPr/>
          <p:nvPr/>
        </p:nvGrpSpPr>
        <p:grpSpPr>
          <a:xfrm>
            <a:off x="6632226" y="1391988"/>
            <a:ext cx="2116623" cy="1560863"/>
            <a:chOff x="862593" y="1518471"/>
            <a:chExt cx="2116623" cy="1560863"/>
          </a:xfrm>
        </p:grpSpPr>
        <p:sp>
          <p:nvSpPr>
            <p:cNvPr id="22" name="Flowchart: Terminator 21">
              <a:extLst>
                <a:ext uri="{FF2B5EF4-FFF2-40B4-BE49-F238E27FC236}">
                  <a16:creationId xmlns:a16="http://schemas.microsoft.com/office/drawing/2014/main" id="{6146E58E-342C-5AA6-22E7-BF6808CC945F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Picture 2" descr="BEE Gaming - YouTube">
              <a:extLst>
                <a:ext uri="{FF2B5EF4-FFF2-40B4-BE49-F238E27FC236}">
                  <a16:creationId xmlns:a16="http://schemas.microsoft.com/office/drawing/2014/main" id="{BBDFB108-E1C7-7DC0-BB50-4E992403D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CC39A8-22F4-3634-AACB-C19A4692A29D}"/>
              </a:ext>
            </a:extLst>
          </p:cNvPr>
          <p:cNvGrpSpPr/>
          <p:nvPr/>
        </p:nvGrpSpPr>
        <p:grpSpPr>
          <a:xfrm>
            <a:off x="3200367" y="1867826"/>
            <a:ext cx="2116623" cy="1560863"/>
            <a:chOff x="862593" y="1518471"/>
            <a:chExt cx="2116623" cy="1560863"/>
          </a:xfrm>
        </p:grpSpPr>
        <p:sp>
          <p:nvSpPr>
            <p:cNvPr id="31" name="Flowchart: Terminator 30">
              <a:extLst>
                <a:ext uri="{FF2B5EF4-FFF2-40B4-BE49-F238E27FC236}">
                  <a16:creationId xmlns:a16="http://schemas.microsoft.com/office/drawing/2014/main" id="{E9206BF9-F7FB-7B7A-54AC-7B7689D6B7AD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x 5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2" name="Picture 2" descr="BEE Gaming - YouTube">
              <a:extLst>
                <a:ext uri="{FF2B5EF4-FFF2-40B4-BE49-F238E27FC236}">
                  <a16:creationId xmlns:a16="http://schemas.microsoft.com/office/drawing/2014/main" id="{593E3312-30DD-0CD9-D581-54CD0E044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50E1DB-8798-6D27-93FC-BA3172367F05}"/>
              </a:ext>
            </a:extLst>
          </p:cNvPr>
          <p:cNvGrpSpPr/>
          <p:nvPr/>
        </p:nvGrpSpPr>
        <p:grpSpPr>
          <a:xfrm>
            <a:off x="9743139" y="1035618"/>
            <a:ext cx="2116623" cy="1560863"/>
            <a:chOff x="862593" y="1518471"/>
            <a:chExt cx="2116623" cy="1560863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D3966690-EA1B-3056-B503-C2DD7CD82C49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x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5" name="Picture 2" descr="BEE Gaming - YouTube">
              <a:extLst>
                <a:ext uri="{FF2B5EF4-FFF2-40B4-BE49-F238E27FC236}">
                  <a16:creationId xmlns:a16="http://schemas.microsoft.com/office/drawing/2014/main" id="{D894E8E8-CA46-F630-47D7-2D5C8314A6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398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903 C 0.00091 -0.0037 0.00416 -0.01597 0.00534 -0.01597 C 0.01263 -0.01597 0.02018 0.18079 0.02018 0.37778 C 0.02018 0.27848 0.02396 0.18079 0.02747 0.18079 C 0.03125 0.18079 0.03476 0.27987 0.03476 0.37778 C 0.03476 0.32871 0.03659 0.27848 0.03854 0.27848 C 0.04036 0.27848 0.04231 0.32732 0.04231 0.37778 C 0.04231 0.35255 0.04323 0.32871 0.04414 0.32871 C 0.04505 0.32871 0.04596 0.35394 0.04596 0.37778 C 0.04596 0.36482 0.04648 0.35255 0.047 0.35255 C 0.04726 0.35255 0.04791 0.36528 0.04791 0.37778 C 0.04791 0.37153 0.04817 0.36482 0.04843 0.36482 C 0.04843 0.36644 0.04883 0.37107 0.04883 0.37778 C 0.04883 0.37431 0.04883 0.37153 0.04909 0.37153 C 0.04909 0.37292 0.04935 0.37477 0.04935 0.37778 C 0.04935 0.37616 0.04935 0.37431 0.04935 0.37292 C 0.04961 0.37292 0.04961 0.37431 0.04961 0.37616 C 0.04987 0.37616 0.04987 0.37477 0.04987 0.37292 C 0.05013 0.37292 0.05013 0.37431 0.05013 0.37616 " pathEditMode="relative" rAng="0" ptsTypes="AAAAAAAAAAAAAAAAA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717 C 0.01002 -0.0118 0.04492 -0.01597 0.05755 -0.01597 C 0.13502 -0.01597 0.21523 0.05278 0.21523 0.12176 C 0.21523 0.08704 0.25521 0.05278 0.29271 0.05278 C 0.33268 0.05278 0.37018 0.0875 0.37018 0.12176 C 0.37018 0.10463 0.3901 0.08704 0.41029 0.08704 C 0.43008 0.08704 0.45026 0.10394 0.45026 0.12176 C 0.45026 0.11273 0.46042 0.10463 0.47018 0.10463 C 0.48021 0.10463 0.48997 0.11343 0.48997 0.12176 C 0.48997 0.11713 0.49492 0.11273 0.50013 0.11273 C 0.50273 0.11273 0.51016 0.11736 0.51016 0.12176 C 0.51016 0.11945 0.51276 0.11713 0.5151 0.11713 C 0.5151 0.11759 0.51992 0.11945 0.51992 0.12176 C 0.51992 0.1206 0.51992 0.11945 0.52252 0.11945 C 0.52252 0.11991 0.52513 0.1206 0.52513 0.12176 C 0.52513 0.12107 0.52513 0.1206 0.52513 0.11991 C 0.52773 0.11991 0.52773 0.1206 0.52773 0.12107 C 0.53034 0.12107 0.53034 0.1206 0.53034 0.11991 C 0.53307 0.11991 0.53307 0.1206 0.53307 0.12107 " pathEditMode="relative" rAng="0" ptsTypes="AAAAAAAAAAAAAAAAAAA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0365 0.3201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47 C -0.00938 -0.00787 -0.04128 -0.01597 -0.053 -0.01597 C -0.12396 -0.01597 -0.19753 0.11343 -0.19753 0.24306 C -0.19753 0.17778 -0.23425 0.11343 -0.26862 0.11343 C -0.30534 0.11343 -0.33972 0.17871 -0.33972 0.24306 C -0.33972 0.21088 -0.35795 0.17778 -0.37643 0.17778 C -0.39466 0.17778 -0.41315 0.20996 -0.41315 0.24306 C -0.41315 0.22639 -0.4224 0.21088 -0.43138 0.21088 C -0.44063 0.21088 -0.44961 0.22732 -0.44961 0.24306 C -0.44961 0.2345 -0.45404 0.22639 -0.45886 0.22639 C -0.4612 0.22639 -0.4681 0.23473 -0.4681 0.24306 C -0.4681 0.23889 -0.47045 0.2345 -0.47253 0.2345 C -0.47253 0.23357 -0.47709 0.23866 -0.47709 0.24306 C -0.47709 0.24075 -0.47709 0.23889 -0.47943 0.23889 C -0.47943 0.23982 -0.48177 0.24098 -0.48177 0.24306 C -0.48177 0.2419 -0.48177 0.24075 -0.48177 0.23982 C -0.48425 0.23982 -0.48425 0.24075 -0.48425 0.2419 C -0.48659 0.2419 -0.48659 0.24098 -0.48659 0.23982 C -0.48893 0.23982 -0.48893 0.24075 -0.48893 0.2419 " pathEditMode="relative" rAng="0" ptsTypes="AAAAAAAAAAAAAAAAAAA">
                                      <p:cBhvr>
                                        <p:cTn id="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EC78C5-6238-ED8D-0DB2-D0788EF3EA5E}"/>
              </a:ext>
            </a:extLst>
          </p:cNvPr>
          <p:cNvGrpSpPr/>
          <p:nvPr/>
        </p:nvGrpSpPr>
        <p:grpSpPr>
          <a:xfrm>
            <a:off x="215705" y="284871"/>
            <a:ext cx="11671495" cy="890954"/>
            <a:chOff x="215705" y="284871"/>
            <a:chExt cx="3275427" cy="890954"/>
          </a:xfrm>
        </p:grpSpPr>
        <p:sp>
          <p:nvSpPr>
            <p:cNvPr id="3" name="Flowchart: Terminator 2">
              <a:extLst>
                <a:ext uri="{FF2B5EF4-FFF2-40B4-BE49-F238E27FC236}">
                  <a16:creationId xmlns:a16="http://schemas.microsoft.com/office/drawing/2014/main" id="{B5CF66E0-E123-23DD-0407-D4A42C9B53D6}"/>
                </a:ext>
              </a:extLst>
            </p:cNvPr>
            <p:cNvSpPr/>
            <p:nvPr/>
          </p:nvSpPr>
          <p:spPr>
            <a:xfrm>
              <a:off x="287754" y="284871"/>
              <a:ext cx="3203378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4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Điền số thích hợp vào ô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Flowchart: Terminator 3">
              <a:extLst>
                <a:ext uri="{FF2B5EF4-FFF2-40B4-BE49-F238E27FC236}">
                  <a16:creationId xmlns:a16="http://schemas.microsoft.com/office/drawing/2014/main" id="{9DF99519-C7E0-7B80-D0D3-A9BEECC9FD94}"/>
                </a:ext>
              </a:extLst>
            </p:cNvPr>
            <p:cNvSpPr/>
            <p:nvPr/>
          </p:nvSpPr>
          <p:spPr>
            <a:xfrm>
              <a:off x="215705" y="284871"/>
              <a:ext cx="375168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45EB7C-652D-8C69-D8F8-AC9EDB2FFC13}"/>
              </a:ext>
            </a:extLst>
          </p:cNvPr>
          <p:cNvGrpSpPr/>
          <p:nvPr/>
        </p:nvGrpSpPr>
        <p:grpSpPr>
          <a:xfrm>
            <a:off x="1303784" y="2081436"/>
            <a:ext cx="7935708" cy="2402049"/>
            <a:chOff x="1303784" y="2081436"/>
            <a:chExt cx="7935708" cy="24020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3E8DCC-45ED-38CC-08A2-6834DFFEA9B6}"/>
                </a:ext>
              </a:extLst>
            </p:cNvPr>
            <p:cNvGrpSpPr/>
            <p:nvPr/>
          </p:nvGrpSpPr>
          <p:grpSpPr>
            <a:xfrm>
              <a:off x="1303784" y="2081436"/>
              <a:ext cx="7935708" cy="2402049"/>
              <a:chOff x="694184" y="1233863"/>
              <a:chExt cx="7935708" cy="2402049"/>
            </a:xfrm>
          </p:grpSpPr>
          <p:sp>
            <p:nvSpPr>
              <p:cNvPr id="10" name="Rounded Rectangle 1">
                <a:extLst>
                  <a:ext uri="{FF2B5EF4-FFF2-40B4-BE49-F238E27FC236}">
                    <a16:creationId xmlns:a16="http://schemas.microsoft.com/office/drawing/2014/main" id="{0BF553A8-C0BB-D873-DA6F-6024D353486B}"/>
                  </a:ext>
                </a:extLst>
              </p:cNvPr>
              <p:cNvSpPr/>
              <p:nvPr/>
            </p:nvSpPr>
            <p:spPr>
              <a:xfrm>
                <a:off x="694184" y="2273300"/>
                <a:ext cx="1190640" cy="11906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  <a:endParaRPr lang="en-US" sz="4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7AF6B8B8-A94F-3734-BEC8-D2C8E233C209}"/>
                  </a:ext>
                </a:extLst>
              </p:cNvPr>
              <p:cNvCxnSpPr>
                <a:stCxn id="10" idx="3"/>
              </p:cNvCxnSpPr>
              <p:nvPr/>
            </p:nvCxnSpPr>
            <p:spPr>
              <a:xfrm flipV="1">
                <a:off x="1884824" y="2100759"/>
                <a:ext cx="1608228" cy="767861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F2FEE39-B2A9-578D-5267-2ADA30465CC3}"/>
                  </a:ext>
                </a:extLst>
              </p:cNvPr>
              <p:cNvSpPr/>
              <p:nvPr/>
            </p:nvSpPr>
            <p:spPr>
              <a:xfrm>
                <a:off x="3493052" y="1233863"/>
                <a:ext cx="1555652" cy="155565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2B94A6D4-6F55-A126-2287-7FD9FFA6B0F6}"/>
                  </a:ext>
                </a:extLst>
              </p:cNvPr>
              <p:cNvCxnSpPr/>
              <p:nvPr/>
            </p:nvCxnSpPr>
            <p:spPr>
              <a:xfrm>
                <a:off x="5028580" y="2035322"/>
                <a:ext cx="1994520" cy="7541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208982AC-FAE5-8909-56F0-221836ADF2E8}"/>
                  </a:ext>
                </a:extLst>
              </p:cNvPr>
              <p:cNvSpPr/>
              <p:nvPr/>
            </p:nvSpPr>
            <p:spPr>
              <a:xfrm>
                <a:off x="6534392" y="1832512"/>
                <a:ext cx="2095500" cy="1803400"/>
              </a:xfrm>
              <a:prstGeom prst="triangle">
                <a:avLst/>
              </a:prstGeom>
              <a:solidFill>
                <a:srgbClr val="00B0F0"/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D86412-523E-F67A-3214-EFD214C22F6B}"/>
                </a:ext>
              </a:extLst>
            </p:cNvPr>
            <p:cNvSpPr txBox="1"/>
            <p:nvPr/>
          </p:nvSpPr>
          <p:spPr>
            <a:xfrm rot="20000347">
              <a:off x="2291313" y="2547738"/>
              <a:ext cx="1608228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 6</a:t>
              </a:r>
              <a:endPara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488F42-2591-574A-27A7-55907319A029}"/>
                </a:ext>
              </a:extLst>
            </p:cNvPr>
            <p:cNvSpPr txBox="1"/>
            <p:nvPr/>
          </p:nvSpPr>
          <p:spPr>
            <a:xfrm rot="1296870">
              <a:off x="5931341" y="2498173"/>
              <a:ext cx="1608228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- 9</a:t>
              </a:r>
              <a:endPara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F632211-64ED-CDD8-2F90-6BCF66B5B56A}"/>
              </a:ext>
            </a:extLst>
          </p:cNvPr>
          <p:cNvSpPr txBox="1"/>
          <p:nvPr/>
        </p:nvSpPr>
        <p:spPr>
          <a:xfrm>
            <a:off x="4373628" y="2305264"/>
            <a:ext cx="1231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lang="en-US" sz="6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7B15F9-29A0-536B-D7E0-C195B9FC7950}"/>
              </a:ext>
            </a:extLst>
          </p:cNvPr>
          <p:cNvSpPr txBox="1"/>
          <p:nvPr/>
        </p:nvSpPr>
        <p:spPr>
          <a:xfrm>
            <a:off x="7624742" y="3335349"/>
            <a:ext cx="1231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6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1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09C36B3-0AB2-4381-3DA1-94EDC8EB7CDA}"/>
              </a:ext>
            </a:extLst>
          </p:cNvPr>
          <p:cNvSpPr/>
          <p:nvPr/>
        </p:nvSpPr>
        <p:spPr>
          <a:xfrm>
            <a:off x="446567" y="659219"/>
            <a:ext cx="615307" cy="55604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E673F-9483-E36B-B559-BF91BC0496F5}"/>
              </a:ext>
            </a:extLst>
          </p:cNvPr>
          <p:cNvSpPr txBox="1"/>
          <p:nvPr/>
        </p:nvSpPr>
        <p:spPr>
          <a:xfrm>
            <a:off x="1061874" y="487656"/>
            <a:ext cx="10392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0B08A-C958-07A2-2964-A938B4DE61A0}"/>
              </a:ext>
            </a:extLst>
          </p:cNvPr>
          <p:cNvSpPr txBox="1"/>
          <p:nvPr/>
        </p:nvSpPr>
        <p:spPr>
          <a:xfrm>
            <a:off x="1094924" y="2299519"/>
            <a:ext cx="100021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4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x 4 = 8 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sp>
        <p:nvSpPr>
          <p:cNvPr id="15" name="Rounded Rectangle 1"/>
          <p:cNvSpPr/>
          <p:nvPr/>
        </p:nvSpPr>
        <p:spPr>
          <a:xfrm>
            <a:off x="1268793" y="2035436"/>
            <a:ext cx="9565784" cy="334209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-1" fmla="*/ 12 w 4364047"/>
              <a:gd name="connsiteY0-2" fmla="*/ 120681 h 724073"/>
              <a:gd name="connsiteX1-3" fmla="*/ 120693 w 4364047"/>
              <a:gd name="connsiteY1-4" fmla="*/ 0 h 724073"/>
              <a:gd name="connsiteX2-5" fmla="*/ 4243366 w 4364047"/>
              <a:gd name="connsiteY2-6" fmla="*/ 0 h 724073"/>
              <a:gd name="connsiteX3-7" fmla="*/ 4364047 w 4364047"/>
              <a:gd name="connsiteY3-8" fmla="*/ 120681 h 724073"/>
              <a:gd name="connsiteX4-9" fmla="*/ 4364047 w 4364047"/>
              <a:gd name="connsiteY4-10" fmla="*/ 603392 h 724073"/>
              <a:gd name="connsiteX5-11" fmla="*/ 4243366 w 4364047"/>
              <a:gd name="connsiteY5-12" fmla="*/ 724073 h 724073"/>
              <a:gd name="connsiteX6-13" fmla="*/ 120693 w 4364047"/>
              <a:gd name="connsiteY6-14" fmla="*/ 724073 h 724073"/>
              <a:gd name="connsiteX7-15" fmla="*/ 12 w 4364047"/>
              <a:gd name="connsiteY7-16" fmla="*/ 603392 h 724073"/>
              <a:gd name="connsiteX8-17" fmla="*/ 147647 w 4364047"/>
              <a:gd name="connsiteY8-18" fmla="*/ 425657 h 724073"/>
              <a:gd name="connsiteX9" fmla="*/ 12 w 4364047"/>
              <a:gd name="connsiteY9" fmla="*/ 120681 h 724073"/>
              <a:gd name="connsiteX0-19" fmla="*/ 12 w 4364047"/>
              <a:gd name="connsiteY0-20" fmla="*/ 120681 h 724073"/>
              <a:gd name="connsiteX1-21" fmla="*/ 120693 w 4364047"/>
              <a:gd name="connsiteY1-22" fmla="*/ 0 h 724073"/>
              <a:gd name="connsiteX2-23" fmla="*/ 4243366 w 4364047"/>
              <a:gd name="connsiteY2-24" fmla="*/ 0 h 724073"/>
              <a:gd name="connsiteX3-25" fmla="*/ 4364047 w 4364047"/>
              <a:gd name="connsiteY3-26" fmla="*/ 120681 h 724073"/>
              <a:gd name="connsiteX4-27" fmla="*/ 3906847 w 4364047"/>
              <a:gd name="connsiteY4-28" fmla="*/ 514492 h 724073"/>
              <a:gd name="connsiteX5-29" fmla="*/ 4243366 w 4364047"/>
              <a:gd name="connsiteY5-30" fmla="*/ 724073 h 724073"/>
              <a:gd name="connsiteX6-31" fmla="*/ 120693 w 4364047"/>
              <a:gd name="connsiteY6-32" fmla="*/ 724073 h 724073"/>
              <a:gd name="connsiteX7-33" fmla="*/ 12 w 4364047"/>
              <a:gd name="connsiteY7-34" fmla="*/ 603392 h 724073"/>
              <a:gd name="connsiteX8-35" fmla="*/ 147647 w 4364047"/>
              <a:gd name="connsiteY8-36" fmla="*/ 425657 h 724073"/>
              <a:gd name="connsiteX9-37" fmla="*/ 12 w 4364047"/>
              <a:gd name="connsiteY9-38" fmla="*/ 120681 h 724073"/>
              <a:gd name="connsiteX0-39" fmla="*/ 12 w 4364047"/>
              <a:gd name="connsiteY0-40" fmla="*/ 120681 h 724073"/>
              <a:gd name="connsiteX1-41" fmla="*/ 120693 w 4364047"/>
              <a:gd name="connsiteY1-42" fmla="*/ 0 h 724073"/>
              <a:gd name="connsiteX2-43" fmla="*/ 4243366 w 4364047"/>
              <a:gd name="connsiteY2-44" fmla="*/ 0 h 724073"/>
              <a:gd name="connsiteX3-45" fmla="*/ 4364047 w 4364047"/>
              <a:gd name="connsiteY3-46" fmla="*/ 120681 h 724073"/>
              <a:gd name="connsiteX4-47" fmla="*/ 3906847 w 4364047"/>
              <a:gd name="connsiteY4-48" fmla="*/ 514492 h 724073"/>
              <a:gd name="connsiteX5-49" fmla="*/ 4243366 w 4364047"/>
              <a:gd name="connsiteY5-50" fmla="*/ 724073 h 724073"/>
              <a:gd name="connsiteX6-51" fmla="*/ 120693 w 4364047"/>
              <a:gd name="connsiteY6-52" fmla="*/ 724073 h 724073"/>
              <a:gd name="connsiteX7-53" fmla="*/ 12 w 4364047"/>
              <a:gd name="connsiteY7-54" fmla="*/ 603392 h 724073"/>
              <a:gd name="connsiteX8-55" fmla="*/ 147647 w 4364047"/>
              <a:gd name="connsiteY8-56" fmla="*/ 425657 h 724073"/>
              <a:gd name="connsiteX9-57" fmla="*/ 12 w 4364047"/>
              <a:gd name="connsiteY9-58" fmla="*/ 120681 h 7240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Bài 5: Bác thợ mộc cưa một thanh gỗ dài 20 dm thành 5 đoạn bằng nhau. Hỏi mỗi đoạn dài bao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nhiêu đề-xi-mét?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162</Words>
  <Application>Microsoft Office PowerPoint</Application>
  <PresentationFormat>Widescreen</PresentationFormat>
  <Paragraphs>47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等线</vt:lpstr>
      <vt:lpstr>微软雅黑</vt:lpstr>
      <vt:lpstr>Arial</vt:lpstr>
      <vt:lpstr>Calibri</vt:lpstr>
      <vt:lpstr>Calibri Light</vt:lpstr>
      <vt:lpstr>Cambria</vt:lpstr>
      <vt:lpstr>UTM Marlboro</vt:lpstr>
      <vt:lpstr>2_Office 主题</vt:lpstr>
      <vt:lpstr>https://www.freeppt7.com</vt:lpstr>
      <vt:lpstr>2_Office 主题​​</vt:lpstr>
      <vt:lpstr>3_Office 主题</vt:lpstr>
      <vt:lpstr>4_Office 主题​​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69</cp:revision>
  <dcterms:created xsi:type="dcterms:W3CDTF">2021-07-20T01:55:21Z</dcterms:created>
  <dcterms:modified xsi:type="dcterms:W3CDTF">2026-04-13T14:37:35Z</dcterms:modified>
</cp:coreProperties>
</file>