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99" r:id="rId4"/>
    <p:sldMasterId id="2147483912" r:id="rId5"/>
  </p:sldMasterIdLst>
  <p:notesMasterIdLst>
    <p:notesMasterId r:id="rId13"/>
  </p:notesMasterIdLst>
  <p:sldIdLst>
    <p:sldId id="2007577123" r:id="rId6"/>
    <p:sldId id="2007577119" r:id="rId7"/>
    <p:sldId id="2007577120" r:id="rId8"/>
    <p:sldId id="2007577121" r:id="rId9"/>
    <p:sldId id="265" r:id="rId10"/>
    <p:sldId id="2007577118" r:id="rId11"/>
    <p:sldId id="20075771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8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0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52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488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10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6696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4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715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2506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54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22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20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1743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498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4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F0A895F-A1CB-9FCD-1C97-BA1279F71C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552" y="175688"/>
            <a:ext cx="1435021" cy="1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7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C7EB28-BFB4-4976-8D34-3BB00CC8E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777" y="-470364"/>
            <a:ext cx="13333554" cy="7328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CB1FF8-74C6-4A97-8557-A943D9F02CEA}"/>
              </a:ext>
            </a:extLst>
          </p:cNvPr>
          <p:cNvSpPr txBox="1"/>
          <p:nvPr/>
        </p:nvSpPr>
        <p:spPr>
          <a:xfrm>
            <a:off x="3073633" y="997178"/>
            <a:ext cx="604473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0AE0F4-0AA4-4ADD-A631-FE4E3DC65E3E}"/>
              </a:ext>
            </a:extLst>
          </p:cNvPr>
          <p:cNvSpPr txBox="1"/>
          <p:nvPr/>
        </p:nvSpPr>
        <p:spPr>
          <a:xfrm>
            <a:off x="5676425" y="1613356"/>
            <a:ext cx="91390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6F337-E381-4B3C-8992-3EB66D50C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176" y="2362200"/>
            <a:ext cx="7010402" cy="2402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9F466-D583-444A-8A10-B95F43EA3C97}"/>
              </a:ext>
            </a:extLst>
          </p:cNvPr>
          <p:cNvSpPr txBox="1"/>
          <p:nvPr/>
        </p:nvSpPr>
        <p:spPr>
          <a:xfrm>
            <a:off x="3927390" y="2886405"/>
            <a:ext cx="4411977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72:</a:t>
            </a:r>
          </a:p>
          <a:p>
            <a:pPr lvl="0" algn="ctr"/>
            <a:r>
              <a:rPr lang="en-US" sz="44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ÔN TẬP HÌNH HỌC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0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0" grpId="0"/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9152694-7F9F-4086-A736-08D8EB7093AE}"/>
              </a:ext>
            </a:extLst>
          </p:cNvPr>
          <p:cNvSpPr/>
          <p:nvPr/>
        </p:nvSpPr>
        <p:spPr>
          <a:xfrm>
            <a:off x="802796" y="7320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6EC61-8841-4876-B668-3D431810F17A}"/>
              </a:ext>
            </a:extLst>
          </p:cNvPr>
          <p:cNvSpPr txBox="1"/>
          <p:nvPr/>
        </p:nvSpPr>
        <p:spPr>
          <a:xfrm>
            <a:off x="1240118" y="478761"/>
            <a:ext cx="1002273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chia </a:t>
            </a:r>
            <a:r>
              <a:rPr lang="en-US" sz="2800" dirty="0" err="1"/>
              <a:t>xăng-ti-mét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AB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BC. Sau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AC </a:t>
            </a:r>
            <a:r>
              <a:rPr lang="en-US" sz="2800" dirty="0" err="1"/>
              <a:t>là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51CB07-D925-4DD0-B0BC-8E25BC0887E6}"/>
              </a:ext>
            </a:extLst>
          </p:cNvPr>
          <p:cNvGrpSpPr/>
          <p:nvPr/>
        </p:nvGrpSpPr>
        <p:grpSpPr>
          <a:xfrm>
            <a:off x="1971004" y="2728589"/>
            <a:ext cx="8132257" cy="1653867"/>
            <a:chOff x="1971004" y="2728589"/>
            <a:chExt cx="8132257" cy="165386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7CF5A0-069B-4535-A2E0-D96ACB068F3E}"/>
                </a:ext>
              </a:extLst>
            </p:cNvPr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36FA63-D113-4AE3-823F-73BF3A918D57}"/>
                </a:ext>
              </a:extLst>
            </p:cNvPr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D5E8E9D-9348-499D-9EAD-06CDF75CA984}"/>
                </a:ext>
              </a:extLst>
            </p:cNvPr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E4233E-EE70-4A6E-918B-88636710133D}"/>
                </a:ext>
              </a:extLst>
            </p:cNvPr>
            <p:cNvSpPr txBox="1"/>
            <p:nvPr/>
          </p:nvSpPr>
          <p:spPr>
            <a:xfrm>
              <a:off x="1971004" y="27285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80880891-A59B-49FB-B9FF-D4CF045EAB4F}"/>
                </a:ext>
              </a:extLst>
            </p:cNvPr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BC97A01F-23E4-4581-B692-D5C62337826E}"/>
                </a:ext>
              </a:extLst>
            </p:cNvPr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E93F0993-0CEB-4F8F-B38A-F83C399A3171}"/>
                </a:ext>
              </a:extLst>
            </p:cNvPr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718CF024-8E9A-4DAC-AC51-5B2B444C6922}"/>
                </a:ext>
              </a:extLst>
            </p:cNvPr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8A6235-5D36-433F-942C-A76B8BC3C00C}"/>
                </a:ext>
              </a:extLst>
            </p:cNvPr>
            <p:cNvGrpSpPr/>
            <p:nvPr/>
          </p:nvGrpSpPr>
          <p:grpSpPr>
            <a:xfrm>
              <a:off x="5602656" y="3723621"/>
              <a:ext cx="1297657" cy="658835"/>
              <a:chOff x="1480998" y="4066745"/>
              <a:chExt cx="1297657" cy="658835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D5AF5FD-38D9-47BF-B1A8-B0BE9FAB3AB9}"/>
                  </a:ext>
                </a:extLst>
              </p:cNvPr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  <a:endPara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C303F2-0366-4466-8F63-7A17810C8D86}"/>
                  </a:ext>
                </a:extLst>
              </p:cNvPr>
              <p:cNvSpPr txBox="1"/>
              <p:nvPr/>
            </p:nvSpPr>
            <p:spPr>
              <a:xfrm>
                <a:off x="1967196" y="4066745"/>
                <a:ext cx="81145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cm</a:t>
                </a:r>
                <a:endParaRPr lang="vi-VN" sz="2800" dirty="0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4018E3B-07E5-4E44-9B16-BB342D1424F0}"/>
              </a:ext>
            </a:extLst>
          </p:cNvPr>
          <p:cNvSpPr txBox="1"/>
          <p:nvPr/>
        </p:nvSpPr>
        <p:spPr>
          <a:xfrm>
            <a:off x="2785674" y="4427743"/>
            <a:ext cx="563396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AB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</p:txBody>
      </p:sp>
    </p:spTree>
    <p:extLst>
      <p:ext uri="{BB962C8B-B14F-4D97-AF65-F5344CB8AC3E}">
        <p14:creationId xmlns:p14="http://schemas.microsoft.com/office/powerpoint/2010/main" val="20241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EAF7743-8C72-46E0-A5FB-5C3548DF9971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BCB61-37ED-44DB-86FF-4C28C693BB63}"/>
              </a:ext>
            </a:extLst>
          </p:cNvPr>
          <p:cNvSpPr txBox="1"/>
          <p:nvPr/>
        </p:nvSpPr>
        <p:spPr>
          <a:xfrm>
            <a:off x="1312496" y="521747"/>
            <a:ext cx="87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ABC, BCD </a:t>
            </a:r>
            <a:r>
              <a:rPr lang="en-US" sz="2800" dirty="0" err="1"/>
              <a:t>và</a:t>
            </a:r>
            <a:r>
              <a:rPr lang="en-US" sz="2800" dirty="0"/>
              <a:t> ABCD.</a:t>
            </a:r>
            <a:endParaRPr lang="vi-VN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4D369F-39B3-42E7-9160-BDCFDEC877CC}"/>
              </a:ext>
            </a:extLst>
          </p:cNvPr>
          <p:cNvGrpSpPr/>
          <p:nvPr/>
        </p:nvGrpSpPr>
        <p:grpSpPr>
          <a:xfrm>
            <a:off x="2129682" y="1222777"/>
            <a:ext cx="7490507" cy="1529620"/>
            <a:chOff x="1665225" y="2075795"/>
            <a:chExt cx="7490507" cy="15296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50E22F8-1FAD-4710-B65A-EF46D683C246}"/>
                </a:ext>
              </a:extLst>
            </p:cNvPr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EB5B5ED-11F5-4B61-A8EA-029AF97936EB}"/>
                  </a:ext>
                </a:extLst>
              </p:cNvPr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9BB0977-BC00-462C-B822-30EE442CFD6C}"/>
                    </a:ext>
                  </a:extLst>
                </p:cNvPr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421A216-E2DA-4135-8D6C-E4099C3849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9E3FF63-D2A0-4FA5-A55E-DDDF006BC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6C01CF-9D20-44D4-9B80-6E8200037B5A}"/>
                  </a:ext>
                </a:extLst>
              </p:cNvPr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</a:t>
                </a:r>
                <a:endParaRPr lang="vi-VN" sz="28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2E199E-0990-4FF7-B9DE-9D7CAA29F7C8}"/>
                  </a:ext>
                </a:extLst>
              </p:cNvPr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:endParaRPr lang="vi-VN" sz="2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D29C63-F85F-4DC5-AF69-07D56113608F}"/>
                  </a:ext>
                </a:extLst>
              </p:cNvPr>
              <p:cNvSpPr txBox="1"/>
              <p:nvPr/>
            </p:nvSpPr>
            <p:spPr>
              <a:xfrm>
                <a:off x="1665225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664341-8BC5-46F2-B786-7DF1473657E8}"/>
                  </a:ext>
                </a:extLst>
              </p:cNvPr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</a:t>
                </a:r>
                <a:endParaRPr lang="vi-VN" sz="2800" dirty="0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02E069B3-4CDC-41F7-8418-867AE977BA8E}"/>
                  </a:ext>
                </a:extLst>
              </p:cNvPr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425BFD78-76F2-467B-8BC6-5024569F7924}"/>
                  </a:ext>
                </a:extLst>
              </p:cNvPr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F87833A6-6BD7-4777-B24E-73CA9131BC17}"/>
                  </a:ext>
                </a:extLst>
              </p:cNvPr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C7D82BBD-E89F-443B-9B5F-FBF351F65C58}"/>
                  </a:ext>
                </a:extLst>
              </p:cNvPr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4D7890-27A5-47A4-B6D1-4BFE81F816CF}"/>
                </a:ext>
              </a:extLst>
            </p:cNvPr>
            <p:cNvSpPr txBox="1"/>
            <p:nvPr/>
          </p:nvSpPr>
          <p:spPr>
            <a:xfrm>
              <a:off x="2525959" y="2476339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18 cm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F0F5E2-8470-4F14-B1B7-230FE4FB97FC}"/>
                </a:ext>
              </a:extLst>
            </p:cNvPr>
            <p:cNvSpPr txBox="1"/>
            <p:nvPr/>
          </p:nvSpPr>
          <p:spPr>
            <a:xfrm>
              <a:off x="5587067" y="251188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9 cm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D8C6A0-C031-4352-A570-2A29BCEB92C4}"/>
                </a:ext>
              </a:extLst>
            </p:cNvPr>
            <p:cNvSpPr txBox="1"/>
            <p:nvPr/>
          </p:nvSpPr>
          <p:spPr>
            <a:xfrm>
              <a:off x="7728994" y="3082195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14 cm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75011C-0776-4E62-97F6-6955A47762EF}"/>
              </a:ext>
            </a:extLst>
          </p:cNvPr>
          <p:cNvSpPr/>
          <p:nvPr/>
        </p:nvSpPr>
        <p:spPr>
          <a:xfrm>
            <a:off x="1093834" y="2952406"/>
            <a:ext cx="9673012" cy="3253140"/>
          </a:xfrm>
          <a:prstGeom prst="roundRect">
            <a:avLst/>
          </a:prstGeom>
          <a:solidFill>
            <a:srgbClr val="C4EB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05AE1D-A724-4DB7-BF1D-E93C819F894C}"/>
              </a:ext>
            </a:extLst>
          </p:cNvPr>
          <p:cNvSpPr txBox="1"/>
          <p:nvPr/>
        </p:nvSpPr>
        <p:spPr>
          <a:xfrm>
            <a:off x="1567256" y="3228989"/>
            <a:ext cx="905748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18 + 9 = 27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9 + 14 = 23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18 + 9 +14 = 41 (cm)</a:t>
            </a:r>
          </a:p>
        </p:txBody>
      </p:sp>
    </p:spTree>
    <p:extLst>
      <p:ext uri="{BB962C8B-B14F-4D97-AF65-F5344CB8AC3E}">
        <p14:creationId xmlns:p14="http://schemas.microsoft.com/office/powerpoint/2010/main" val="40591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D7C7792-FBFB-4F6B-A527-6CC23DEB0391}"/>
              </a:ext>
            </a:extLst>
          </p:cNvPr>
          <p:cNvSpPr/>
          <p:nvPr/>
        </p:nvSpPr>
        <p:spPr>
          <a:xfrm>
            <a:off x="880023" y="10360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6B7A7-C2C1-4B7C-BC2E-203D1E62B402}"/>
              </a:ext>
            </a:extLst>
          </p:cNvPr>
          <p:cNvSpPr txBox="1"/>
          <p:nvPr/>
        </p:nvSpPr>
        <p:spPr>
          <a:xfrm>
            <a:off x="1382759" y="78092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C85D0-D930-428A-8E4D-4AD71B568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1098684" y="2459263"/>
            <a:ext cx="9270943" cy="36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F424E5B1-CDE9-42B9-B2A0-3B85CE17629B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812572-4D7D-4485-B894-6A121775EB4F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MBN.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81B583-B226-4B72-8539-C10F8790B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316275" y="1897742"/>
            <a:ext cx="4633097" cy="30625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0AB81C-F96A-4570-A47C-90BBCF63C615}"/>
              </a:ext>
            </a:extLst>
          </p:cNvPr>
          <p:cNvSpPr txBox="1"/>
          <p:nvPr/>
        </p:nvSpPr>
        <p:spPr>
          <a:xfrm>
            <a:off x="4659086" y="1651566"/>
            <a:ext cx="670769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+ 27 = 39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+ 27 = 36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– 36 = 3 (cm)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7755728-59A1-44FC-AA5F-E875DE2674AA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B4357-052D-4973-A48F-390DD8939E80}"/>
              </a:ext>
            </a:extLst>
          </p:cNvPr>
          <p:cNvSpPr txBox="1"/>
          <p:nvPr/>
        </p:nvSpPr>
        <p:spPr>
          <a:xfrm>
            <a:off x="923651" y="275005"/>
            <a:ext cx="1039222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MNPQO,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ABCDEGHO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ngắn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?</a:t>
            </a:r>
            <a:endParaRPr lang="vi-VN" sz="2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7940D9-9983-46A9-BE18-D5CF53769F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7F5AD1-8F83-4ABA-BF3E-8559B2227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580" r="85638" b="16589"/>
          <a:stretch/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7EB4DE-1935-4180-ABAB-48949E08EFF6}"/>
              </a:ext>
            </a:extLst>
          </p:cNvPr>
          <p:cNvSpPr txBox="1"/>
          <p:nvPr/>
        </p:nvSpPr>
        <p:spPr>
          <a:xfrm>
            <a:off x="9611154" y="217230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7CD318-E46E-44A7-B69D-34C457885F47}"/>
              </a:ext>
            </a:extLst>
          </p:cNvPr>
          <p:cNvSpPr txBox="1"/>
          <p:nvPr/>
        </p:nvSpPr>
        <p:spPr>
          <a:xfrm>
            <a:off x="9597155" y="29346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 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314036-08FF-4EB3-B582-4CA6F6767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2E4E82-1984-4384-B016-339D6ACEA9E1}"/>
              </a:ext>
            </a:extLst>
          </p:cNvPr>
          <p:cNvSpPr txBox="1"/>
          <p:nvPr/>
        </p:nvSpPr>
        <p:spPr>
          <a:xfrm>
            <a:off x="7402703" y="4808277"/>
            <a:ext cx="29870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         </a:t>
            </a:r>
            <a:r>
              <a:rPr lang="en-US" sz="2800" dirty="0" err="1">
                <a:solidFill>
                  <a:srgbClr val="FF0000"/>
                </a:solidFill>
              </a:rPr>
              <a:t>ngắn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549D59-DE7E-4491-A165-90F0234E9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AA7D39-D45D-E33C-D790-E039D5FEC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8" t="45313"/>
          <a:stretch/>
        </p:blipFill>
        <p:spPr>
          <a:xfrm>
            <a:off x="2508762" y="1760244"/>
            <a:ext cx="7306443" cy="23231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49AE0DE-1F66-04D9-6DDA-EBD13420F406}"/>
              </a:ext>
            </a:extLst>
          </p:cNvPr>
          <p:cNvSpPr/>
          <p:nvPr/>
        </p:nvSpPr>
        <p:spPr>
          <a:xfrm>
            <a:off x="591104" y="8319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A3768-F682-8E33-4428-744F6AAC9622}"/>
              </a:ext>
            </a:extLst>
          </p:cNvPr>
          <p:cNvSpPr txBox="1"/>
          <p:nvPr/>
        </p:nvSpPr>
        <p:spPr>
          <a:xfrm>
            <a:off x="1028426" y="541705"/>
            <a:ext cx="103922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ABCD </a:t>
            </a:r>
            <a:r>
              <a:rPr lang="en-US" sz="2600" dirty="0" err="1"/>
              <a:t>dài</a:t>
            </a:r>
            <a:r>
              <a:rPr lang="en-US" sz="2600" dirty="0"/>
              <a:t> 160 m.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BCD </a:t>
            </a:r>
            <a:r>
              <a:rPr lang="en-US" sz="2600" dirty="0" err="1"/>
              <a:t>dài</a:t>
            </a:r>
            <a:r>
              <a:rPr lang="en-US" sz="2600" dirty="0"/>
              <a:t> 110 m.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AB </a:t>
            </a:r>
            <a:r>
              <a:rPr lang="en-US" sz="2600" dirty="0" err="1"/>
              <a:t>dài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mét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0B306-1ECF-840F-3D86-DEEBE3A7CC05}"/>
              </a:ext>
            </a:extLst>
          </p:cNvPr>
          <p:cNvSpPr txBox="1"/>
          <p:nvPr/>
        </p:nvSpPr>
        <p:spPr>
          <a:xfrm>
            <a:off x="1435035" y="379884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Đoạn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cầu</a:t>
            </a:r>
            <a:r>
              <a:rPr lang="en-US" sz="2800" i="1" dirty="0">
                <a:solidFill>
                  <a:srgbClr val="002060"/>
                </a:solidFill>
              </a:rPr>
              <a:t> AB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160 – 110 = 50 (m)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50 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385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等线</vt:lpstr>
      <vt:lpstr>#9Slide02 Noi dung dai</vt:lpstr>
      <vt:lpstr>Arial</vt:lpstr>
      <vt:lpstr>Arial-Rounded</vt:lpstr>
      <vt:lpstr>Calibri</vt:lpstr>
      <vt:lpstr>Wingdings</vt:lpstr>
      <vt:lpstr>1_Office 主题</vt:lpstr>
      <vt:lpstr>2_Office 主题</vt:lpstr>
      <vt:lpstr>https://www.freeppt7.com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60</cp:revision>
  <dcterms:created xsi:type="dcterms:W3CDTF">2021-07-20T01:55:21Z</dcterms:created>
  <dcterms:modified xsi:type="dcterms:W3CDTF">2026-04-13T14:39:22Z</dcterms:modified>
</cp:coreProperties>
</file>