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28" r:id="rId4"/>
  </p:sldMasterIdLst>
  <p:notesMasterIdLst>
    <p:notesMasterId r:id="rId10"/>
  </p:notesMasterIdLst>
  <p:sldIdLst>
    <p:sldId id="257" r:id="rId5"/>
    <p:sldId id="2007577119" r:id="rId6"/>
    <p:sldId id="2007577120" r:id="rId7"/>
    <p:sldId id="2007577117" r:id="rId8"/>
    <p:sldId id="20075771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87145" autoAdjust="0"/>
  </p:normalViewPr>
  <p:slideViewPr>
    <p:cSldViewPr snapToGrid="0">
      <p:cViewPr varScale="1">
        <p:scale>
          <a:sx n="74" d="100"/>
          <a:sy n="74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7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8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1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6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42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6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43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3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16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3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96C1D7E7-23DB-39D3-FC25-A57F67453F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66342E0A-289D-CB58-D3A7-3F13395854FB}"/>
              </a:ext>
            </a:extLst>
          </p:cNvPr>
          <p:cNvSpPr/>
          <p:nvPr userDrawn="1"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59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id="{A9D03521-E570-A200-6F7C-B61432A27C3A}"/>
              </a:ext>
            </a:extLst>
          </p:cNvPr>
          <p:cNvSpPr txBox="1"/>
          <p:nvPr/>
        </p:nvSpPr>
        <p:spPr>
          <a:xfrm>
            <a:off x="3477763" y="355482"/>
            <a:ext cx="897858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9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...  Ngày ...  Tháng ...  </a:t>
            </a:r>
            <a:r>
              <a:rPr kumimoji="0" lang="en-US" altLang="zh-CN" sz="39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kumimoji="0" lang="en-US" altLang="zh-CN" sz="39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...…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3F2144-21BF-40B0-642C-5E7801DF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8F04C0-59FC-6747-8B93-AFA449B91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550" y="2532821"/>
            <a:ext cx="9593173" cy="136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C3893A-2383-5EDE-2CC2-4958ECC28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149" y="3828475"/>
            <a:ext cx="371888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E2F7A8-B4DC-65DD-A208-2A9480848E99}"/>
              </a:ext>
            </a:extLst>
          </p:cNvPr>
          <p:cNvGrpSpPr/>
          <p:nvPr/>
        </p:nvGrpSpPr>
        <p:grpSpPr>
          <a:xfrm>
            <a:off x="2121977" y="776841"/>
            <a:ext cx="7526122" cy="523220"/>
            <a:chOff x="4975091" y="695644"/>
            <a:chExt cx="7526122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0B6A93A-8073-14E1-22BF-AAEB9CA6CF65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7A972D-B453-DE69-BB30-5820E1894BC7}"/>
                </a:ext>
              </a:extLst>
            </p:cNvPr>
            <p:cNvSpPr txBox="1"/>
            <p:nvPr/>
          </p:nvSpPr>
          <p:spPr>
            <a:xfrm>
              <a:off x="5412413" y="695644"/>
              <a:ext cx="70888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thích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hợp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ở    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FEE41E8-D9AA-9ADE-A106-3DE58B558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4435" y="1351510"/>
            <a:ext cx="8383129" cy="49584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A763E8-37CC-A6EC-EC8F-BC6111134863}"/>
              </a:ext>
            </a:extLst>
          </p:cNvPr>
          <p:cNvCxnSpPr>
            <a:cxnSpLocks/>
          </p:cNvCxnSpPr>
          <p:nvPr/>
        </p:nvCxnSpPr>
        <p:spPr>
          <a:xfrm flipH="1">
            <a:off x="3584197" y="3050019"/>
            <a:ext cx="3250710" cy="4534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E236B2-70C2-3F24-FBED-F1577F5C32F7}"/>
              </a:ext>
            </a:extLst>
          </p:cNvPr>
          <p:cNvCxnSpPr>
            <a:cxnSpLocks/>
          </p:cNvCxnSpPr>
          <p:nvPr/>
        </p:nvCxnSpPr>
        <p:spPr>
          <a:xfrm flipH="1">
            <a:off x="6187338" y="3918417"/>
            <a:ext cx="2865053" cy="3707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41879B-A961-7BEF-7130-34576C275953}"/>
              </a:ext>
            </a:extLst>
          </p:cNvPr>
          <p:cNvCxnSpPr>
            <a:cxnSpLocks/>
          </p:cNvCxnSpPr>
          <p:nvPr/>
        </p:nvCxnSpPr>
        <p:spPr>
          <a:xfrm flipH="1" flipV="1">
            <a:off x="5521813" y="3956837"/>
            <a:ext cx="1996244" cy="33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B9D22E-19CD-503F-0D90-80B3B71688B4}"/>
              </a:ext>
            </a:extLst>
          </p:cNvPr>
          <p:cNvGrpSpPr/>
          <p:nvPr/>
        </p:nvGrpSpPr>
        <p:grpSpPr>
          <a:xfrm>
            <a:off x="1716827" y="571647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F18A1A2-6DFB-A2D6-755B-2EBAD811ECC2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1C04DC-1475-E617-D7B1-F7A6FCA97E3A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BD3B8F-1FB5-39B4-6D78-D5D553805EF0}"/>
              </a:ext>
            </a:extLst>
          </p:cNvPr>
          <p:cNvSpPr/>
          <p:nvPr/>
        </p:nvSpPr>
        <p:spPr>
          <a:xfrm>
            <a:off x="912596" y="1382185"/>
            <a:ext cx="3787885" cy="23098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35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+ 18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     53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 – 35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 =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     53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 – 18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22CE33-B156-8953-1A09-A3FA9B5E87B1}"/>
              </a:ext>
            </a:extLst>
          </p:cNvPr>
          <p:cNvSpPr/>
          <p:nvPr/>
        </p:nvSpPr>
        <p:spPr>
          <a:xfrm>
            <a:off x="7066977" y="1252469"/>
            <a:ext cx="3787885" cy="2309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b)  5 kg x 2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     10 kg : 2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     10 kg : 5 =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3B2CB7-C44A-3725-4A06-E8EB0FFF80BD}"/>
              </a:ext>
            </a:extLst>
          </p:cNvPr>
          <p:cNvSpPr/>
          <p:nvPr/>
        </p:nvSpPr>
        <p:spPr>
          <a:xfrm>
            <a:off x="4337973" y="3979331"/>
            <a:ext cx="4063652" cy="23098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c)  40 m + 20 m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     60 m – 20 m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     60 m – 40 m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AC5A1-D08D-E30D-C207-36E9F6131BDB}"/>
              </a:ext>
            </a:extLst>
          </p:cNvPr>
          <p:cNvSpPr txBox="1"/>
          <p:nvPr/>
        </p:nvSpPr>
        <p:spPr>
          <a:xfrm>
            <a:off x="3546597" y="1561351"/>
            <a:ext cx="9044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53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35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69B75-B31C-A8FA-2A24-253F330E4580}"/>
              </a:ext>
            </a:extLst>
          </p:cNvPr>
          <p:cNvSpPr txBox="1"/>
          <p:nvPr/>
        </p:nvSpPr>
        <p:spPr>
          <a:xfrm>
            <a:off x="9465483" y="1424357"/>
            <a:ext cx="10647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10 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 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2 kg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F4FAF-D0D5-0623-BFF6-8C4828516142}"/>
              </a:ext>
            </a:extLst>
          </p:cNvPr>
          <p:cNvSpPr txBox="1"/>
          <p:nvPr/>
        </p:nvSpPr>
        <p:spPr>
          <a:xfrm>
            <a:off x="7337556" y="4165506"/>
            <a:ext cx="984565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60 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40 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20 m</a:t>
            </a:r>
          </a:p>
        </p:txBody>
      </p:sp>
    </p:spTree>
    <p:extLst>
      <p:ext uri="{BB962C8B-B14F-4D97-AF65-F5344CB8AC3E}">
        <p14:creationId xmlns:p14="http://schemas.microsoft.com/office/powerpoint/2010/main" val="2588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6830098-813A-4106-B9D8-CA3A638C8C34}"/>
              </a:ext>
            </a:extLst>
          </p:cNvPr>
          <p:cNvGrpSpPr/>
          <p:nvPr/>
        </p:nvGrpSpPr>
        <p:grpSpPr>
          <a:xfrm>
            <a:off x="873579" y="660288"/>
            <a:ext cx="10599078" cy="523220"/>
            <a:chOff x="4975091" y="695644"/>
            <a:chExt cx="10599078" cy="5232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C960EC-3F61-423D-8768-1E0E69155026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B0EE4A-2DA8-4A2C-8C30-425FDD925810}"/>
                </a:ext>
              </a:extLst>
            </p:cNvPr>
            <p:cNvSpPr txBox="1"/>
            <p:nvPr/>
          </p:nvSpPr>
          <p:spPr>
            <a:xfrm>
              <a:off x="5412413" y="695644"/>
              <a:ext cx="10161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buổi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hoặc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buổi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hồ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D6DB024-52DC-46C8-AE8A-27E46752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2199" y="1670034"/>
            <a:ext cx="8441281" cy="18547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B209A4-3E5E-4045-9AA4-A20BE6CAD8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034" y="4321709"/>
            <a:ext cx="8330446" cy="125966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919CDC-8095-43C3-97AD-6C1CC9150AD4}"/>
              </a:ext>
            </a:extLst>
          </p:cNvPr>
          <p:cNvCxnSpPr>
            <a:cxnSpLocks/>
          </p:cNvCxnSpPr>
          <p:nvPr/>
        </p:nvCxnSpPr>
        <p:spPr>
          <a:xfrm flipH="1" flipV="1">
            <a:off x="2949329" y="3462290"/>
            <a:ext cx="2106189" cy="1109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84423C-0C07-496C-879E-569CFAFAC4D0}"/>
              </a:ext>
            </a:extLst>
          </p:cNvPr>
          <p:cNvCxnSpPr>
            <a:cxnSpLocks/>
          </p:cNvCxnSpPr>
          <p:nvPr/>
        </p:nvCxnSpPr>
        <p:spPr>
          <a:xfrm flipH="1" flipV="1">
            <a:off x="5108719" y="3448989"/>
            <a:ext cx="4170456" cy="1122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82B7D2-BBDA-4411-B7AF-A84463218FAD}"/>
              </a:ext>
            </a:extLst>
          </p:cNvPr>
          <p:cNvCxnSpPr>
            <a:cxnSpLocks/>
          </p:cNvCxnSpPr>
          <p:nvPr/>
        </p:nvCxnSpPr>
        <p:spPr>
          <a:xfrm flipV="1">
            <a:off x="2896128" y="3466975"/>
            <a:ext cx="4330060" cy="110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CC5EE-971E-4377-AA1C-A05D3A77086E}"/>
              </a:ext>
            </a:extLst>
          </p:cNvPr>
          <p:cNvCxnSpPr>
            <a:cxnSpLocks/>
          </p:cNvCxnSpPr>
          <p:nvPr/>
        </p:nvCxnSpPr>
        <p:spPr>
          <a:xfrm flipV="1">
            <a:off x="7193947" y="3459162"/>
            <a:ext cx="2191631" cy="1112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7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AB44ABC-DD2B-4D11-B869-A3C362EC8588}"/>
              </a:ext>
            </a:extLst>
          </p:cNvPr>
          <p:cNvSpPr txBox="1"/>
          <p:nvPr/>
        </p:nvSpPr>
        <p:spPr>
          <a:xfrm>
            <a:off x="1189715" y="609526"/>
            <a:ext cx="9385056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nay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Núi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CB60E9-9689-4D0C-A012-247CE8F3A776}"/>
              </a:ext>
            </a:extLst>
          </p:cNvPr>
          <p:cNvSpPr/>
          <p:nvPr/>
        </p:nvSpPr>
        <p:spPr>
          <a:xfrm>
            <a:off x="752393" y="7814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9323BE-DB1D-4F2F-B852-21A7A6F17871}"/>
              </a:ext>
            </a:extLst>
          </p:cNvPr>
          <p:cNvGrpSpPr/>
          <p:nvPr/>
        </p:nvGrpSpPr>
        <p:grpSpPr>
          <a:xfrm>
            <a:off x="1028465" y="2084581"/>
            <a:ext cx="3028501" cy="2981033"/>
            <a:chOff x="1233783" y="2087761"/>
            <a:chExt cx="3028501" cy="2981033"/>
          </a:xfrm>
        </p:grpSpPr>
        <p:pic>
          <p:nvPicPr>
            <p:cNvPr id="23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id="{EA4C9669-1D16-462F-B25B-EE45039DF4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BC9C7F-76B5-4AFF-912E-8EADCCF65132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Tháng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6514F5-997B-403D-9B08-041F896B18B7}"/>
              </a:ext>
            </a:extLst>
          </p:cNvPr>
          <p:cNvGrpSpPr/>
          <p:nvPr/>
        </p:nvGrpSpPr>
        <p:grpSpPr>
          <a:xfrm>
            <a:off x="7707520" y="2084581"/>
            <a:ext cx="3028501" cy="2981033"/>
            <a:chOff x="1233783" y="2087761"/>
            <a:chExt cx="3028501" cy="2981033"/>
          </a:xfrm>
        </p:grpSpPr>
        <p:pic>
          <p:nvPicPr>
            <p:cNvPr id="26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id="{3B9A7CF3-8B76-49C8-A42D-2094A99D6E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3231C6-5E2A-4B89-BC92-BEBCC4C942DD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Tháng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22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1EF8A54-13DD-4F6C-84F1-D11B0826AFBF}"/>
              </a:ext>
            </a:extLst>
          </p:cNvPr>
          <p:cNvSpPr txBox="1"/>
          <p:nvPr/>
        </p:nvSpPr>
        <p:spPr>
          <a:xfrm>
            <a:off x="1702263" y="5558274"/>
            <a:ext cx="83599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nhật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Núi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22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3.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863DE5-AFA1-4822-B829-6055EAFE5D89}"/>
              </a:ext>
            </a:extLst>
          </p:cNvPr>
          <p:cNvGrpSpPr/>
          <p:nvPr/>
        </p:nvGrpSpPr>
        <p:grpSpPr>
          <a:xfrm>
            <a:off x="4336203" y="2577241"/>
            <a:ext cx="3097161" cy="737684"/>
            <a:chOff x="4380271" y="2378937"/>
            <a:chExt cx="3097161" cy="737684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8D42152-01AD-4145-956B-9F813F2EDB9E}"/>
                </a:ext>
              </a:extLst>
            </p:cNvPr>
            <p:cNvCxnSpPr/>
            <p:nvPr/>
          </p:nvCxnSpPr>
          <p:spPr>
            <a:xfrm>
              <a:off x="4380271" y="3116621"/>
              <a:ext cx="309716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E08A3D3-8C8E-4FDE-9999-4CEF1D92CCA1}"/>
                </a:ext>
              </a:extLst>
            </p:cNvPr>
            <p:cNvSpPr txBox="1"/>
            <p:nvPr/>
          </p:nvSpPr>
          <p:spPr>
            <a:xfrm>
              <a:off x="5291495" y="2378937"/>
              <a:ext cx="126963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7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ngày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50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171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Aptos</vt:lpstr>
      <vt:lpstr>Arial</vt:lpstr>
      <vt:lpstr>Arial-Rounded</vt:lpstr>
      <vt:lpstr>Book Antiqua</vt:lpstr>
      <vt:lpstr>Calibri</vt:lpstr>
      <vt:lpstr>Cambria</vt:lpstr>
      <vt:lpstr>1_Office 主题</vt:lpstr>
      <vt:lpstr>2_Office 主题</vt:lpstr>
      <vt:lpstr>https://www.freeppt7.com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63</cp:revision>
  <dcterms:created xsi:type="dcterms:W3CDTF">2021-07-20T01:55:21Z</dcterms:created>
  <dcterms:modified xsi:type="dcterms:W3CDTF">2026-04-13T14:49:48Z</dcterms:modified>
</cp:coreProperties>
</file>