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1" r:id="rId4"/>
    <p:sldMasterId id="2147483926" r:id="rId5"/>
  </p:sldMasterIdLst>
  <p:notesMasterIdLst>
    <p:notesMasterId r:id="rId15"/>
  </p:notesMasterIdLst>
  <p:sldIdLst>
    <p:sldId id="259" r:id="rId6"/>
    <p:sldId id="331" r:id="rId7"/>
    <p:sldId id="2007577121" r:id="rId8"/>
    <p:sldId id="300" r:id="rId9"/>
    <p:sldId id="2007577122" r:id="rId10"/>
    <p:sldId id="265" r:id="rId11"/>
    <p:sldId id="2007577117" r:id="rId12"/>
    <p:sldId id="2007577123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474720" y="623316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578734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3"/>
          <a:stretch>
            <a:fillRect/>
          </a:stretch>
        </p:blipFill>
        <p:spPr>
          <a:xfrm rot="16200000" flipH="1" flipV="1">
            <a:off x="2108724" y="-2108724"/>
            <a:ext cx="3417795" cy="7635243"/>
          </a:xfrm>
          <a:prstGeom prst="rect">
            <a:avLst/>
          </a:prstGeom>
        </p:spPr>
      </p:pic>
      <p:pic>
        <p:nvPicPr>
          <p:cNvPr id="12" name="图片 2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6227" y="-60219"/>
            <a:ext cx="3831358" cy="3417793"/>
          </a:xfrm>
          <a:prstGeom prst="rect">
            <a:avLst/>
          </a:prstGeom>
        </p:spPr>
      </p:pic>
      <p:pic>
        <p:nvPicPr>
          <p:cNvPr id="13" name="图片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3" y="4595850"/>
            <a:ext cx="3274620" cy="3274620"/>
          </a:xfrm>
          <a:prstGeom prst="rect">
            <a:avLst/>
          </a:prstGeom>
        </p:spPr>
      </p:pic>
      <p:grpSp>
        <p:nvGrpSpPr>
          <p:cNvPr id="14" name="Đồ họa 753"/>
          <p:cNvGrpSpPr/>
          <p:nvPr userDrawn="1"/>
        </p:nvGrpSpPr>
        <p:grpSpPr>
          <a:xfrm>
            <a:off x="569503" y="4242699"/>
            <a:ext cx="3848519" cy="2615301"/>
            <a:chOff x="3551240" y="2379322"/>
            <a:chExt cx="5089664" cy="3458734"/>
          </a:xfrm>
        </p:grpSpPr>
        <p:grpSp>
          <p:nvGrpSpPr>
            <p:cNvPr id="15" name="Đồ họa 753"/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72" name="Hình tự do: Hình 371"/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73" name="Đồ họa 753"/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6" name="Hình tự do: Hình 415"/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7" name="Hình tự do: Hình 416"/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8" name="Đồ họa 753"/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9" name="Hình tự do: Hình 418"/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/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/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/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3" name="Hình tự do: Hình 422"/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4" name="Hình tự do: Hình 423"/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5" name="Hình tự do: Hình 424"/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6" name="Hình tự do: Hình 425"/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4" name="Đồ họa 753"/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6" name="Hình tự do: Hình 375"/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/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/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12" name="Hình tự do: Hình 411"/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3" name="Hình tự do: Hình 412"/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4" name="Hình tự do: Hình 413"/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5" name="Hình tự do: Hình 414"/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/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0" name="Hình tự do: Hình 379"/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1" name="Hình tự do: Hình 380"/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2" name="Đồ họa 753"/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9" name="Hình tự do: Hình 408"/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/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/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3" name="Hình tự do: Hình 382"/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/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6" name="Hình tự do: Hình 405"/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/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8" name="Hình tự do: Hình 407"/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5" name="Đồ họa 753"/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403" name="Hình tự do: Hình 402"/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/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5" name="Hình tự do: Hình 404"/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6" name="Hình tự do: Hình 385"/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7" name="Hình tự do: Hình 386"/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8" name="Đồ họa 753"/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90" name="Hình tự do: Hình 389"/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/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/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/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/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/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/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/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/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9" name="Hình tự do: Hình 398"/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/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/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2" name="Hình tự do: Hình 401"/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9" name="Hình tự do: Hình 388"/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5" name="Hình tự do: Hình 374"/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753"/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61" name="Đồ họa 753"/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5" name="Đồ họa 753"/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70" name="Hình tự do: Hình 369"/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1" name="Hình tự do: Hình 370"/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6" name="Hình tự do: Hình 305"/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/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6" name="Hình tự do: Hình 365"/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/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8" name="Hình tự do: Hình 367"/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9" name="Hình tự do: Hình 368"/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/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/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0" name="Hình tự do: Hình 309"/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1" name="Đồ họa 753"/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62" name="Hình tự do: Hình 361"/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/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/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/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2" name="Hình tự do: Hình 311"/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3" name="Hình tự do: Hình 312"/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4" name="Đồ họa 753"/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60" name="Hình tự do: Hình 359"/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/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5" name="Hình tự do: Hình 314"/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/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/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8" name="Hình tự do: Hình 357"/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/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8" name="Hình tự do: Hình 317"/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9" name="Hình tự do: Hình 318"/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/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21" name="Đồ họa 753"/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30" name="Hình tự do: Hình 329"/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/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/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/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/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/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/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/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8" name="Hình tự do: Hình 337"/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9" name="Hình tự do: Hình 338"/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0" name="Hình tự do: Hình 339"/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1" name="Hình tự do: Hình 340"/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2" name="Đồ họa 753"/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5" name="Hình tự do: Hình 354"/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6" name="Hình tự do: Hình 355"/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7" name="Hình tự do: Hình 356"/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3" name="Hình tự do: Hình 342"/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4" name="Đồ họa 753"/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51" name="Hình tự do: Hình 350"/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/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/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4" name="Hình tự do: Hình 353"/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5" name="Đồ họa 753"/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7" name="Hình tự do: Hình 346"/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/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/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/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/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2" name="Đồ họa 753"/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7" name="Hình tự do: Hình 326"/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/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/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3" name="Đồ họa 753"/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4" name="Hình tự do: Hình 323"/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/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6" name="Hình tự do: Hình 325"/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" name="Đồ họa 753"/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8" name="Hình tự do: Hình 247"/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/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/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1" name="Đồ họa 753"/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302" name="Hình tự do: Hình 301"/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3" name="Hình tự do: Hình 302"/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4" name="Hình tự do: Hình 303"/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2" name="Hình tự do: Hình 251"/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3" name="Đồ họa 753"/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9" name="Hình tự do: Hình 298"/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/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1" name="Hình tự do: Hình 300"/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4" name="Hình tự do: Hình 253"/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/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6" name="Đồ họa 753"/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6" name="Hình tự do: Hình 295"/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/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8" name="Hình tự do: Hình 297"/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7" name="Hình tự do: Hình 256"/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8" name="Hình tự do: Hình 257"/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/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/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/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62" name="Đồ họa 753"/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93" name="Hình tự do: Hình 292"/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/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5" name="Hình tự do: Hình 294"/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63" name="Đồ họa 753"/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4" name="Đồ họa 753"/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7" name="Hình tự do: Hình 266"/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/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/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/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/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2" name="Hình tự do: Hình 271"/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3" name="Hình tự do: Hình 272"/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4" name="Hình tự do: Hình 273"/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/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6" name="Đồ họa 753"/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9" name="Hình tự do: Hình 288"/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0" name="Hình tự do: Hình 289"/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1" name="Hình tự do: Hình 290"/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2" name="Hình tự do: Hình 291"/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7" name="Đồ họa 753"/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5" name="Hình tự do: Hình 284"/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/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/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/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8" name="Hình tự do: Hình 277"/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9" name="Hình tự do: Hình 278"/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0" name="Hình tự do: Hình 279"/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81" name="Đồ họa 753"/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82" name="Hình tự do: Hình 281"/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/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/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5" name="Hình tự do: Hình 264"/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6" name="Hình tự do: Hình 265"/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63" name="Hình tự do: Hình 62"/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/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/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/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/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/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/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0" name="Đồ họa 753"/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4" name="Hình tự do: Hình 223"/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/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6" name="Đồ họa 753"/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4" name="Hình tự do: Hình 243"/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5" name="Hình tự do: Hình 244"/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6" name="Hình tự do: Hình 245"/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7" name="Hình tự do: Hình 246"/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7" name="Hình tự do: Hình 226"/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/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/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0" name="Hình tự do: Hình 229"/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1" name="Hình tự do: Hình 230"/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/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/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4" name="Đồ họa 753"/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40" name="Hình tự do: Hình 239"/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/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/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/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5" name="Hình tự do: Hình 234"/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6" name="Hình tự do: Hình 235"/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7" name="Hình tự do: Hình 236"/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8" name="Hình tự do: Hình 237"/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9" name="Hình tự do: Hình 238"/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1" name="Hình tự do: Hình 70"/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2" name="Đồ họa 753"/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9" name="Hình tự do: Hình 158"/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/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/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/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20" name="Hình tự do: Hình 219"/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1" name="Hình tự do: Hình 220"/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2" name="Hình tự do: Hình 221"/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3" name="Hình tự do: Hình 222"/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/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/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5" name="Hình tự do: Hình 164"/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6" name="Đồ họa 753"/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6" name="Hình tự do: Hình 215"/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/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/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/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7" name="Hình tự do: Hình 166"/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/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9" name="Đồ họa 753"/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13" name="Hình tự do: Hình 212"/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/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/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70" name="Hình tự do: Hình 169"/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1" name="Hình tự do: Hình 170"/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2" name="Hình tự do: Hình 171"/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3" name="Hình tự do: Hình 172"/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4" name="Đồ họa 753"/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10" name="Hình tự do: Hình 209"/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/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2" name="Hình tự do: Hình 211"/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5" name="Đồ họa 753"/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6" name="Hình tự do: Hình 175"/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/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/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/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0" name="Hình tự do: Hình 179"/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1" name="Hình tự do: Hình 180"/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2" name="Hình tự do: Hình 181"/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/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4" name="Đồ họa 753"/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5" name="Hình tự do: Hình 204"/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" name="Hình tự do: Hình 205"/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7" name="Đồ họa 753"/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8" name="Hình tự do: Hình 207"/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9" name="Hình tự do: Hình 208"/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5" name="Đồ họa 753"/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201" name="Hình tự do: Hình 200"/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/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3" name="Hình tự do: Hình 202"/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4" name="Hình tự do: Hình 203"/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6" name="Hình tự do: Hình 185"/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/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/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/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/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/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/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3" name="Hình tự do: Hình 192"/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4" name="Hình tự do: Hình 193"/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5" name="Hình tự do: Hình 194"/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6" name="Hình tự do: Hình 195"/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7" name="Đồ họa 753"/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8" name="Hình tự do: Hình 197"/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/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/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73" name="Đồ họa 753"/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8" name="Hình tự do: Hình 127"/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9" name="Hình tự do: Hình 128"/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Hình tự do: Hình 129"/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Hình tự do: Hình 130"/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32" name="Đồ họa 753"/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33" name="Hình tự do: Hình 132"/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/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/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/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7" name="Hình tự do: Hình 136"/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8" name="Hình tự do: Hình 137"/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9" name="Hình tự do: Hình 138"/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0" name="Hình tự do: Hình 139"/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1" name="Đồ họa 753"/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5" name="Hình tự do: Hình 154"/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6" name="Hình tự do: Hình 155"/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7" name="Hình tự do: Hình 156"/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8" name="Hình tự do: Hình 157"/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42" name="Đồ họa 753"/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51" name="Hình tự do: Hình 150"/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/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/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/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3" name="Hình tự do: Hình 142"/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4" name="Đồ họa 753"/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8" name="Hình tự do: Hình 147"/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/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/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5" name="Hình tự do: Hình 144"/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6" name="Hình tự do: Hình 145"/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7" name="Hình tự do: Hình 146"/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4" name="Đồ họa 753"/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5" name="Hình tự do: Hình 74"/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/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/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/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/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/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/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/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/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/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/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6" name="Hình tự do: Hình 85"/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Hình tự do: Hình 86"/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Hình tự do: Hình 87"/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Hình tự do: Hình 88"/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0" name="Đồ họa 753"/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6" name="Hình tự do: Hình 105"/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/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/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/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/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1" name="Hình tự do: Hình 110"/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2" name="Hình tự do: Hình 111"/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/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/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5" name="Đồ họa 753"/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5" name="Hình tự do: Hình 124"/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Hình tự do: Hình 125"/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7" name="Hình tự do: Hình 126"/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6" name="Hình tự do: Hình 115"/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7" name="Hình tự do: Hình 116"/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8" name="Hình tự do: Hình 117"/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9" name="Hình tự do: Hình 118"/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0" name="Hình tự do: Hình 119"/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21" name="Đồ họa 753"/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22" name="Hình tự do: Hình 121"/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/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Hình tự do: Hình 123"/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91" name="Hình tự do: Hình 90"/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2" name="Đồ họa 753"/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103" name="Hình tự do: Hình 102"/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/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/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93" name="Đồ họa 753"/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100" name="Hình tự do: Hình 99"/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/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2" name="Hình tự do: Hình 101"/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4" name="Hình tự do: Hình 93"/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/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6" name="Hình tự do: Hình 95"/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7" name="Hình tự do: Hình 96"/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8" name="Hình tự do: Hình 97"/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Hình tự do: Hình 98"/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7" name="Đồ họa 753"/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52" name="Hình tự do: Hình 51"/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/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/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/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/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/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/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/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/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8" name="Đồ họa 753"/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8" name="Đồ họa 753"/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9" name="Hình tự do: Hình 48"/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0" name="Hình tự do: Hình 49"/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/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9" name="Hình tự do: Hình 38"/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/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/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/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/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/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/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/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/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/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" name="Đồ họa 753"/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20" name="Đồ họa 753"/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33" name="Hình tự do: Hình 32"/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4" name="Hình tự do: Hình 33"/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5" name="Hình tự do: Hình 34"/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" name="Hình tự do: Hình 35"/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" name="Hình tự do: Hình 36"/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1" name="Hình tự do: Hình 20"/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/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/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/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/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/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/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/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/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/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/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/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497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304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Đồ họa 753"/>
          <p:cNvGrpSpPr/>
          <p:nvPr userDrawn="1"/>
        </p:nvGrpSpPr>
        <p:grpSpPr>
          <a:xfrm>
            <a:off x="736651" y="1700981"/>
            <a:ext cx="5085697" cy="3456038"/>
            <a:chOff x="3551240" y="2379322"/>
            <a:chExt cx="5089664" cy="3458734"/>
          </a:xfrm>
        </p:grpSpPr>
        <p:grpSp>
          <p:nvGrpSpPr>
            <p:cNvPr id="11" name="Đồ họa 753"/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68" name="Hình tự do: Hình 367"/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69" name="Đồ họa 753"/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2" name="Hình tự do: Hình 411"/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3" name="Hình tự do: Hình 412"/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4" name="Đồ họa 753"/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5" name="Hình tự do: Hình 414"/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6" name="Hình tự do: Hình 415"/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7" name="Hình tự do: Hình 416"/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8" name="Hình tự do: Hình 417"/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9" name="Hình tự do: Hình 418"/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/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/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/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0" name="Đồ họa 753"/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2" name="Hình tự do: Hình 371"/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3" name="Hình tự do: Hình 372"/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4" name="Đồ họa 753"/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08" name="Hình tự do: Hình 407"/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9" name="Hình tự do: Hình 408"/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/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/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5" name="Hình tự do: Hình 374"/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6" name="Hình tự do: Hình 375"/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/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/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5" name="Hình tự do: Hình 404"/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6" name="Hình tự do: Hình 405"/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/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/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0" name="Đồ họa 753"/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2" name="Hình tự do: Hình 401"/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3" name="Hình tự do: Hình 402"/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/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1" name="Đồ họa 753"/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399" name="Hình tự do: Hình 398"/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/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/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2" name="Hình tự do: Hình 381"/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3" name="Hình tự do: Hình 382"/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/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86" name="Hình tự do: Hình 385"/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7" name="Hình tự do: Hình 386"/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8" name="Hình tự do: Hình 387"/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9" name="Hình tự do: Hình 388"/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0" name="Hình tự do: Hình 389"/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/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/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/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/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/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/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/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/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5" name="Hình tự do: Hình 384"/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1" name="Hình tự do: Hình 370"/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2" name="Đồ họa 753"/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57" name="Đồ họa 753"/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1" name="Đồ họa 753"/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66" name="Hình tự do: Hình 365"/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/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2" name="Hình tự do: Hình 301"/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3" name="Đồ họa 753"/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2" name="Hình tự do: Hình 361"/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/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/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/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4" name="Hình tự do: Hình 303"/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5" name="Hình tự do: Hình 304"/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6" name="Hình tự do: Hình 305"/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/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58" name="Hình tự do: Hình 357"/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/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0" name="Hình tự do: Hình 359"/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/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/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/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0" name="Đồ họa 753"/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56" name="Hình tự do: Hình 355"/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7" name="Hình tự do: Hình 356"/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1" name="Hình tự do: Hình 310"/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2" name="Hình tự do: Hình 311"/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3" name="Đồ họa 753"/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4" name="Hình tự do: Hình 353"/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5" name="Hình tự do: Hình 354"/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4" name="Hình tự do: Hình 313"/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5" name="Hình tự do: Hình 314"/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/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/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26" name="Hình tự do: Hình 325"/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7" name="Hình tự do: Hình 326"/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/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/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0" name="Hình tự do: Hình 329"/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/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/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/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/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/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/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/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38" name="Đồ họa 753"/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1" name="Hình tự do: Hình 350"/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/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/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9" name="Hình tự do: Hình 338"/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0" name="Đồ họa 753"/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47" name="Hình tự do: Hình 346"/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/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/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/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1" name="Đồ họa 753"/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3" name="Hình tự do: Hình 342"/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4" name="Hình tự do: Hình 343"/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/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6" name="Hình tự do: Hình 345"/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2" name="Hình tự do: Hình 341"/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8" name="Đồ họa 753"/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3" name="Hình tự do: Hình 322"/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4" name="Hình tự do: Hình 323"/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/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9" name="Đồ họa 753"/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0" name="Hình tự do: Hình 319"/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1" name="Hình tự do: Hình 320"/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2" name="Hình tự do: Hình 321"/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58" name="Đồ họa 753"/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4" name="Hình tự do: Hình 243"/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5" name="Hình tự do: Hình 244"/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6" name="Hình tự do: Hình 245"/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7" name="Đồ họa 753"/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298" name="Hình tự do: Hình 297"/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9" name="Hình tự do: Hình 298"/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/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48" name="Hình tự do: Hình 247"/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9" name="Đồ họa 753"/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5" name="Hình tự do: Hình 294"/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6" name="Hình tự do: Hình 295"/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/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0" name="Hình tự do: Hình 249"/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/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2" name="Đồ họa 753"/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2" name="Hình tự do: Hình 291"/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3" name="Hình tự do: Hình 292"/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/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3" name="Hình tự do: Hình 252"/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/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/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/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/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8" name="Đồ họa 753"/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89" name="Hình tự do: Hình 288"/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0" name="Hình tự do: Hình 289"/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1" name="Hình tự do: Hình 290"/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59" name="Đồ họa 753"/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0" name="Đồ họa 753"/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3" name="Hình tự do: Hình 262"/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4" name="Hình tự do: Hình 263"/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5" name="Hình tự do: Hình 264"/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6" name="Hình tự do: Hình 265"/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7" name="Hình tự do: Hình 266"/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/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/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/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/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2" name="Đồ họa 753"/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5" name="Hình tự do: Hình 284"/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/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/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/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3" name="Đồ họa 753"/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1" name="Hình tự do: Hình 280"/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2" name="Hình tự do: Hình 281"/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/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/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4" name="Hình tự do: Hình 273"/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/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6" name="Hình tự do: Hình 275"/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7" name="Đồ họa 753"/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78" name="Hình tự do: Hình 277"/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79" name="Hình tự do: Hình 278"/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0" name="Hình tự do: Hình 279"/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1" name="Hình tự do: Hình 260"/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2" name="Hình tự do: Hình 261"/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59" name="Hình tự do: Hình 58"/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/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/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/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/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/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/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6" name="Đồ họa 753"/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0" name="Hình tự do: Hình 219"/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1" name="Hình tự do: Hình 220"/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2" name="Đồ họa 753"/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0" name="Hình tự do: Hình 239"/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/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/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/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3" name="Hình tự do: Hình 222"/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4" name="Hình tự do: Hình 223"/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/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6" name="Hình tự do: Hình 225"/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7" name="Hình tự do: Hình 226"/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/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/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0" name="Đồ họa 753"/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36" name="Hình tự do: Hình 235"/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7" name="Hình tự do: Hình 236"/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8" name="Hình tự do: Hình 237"/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9" name="Hình tự do: Hình 238"/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1" name="Hình tự do: Hình 230"/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/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/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4" name="Hình tự do: Hình 233"/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5" name="Hình tự do: Hình 234"/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7" name="Hình tự do: Hình 66"/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8" name="Đồ họa 753"/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5" name="Hình tự do: Hình 154"/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6" name="Hình tự do: Hình 155"/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7" name="Hình tự do: Hình 156"/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58" name="Đồ họa 753"/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16" name="Hình tự do: Hình 215"/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/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/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/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59" name="Hình tự do: Hình 158"/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/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/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/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2" name="Hình tự do: Hình 211"/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3" name="Hình tự do: Hình 212"/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/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/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/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/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5" name="Đồ họa 753"/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09" name="Hình tự do: Hình 208"/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0" name="Hình tự do: Hình 209"/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/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6" name="Hình tự do: Hình 165"/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7" name="Hình tự do: Hình 166"/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/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9" name="Hình tự do: Hình 168"/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0" name="Đồ họa 753"/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06" name="Hình tự do: Hình 205"/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7" name="Hình tự do: Hình 206"/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8" name="Hình tự do: Hình 207"/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1" name="Đồ họa 753"/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2" name="Hình tự do: Hình 171"/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3" name="Hình tự do: Hình 172"/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4" name="Hình tự do: Hình 173"/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5" name="Hình tự do: Hình 174"/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6" name="Hình tự do: Hình 175"/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/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/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/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0" name="Đồ họa 753"/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1" name="Hình tự do: Hình 200"/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/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3" name="Đồ họa 753"/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4" name="Hình tự do: Hình 203"/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5" name="Hình tự do: Hình 204"/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1" name="Đồ họa 753"/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197" name="Hình tự do: Hình 196"/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8" name="Hình tự do: Hình 197"/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/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/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2" name="Hình tự do: Hình 181"/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/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4" name="Hình tự do: Hình 183"/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5" name="Hình tự do: Hình 184"/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6" name="Hình tự do: Hình 185"/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/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/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/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/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/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/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3" name="Đồ họa 753"/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4" name="Hình tự do: Hình 193"/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5" name="Hình tự do: Hình 194"/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6" name="Hình tự do: Hình 195"/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69" name="Đồ họa 753"/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4" name="Hình tự do: Hình 123"/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5" name="Hình tự do: Hình 124"/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6" name="Hình tự do: Hình 125"/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7" name="Hình tự do: Hình 126"/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8" name="Đồ họa 753"/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29" name="Hình tự do: Hình 128"/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0" name="Hình tự do: Hình 129"/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1" name="Hình tự do: Hình 130"/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2" name="Hình tự do: Hình 131"/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3" name="Hình tự do: Hình 132"/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/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/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/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37" name="Đồ họa 753"/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1" name="Hình tự do: Hình 150"/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/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/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/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38" name="Đồ họa 753"/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47" name="Hình tự do: Hình 146"/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8" name="Hình tự do: Hình 147"/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/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/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39" name="Hình tự do: Hình 138"/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0" name="Đồ họa 753"/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4" name="Hình tự do: Hình 143"/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5" name="Hình tự do: Hình 144"/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6" name="Hình tự do: Hình 145"/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1" name="Hình tự do: Hình 140"/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2" name="Hình tự do: Hình 141"/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3" name="Hình tự do: Hình 142"/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0" name="Đồ họa 753"/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1" name="Hình tự do: Hình 70"/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2" name="Hình tự do: Hình 71"/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3" name="Hình tự do: Hình 72"/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4" name="Hình tự do: Hình 73"/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5" name="Hình tự do: Hình 74"/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/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/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/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/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/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/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/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/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/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/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6" name="Đồ họa 753"/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2" name="Hình tự do: Hình 101"/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3" name="Hình tự do: Hình 102"/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/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/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6" name="Hình tự do: Hình 105"/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/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/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/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/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1" name="Đồ họa 753"/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1" name="Hình tự do: Hình 120"/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Hình tự do: Hình 121"/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/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2" name="Hình tự do: Hình 111"/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/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/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5" name="Hình tự do: Hình 114"/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6" name="Hình tự do: Hình 115"/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7" name="Đồ họa 753"/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18" name="Hình tự do: Hình 117"/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9" name="Hình tự do: Hình 118"/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Hình tự do: Hình 119"/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87" name="Hình tự do: Hình 86"/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8" name="Đồ họa 753"/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99" name="Hình tự do: Hình 98"/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0" name="Hình tự do: Hình 99"/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/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9" name="Đồ họa 753"/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96" name="Hình tự do: Hình 95"/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7" name="Hình tự do: Hình 96"/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8" name="Hình tự do: Hình 97"/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0" name="Hình tự do: Hình 89"/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Hình tự do: Hình 90"/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Hình tự do: Hình 91"/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Hình tự do: Hình 92"/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4" name="Hình tự do: Hình 93"/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/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3" name="Đồ họa 753"/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48" name="Hình tự do: Hình 47"/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/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/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/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/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/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/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/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/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4" name="Đồ họa 753"/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4" name="Đồ họa 753"/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5" name="Hình tự do: Hình 44"/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6" name="Hình tự do: Hình 45"/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7" name="Hình tự do: Hình 46"/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5" name="Hình tự do: Hình 34"/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/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/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/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/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/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/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/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/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/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Đồ họa 753"/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16" name="Đồ họa 753"/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29" name="Hình tự do: Hình 28"/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Hình tự do: Hình 29"/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Hình tự do: Hình 30"/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" name="Hình tự do: Hình 31"/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3" name="Hình tự do: Hình 32"/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7" name="Hình tự do: Hình 16"/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/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/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/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/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/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/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/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/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/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/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/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362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889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367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365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436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65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363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660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09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358562" y="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0"/>
          <p:cNvSpPr/>
          <p:nvPr userDrawn="1"/>
        </p:nvSpPr>
        <p:spPr>
          <a:xfrm>
            <a:off x="563490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632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Hình ảnh 4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79" y="1504709"/>
            <a:ext cx="3011685" cy="1201016"/>
          </a:xfrm>
          <a:prstGeom prst="rect">
            <a:avLst/>
          </a:prstGeom>
        </p:spPr>
      </p:pic>
      <p:pic>
        <p:nvPicPr>
          <p:cNvPr id="429" name="Hình ảnh 4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691" y="2648644"/>
            <a:ext cx="7870618" cy="1560711"/>
          </a:xfrm>
          <a:prstGeom prst="rect">
            <a:avLst/>
          </a:prstGeom>
        </p:spPr>
      </p:pic>
      <p:sp>
        <p:nvSpPr>
          <p:cNvPr id="2" name="Hộp Văn bản 15"/>
          <p:cNvSpPr txBox="1"/>
          <p:nvPr/>
        </p:nvSpPr>
        <p:spPr>
          <a:xfrm>
            <a:off x="5449712" y="4152276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2)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">
            <a:extLst>
              <a:ext uri="{FF2B5EF4-FFF2-40B4-BE49-F238E27FC236}">
                <a16:creationId xmlns:a16="http://schemas.microsoft.com/office/drawing/2014/main" id="{FF8347D7-A457-1CA2-20B5-3316D7EF93D3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1" name="30">
            <a:extLst>
              <a:ext uri="{FF2B5EF4-FFF2-40B4-BE49-F238E27FC236}">
                <a16:creationId xmlns:a16="http://schemas.microsoft.com/office/drawing/2014/main" id="{98EA323F-3EEA-F96E-4E2A-160F83B8CCD1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C1ED08-D114-140C-9E20-406B30790ECD}"/>
              </a:ext>
            </a:extLst>
          </p:cNvPr>
          <p:cNvSpPr/>
          <p:nvPr/>
        </p:nvSpPr>
        <p:spPr>
          <a:xfrm>
            <a:off x="1164404" y="5017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D4985B-D50F-A289-37F3-84BD91911DBD}"/>
              </a:ext>
            </a:extLst>
          </p:cNvPr>
          <p:cNvSpPr txBox="1"/>
          <p:nvPr/>
        </p:nvSpPr>
        <p:spPr>
          <a:xfrm>
            <a:off x="1601726" y="501740"/>
            <a:ext cx="384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DB7DF4-2327-0897-4C89-4943691337E5}"/>
              </a:ext>
            </a:extLst>
          </p:cNvPr>
          <p:cNvGrpSpPr/>
          <p:nvPr/>
        </p:nvGrpSpPr>
        <p:grpSpPr>
          <a:xfrm>
            <a:off x="1060649" y="1748588"/>
            <a:ext cx="1123898" cy="1312215"/>
            <a:chOff x="1933616" y="4498692"/>
            <a:chExt cx="1123898" cy="13122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211269-5FD0-7C38-10E0-64B8DAD2ADCA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5487EE-9D5E-61C2-0991-70199D68074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22CBED-AE0B-8D56-DB22-0613DF6586B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7D0573-21B6-0300-008D-18E2A9F1F29F}"/>
              </a:ext>
            </a:extLst>
          </p:cNvPr>
          <p:cNvGrpSpPr/>
          <p:nvPr/>
        </p:nvGrpSpPr>
        <p:grpSpPr>
          <a:xfrm>
            <a:off x="4072405" y="1741538"/>
            <a:ext cx="1037625" cy="1421838"/>
            <a:chOff x="1933616" y="4498692"/>
            <a:chExt cx="1037625" cy="14218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FA592C-73C0-7A48-5058-373A6B4037F1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F833D9-53AF-80DB-3905-C7024793C0AE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4D2F9CE-627A-4E85-173B-EDB24B25613E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2C9F8B-2600-85A4-2D1B-A26701FB1E45}"/>
              </a:ext>
            </a:extLst>
          </p:cNvPr>
          <p:cNvGrpSpPr/>
          <p:nvPr/>
        </p:nvGrpSpPr>
        <p:grpSpPr>
          <a:xfrm>
            <a:off x="7103294" y="1748588"/>
            <a:ext cx="1115585" cy="1312215"/>
            <a:chOff x="1933616" y="4498692"/>
            <a:chExt cx="1115585" cy="13122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899FE4-38CF-4A30-6155-31A53CB6A3D7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526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0483E8-4E63-998D-1C91-B311A399276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B52E786-EB76-7FCE-E09B-8D6CDB083DCE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B3EDB90-DE11-01C7-F13F-34B9A1FE220C}"/>
              </a:ext>
            </a:extLst>
          </p:cNvPr>
          <p:cNvSpPr txBox="1"/>
          <p:nvPr/>
        </p:nvSpPr>
        <p:spPr>
          <a:xfrm>
            <a:off x="1257979" y="3089680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BDD9A9-DB4A-F683-5D1E-FF559B3D0BBE}"/>
              </a:ext>
            </a:extLst>
          </p:cNvPr>
          <p:cNvSpPr txBox="1"/>
          <p:nvPr/>
        </p:nvSpPr>
        <p:spPr>
          <a:xfrm>
            <a:off x="4269735" y="3058802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FEEECD-454F-7C3C-256F-522FFA4D3642}"/>
              </a:ext>
            </a:extLst>
          </p:cNvPr>
          <p:cNvSpPr txBox="1"/>
          <p:nvPr/>
        </p:nvSpPr>
        <p:spPr>
          <a:xfrm>
            <a:off x="7327128" y="3089678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673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0AE692-6C43-D8C6-B776-6CB53A921376}"/>
              </a:ext>
            </a:extLst>
          </p:cNvPr>
          <p:cNvGrpSpPr/>
          <p:nvPr/>
        </p:nvGrpSpPr>
        <p:grpSpPr>
          <a:xfrm>
            <a:off x="9967022" y="1748586"/>
            <a:ext cx="1037625" cy="1312215"/>
            <a:chOff x="1933616" y="4498692"/>
            <a:chExt cx="1037625" cy="13122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97FAF0-EB1D-85A1-562B-431FA392EB6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673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30ACFC-801A-EB8A-4888-C5CFFF89B14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A87586F-0CE8-3FAF-4A38-8DF2A6F6D929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15F259-E56B-A3A3-3643-42BB2272A96F}"/>
              </a:ext>
            </a:extLst>
          </p:cNvPr>
          <p:cNvSpPr txBox="1"/>
          <p:nvPr/>
        </p:nvSpPr>
        <p:spPr>
          <a:xfrm>
            <a:off x="10164352" y="3089678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526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40E427-1822-A608-9966-378875ED9BF7}"/>
              </a:ext>
            </a:extLst>
          </p:cNvPr>
          <p:cNvGrpSpPr/>
          <p:nvPr/>
        </p:nvGrpSpPr>
        <p:grpSpPr>
          <a:xfrm>
            <a:off x="907070" y="1216477"/>
            <a:ext cx="10589316" cy="661130"/>
            <a:chOff x="875173" y="1131710"/>
            <a:chExt cx="10589316" cy="66113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FCBF1FF-1BF2-0063-C71A-DE05E383C8FD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535A7DF-E743-CB46-7572-D2A1E1B6D589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47 + 35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EA51876-BFFA-D599-A507-A3DBEC9576A8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82 – 47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A3D4C22-8E0E-7F37-F226-6F24211DD60A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526 + 147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41519A-73B2-C120-2AC5-1B4A98D79149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673 – 147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7" grpId="0"/>
      <p:bldP spid="38" grpId="0"/>
      <p:bldP spid="39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31">
            <a:extLst>
              <a:ext uri="{FF2B5EF4-FFF2-40B4-BE49-F238E27FC236}">
                <a16:creationId xmlns:a16="http://schemas.microsoft.com/office/drawing/2014/main" id="{644B3010-6301-6BEA-0B28-F4CC187AA165}"/>
              </a:ext>
            </a:extLst>
          </p:cNvPr>
          <p:cNvCxnSpPr/>
          <p:nvPr/>
        </p:nvCxnSpPr>
        <p:spPr>
          <a:xfrm>
            <a:off x="1530206" y="161921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FB54E0D-6A1D-BDFA-3533-7C5FBD165507}"/>
              </a:ext>
            </a:extLst>
          </p:cNvPr>
          <p:cNvSpPr txBox="1"/>
          <p:nvPr/>
        </p:nvSpPr>
        <p:spPr>
          <a:xfrm>
            <a:off x="1270911" y="96469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2DAD690-95EC-920C-88C3-E3C41CE02DFD}"/>
              </a:ext>
            </a:extLst>
          </p:cNvPr>
          <p:cNvGrpSpPr/>
          <p:nvPr/>
        </p:nvGrpSpPr>
        <p:grpSpPr>
          <a:xfrm>
            <a:off x="2194585" y="1619212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91CB28B-48F9-04DB-935E-37120B97C1C6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7D5BCB-8E76-0718-0633-8DBC87186736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350 + 42 – 105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BAA39E-A9D2-DD68-11FB-5471DEC3012D}"/>
              </a:ext>
            </a:extLst>
          </p:cNvPr>
          <p:cNvGrpSpPr/>
          <p:nvPr/>
        </p:nvGrpSpPr>
        <p:grpSpPr>
          <a:xfrm>
            <a:off x="7471128" y="1619212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E09FADE-82FE-7420-60E4-80909DA14546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8C1B4A7-7873-9963-36A2-8ECB6D8AFF95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1000 – 300 + 77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D24389-6346-375E-4135-229F261E79C3}"/>
              </a:ext>
            </a:extLst>
          </p:cNvPr>
          <p:cNvGrpSpPr/>
          <p:nvPr/>
        </p:nvGrpSpPr>
        <p:grpSpPr>
          <a:xfrm rot="10800000">
            <a:off x="2194583" y="2113942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2B354580-A196-14CA-D4B9-F74296AFDBCA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D13C17-A3AA-1CD0-AA7C-F0D508453A4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=    392 – 105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=         287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E1EFB1B-94F7-DAF0-4A22-D5F7210A503A}"/>
              </a:ext>
            </a:extLst>
          </p:cNvPr>
          <p:cNvGrpSpPr/>
          <p:nvPr/>
        </p:nvGrpSpPr>
        <p:grpSpPr>
          <a:xfrm rot="10800000">
            <a:off x="7445925" y="2113941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62" name="Rectangle 82">
              <a:extLst>
                <a:ext uri="{FF2B5EF4-FFF2-40B4-BE49-F238E27FC236}">
                  <a16:creationId xmlns:a16="http://schemas.microsoft.com/office/drawing/2014/main" id="{40B8F220-C2B8-B880-4E21-C528ACDD2FC2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9BE36C-CE3E-0F47-D121-18FF1AFE000C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=       700 + 77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=            777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9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59" y="2901011"/>
            <a:ext cx="3184155" cy="46204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3B9D4A-FCA2-41DD-B41F-92E1AB4A9BDE}"/>
              </a:ext>
            </a:extLst>
          </p:cNvPr>
          <p:cNvSpPr/>
          <p:nvPr/>
        </p:nvSpPr>
        <p:spPr>
          <a:xfrm>
            <a:off x="723236" y="505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95201-E961-497E-A674-1058B761A2C9}"/>
              </a:ext>
            </a:extLst>
          </p:cNvPr>
          <p:cNvSpPr txBox="1"/>
          <p:nvPr/>
        </p:nvSpPr>
        <p:spPr>
          <a:xfrm>
            <a:off x="1178130" y="348075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AA7E1-6DD2-417D-880E-BB0D41A300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88399" y="1172697"/>
            <a:ext cx="10934748" cy="1498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D2E93-D045-418C-9BC4-DB6CD866CC2A}"/>
              </a:ext>
            </a:extLst>
          </p:cNvPr>
          <p:cNvSpPr txBox="1"/>
          <p:nvPr/>
        </p:nvSpPr>
        <p:spPr>
          <a:xfrm>
            <a:off x="875179" y="2571593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ki-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C696B-557C-4C74-9FEA-220B91D9F3AB}"/>
              </a:ext>
            </a:extLst>
          </p:cNvPr>
          <p:cNvSpPr txBox="1"/>
          <p:nvPr/>
        </p:nvSpPr>
        <p:spPr>
          <a:xfrm>
            <a:off x="1536811" y="3230428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ki-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-gam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48CEB-A995-4F87-96F8-01B0D6898121}"/>
              </a:ext>
            </a:extLst>
          </p:cNvPr>
          <p:cNvSpPr txBox="1"/>
          <p:nvPr/>
        </p:nvSpPr>
        <p:spPr>
          <a:xfrm>
            <a:off x="875179" y="4461853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ki-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7C6811-68B4-4715-A30D-ACBA08C8DA24}"/>
              </a:ext>
            </a:extLst>
          </p:cNvPr>
          <p:cNvSpPr txBox="1"/>
          <p:nvPr/>
        </p:nvSpPr>
        <p:spPr>
          <a:xfrm>
            <a:off x="1536811" y="4978778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ki-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-gam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9CC9E13-8BB9-84FF-D15B-41F9C1E22CA1}"/>
              </a:ext>
            </a:extLst>
          </p:cNvPr>
          <p:cNvSpPr/>
          <p:nvPr/>
        </p:nvSpPr>
        <p:spPr>
          <a:xfrm>
            <a:off x="680706" y="7924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98017-011E-15BA-A2AF-734FE4FE3AA9}"/>
              </a:ext>
            </a:extLst>
          </p:cNvPr>
          <p:cNvSpPr txBox="1"/>
          <p:nvPr/>
        </p:nvSpPr>
        <p:spPr>
          <a:xfrm>
            <a:off x="1135600" y="635154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0255ED-801C-C91A-9AC0-334F76CC41C7}"/>
              </a:ext>
            </a:extLst>
          </p:cNvPr>
          <p:cNvGrpSpPr/>
          <p:nvPr/>
        </p:nvGrpSpPr>
        <p:grpSpPr>
          <a:xfrm>
            <a:off x="7635549" y="809295"/>
            <a:ext cx="3108552" cy="1895475"/>
            <a:chOff x="4506685" y="2481262"/>
            <a:chExt cx="3108552" cy="1895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45EC62-C095-C13F-49AA-14E3441C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39C83C-B221-FB52-68BF-BC151156F67E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293D16-878F-88BF-484F-45D59055FE7C}"/>
              </a:ext>
            </a:extLst>
          </p:cNvPr>
          <p:cNvSpPr txBox="1"/>
          <p:nvPr/>
        </p:nvSpPr>
        <p:spPr>
          <a:xfrm>
            <a:off x="1118028" y="2626385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“?”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1FD92-8359-C939-F647-C22374FEB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7" y="3374991"/>
            <a:ext cx="10208416" cy="811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F5274-15D2-27CB-525E-EF76F1CD9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700" y="4849963"/>
            <a:ext cx="6195113" cy="1022914"/>
          </a:xfrm>
          <a:prstGeom prst="rect">
            <a:avLst/>
          </a:prstGeom>
        </p:spPr>
      </p:pic>
      <p:sp>
        <p:nvSpPr>
          <p:cNvPr id="10" name="Trapezoid 30">
            <a:extLst>
              <a:ext uri="{FF2B5EF4-FFF2-40B4-BE49-F238E27FC236}">
                <a16:creationId xmlns:a16="http://schemas.microsoft.com/office/drawing/2014/main" id="{336751C9-E003-5FCF-6467-BC3A9E45A083}"/>
              </a:ext>
            </a:extLst>
          </p:cNvPr>
          <p:cNvSpPr/>
          <p:nvPr/>
        </p:nvSpPr>
        <p:spPr>
          <a:xfrm>
            <a:off x="7830311" y="913893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rapezoid 30">
            <a:extLst>
              <a:ext uri="{FF2B5EF4-FFF2-40B4-BE49-F238E27FC236}">
                <a16:creationId xmlns:a16="http://schemas.microsoft.com/office/drawing/2014/main" id="{77EF2835-49C0-F815-A41E-05493C6CC2C3}"/>
              </a:ext>
            </a:extLst>
          </p:cNvPr>
          <p:cNvSpPr/>
          <p:nvPr/>
        </p:nvSpPr>
        <p:spPr>
          <a:xfrm flipH="1">
            <a:off x="7824144" y="898653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0D538-1203-0851-C117-F084592277E7}"/>
              </a:ext>
            </a:extLst>
          </p:cNvPr>
          <p:cNvSpPr txBox="1"/>
          <p:nvPr/>
        </p:nvSpPr>
        <p:spPr>
          <a:xfrm>
            <a:off x="956580" y="1555267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48E22C-38C7-BD7D-A5C2-ED72208BF93F}"/>
              </a:ext>
            </a:extLst>
          </p:cNvPr>
          <p:cNvSpPr/>
          <p:nvPr/>
        </p:nvSpPr>
        <p:spPr>
          <a:xfrm>
            <a:off x="5014701" y="5262794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4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0" grpId="0" animBg="1"/>
      <p:bldP spid="10" grpId="1" animBg="1"/>
      <p:bldP spid="11" grpId="0" animBg="1"/>
      <p:bldP spid="11" grpId="1" animBg="1"/>
      <p:bldP spid="12" grpId="0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F091D9-E82C-44B0-9330-4B9AA97DD19E}"/>
              </a:ext>
            </a:extLst>
          </p:cNvPr>
          <p:cNvSpPr/>
          <p:nvPr/>
        </p:nvSpPr>
        <p:spPr>
          <a:xfrm>
            <a:off x="943390" y="8296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807E7-57A3-4EF7-BD4E-742DEE43278F}"/>
              </a:ext>
            </a:extLst>
          </p:cNvPr>
          <p:cNvSpPr txBox="1"/>
          <p:nvPr/>
        </p:nvSpPr>
        <p:spPr>
          <a:xfrm>
            <a:off x="1433979" y="647700"/>
            <a:ext cx="997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rùa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ABCD,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D. 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rùa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1E601-1BDD-4A3D-8C45-00731CC02579}"/>
              </a:ext>
            </a:extLst>
          </p:cNvPr>
          <p:cNvSpPr txBox="1"/>
          <p:nvPr/>
        </p:nvSpPr>
        <p:spPr>
          <a:xfrm>
            <a:off x="1433979" y="5596323"/>
            <a:ext cx="997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rùa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60173F-805E-4ED4-847B-CA8886C26802}"/>
              </a:ext>
            </a:extLst>
          </p:cNvPr>
          <p:cNvGrpSpPr/>
          <p:nvPr/>
        </p:nvGrpSpPr>
        <p:grpSpPr>
          <a:xfrm>
            <a:off x="1797417" y="1399410"/>
            <a:ext cx="9192099" cy="4189670"/>
            <a:chOff x="1520970" y="937910"/>
            <a:chExt cx="9192099" cy="41896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A2C627-FE1F-41DE-BE7B-6839AF7458B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E321E80-4A48-4CFE-A84B-4922439E174E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5ACD616-2FE0-4649-ABBD-76A12DF737D6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F5B9B95F-F288-45E4-9257-C4766E6F9FFE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9" name="Flowchart: Connector 18">
                    <a:extLst>
                      <a:ext uri="{FF2B5EF4-FFF2-40B4-BE49-F238E27FC236}">
                        <a16:creationId xmlns:a16="http://schemas.microsoft.com/office/drawing/2014/main" id="{F96938F9-B2F7-4841-8785-866A6D58FE60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7300B9C3-F2B5-4A95-BB10-7163683910E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1" name="Flowchart: Connector 20">
                    <a:extLst>
                      <a:ext uri="{FF2B5EF4-FFF2-40B4-BE49-F238E27FC236}">
                        <a16:creationId xmlns:a16="http://schemas.microsoft.com/office/drawing/2014/main" id="{F35553BF-190C-4A60-8423-11EC7A24EBD4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AD49EEC7-4F22-4869-9F9B-D4DF79C3389E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3" name="Flowchart: Connector 22">
                    <a:extLst>
                      <a:ext uri="{FF2B5EF4-FFF2-40B4-BE49-F238E27FC236}">
                        <a16:creationId xmlns:a16="http://schemas.microsoft.com/office/drawing/2014/main" id="{6A7AA624-2E79-4F75-A957-D0C520D00422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C</a:t>
                    </a:r>
                  </a:p>
                </p:txBody>
              </p:sp>
            </p:grpSp>
            <p:sp>
              <p:nvSpPr>
                <p:cNvPr id="17" name="Flowchart: Connector 16">
                  <a:extLst>
                    <a:ext uri="{FF2B5EF4-FFF2-40B4-BE49-F238E27FC236}">
                      <a16:creationId xmlns:a16="http://schemas.microsoft.com/office/drawing/2014/main" id="{79A5D252-7258-4C25-AA2A-E26237FB4609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D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8995BC-2D2F-4DB5-8CF8-6BD540D25EB2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AB793C-4B20-4F48-9A68-086BA2A9CFF0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38 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BBD492-ED27-4233-8AB0-4FA6CBE9D5F9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BB75AB-8167-4282-8F87-32319A8E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B77446-6C4E-46BE-9C11-4A6EF5BCD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A1CE21-637C-456C-940C-BCE09D0DF476}"/>
              </a:ext>
            </a:extLst>
          </p:cNvPr>
          <p:cNvGrpSpPr/>
          <p:nvPr/>
        </p:nvGrpSpPr>
        <p:grpSpPr>
          <a:xfrm>
            <a:off x="959331" y="902850"/>
            <a:ext cx="6568772" cy="2993983"/>
            <a:chOff x="1520970" y="937910"/>
            <a:chExt cx="9192099" cy="41896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0B44D8-B425-42A5-8645-B4DFCABADEF3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2469BE-7C56-4547-94C1-209FD0DEAF4A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D661844-A1B9-4DD4-A240-47F037815384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DEA002D-B9B7-413B-88E3-6DE67B0ECABB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" name="Flowchart: Connector 15">
                    <a:extLst>
                      <a:ext uri="{FF2B5EF4-FFF2-40B4-BE49-F238E27FC236}">
                        <a16:creationId xmlns:a16="http://schemas.microsoft.com/office/drawing/2014/main" id="{E39CF62D-ECD6-4F54-A26E-AA89BFB7DEAE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2084751-F0CF-418F-8D3F-636D058AC576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8" name="Flowchart: Connector 17">
                    <a:extLst>
                      <a:ext uri="{FF2B5EF4-FFF2-40B4-BE49-F238E27FC236}">
                        <a16:creationId xmlns:a16="http://schemas.microsoft.com/office/drawing/2014/main" id="{ABDFE43A-7FE6-4918-A258-0EA09A095065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C4168D9-0B57-4C07-AF8B-45EB4675E1D8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0" name="Flowchart: Connector 19">
                    <a:extLst>
                      <a:ext uri="{FF2B5EF4-FFF2-40B4-BE49-F238E27FC236}">
                        <a16:creationId xmlns:a16="http://schemas.microsoft.com/office/drawing/2014/main" id="{C3AFE7AE-D700-4DF5-BE90-BDC2114B80E4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rPr>
                      <a:t>C</a:t>
                    </a:r>
                  </a:p>
                </p:txBody>
              </p:sp>
            </p:grpSp>
            <p:sp>
              <p:nvSpPr>
                <p:cNvPr id="14" name="Flowchart: Connector 13">
                  <a:extLst>
                    <a:ext uri="{FF2B5EF4-FFF2-40B4-BE49-F238E27FC236}">
                      <a16:creationId xmlns:a16="http://schemas.microsoft.com/office/drawing/2014/main" id="{6D881F5B-89F9-4EAC-8CD4-81FBD4736459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D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E941A-0E2B-4B3E-A664-964F76948C0E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F1BB1D-A65F-44AD-A9F0-45624A2892A6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38 m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A7FB39-B3BE-4BA4-A177-63CBDB58D78D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m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29D895-AA1D-41C5-8FE3-8D288B0E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1C7AC1-CCA1-434A-98A8-3FCAD073F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8A82F6D-567B-4536-8E4A-FD2CBF53965E}"/>
              </a:ext>
            </a:extLst>
          </p:cNvPr>
          <p:cNvSpPr txBox="1"/>
          <p:nvPr/>
        </p:nvSpPr>
        <p:spPr>
          <a:xfrm>
            <a:off x="3108721" y="3524467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rùa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+ 5 = 14 (m)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 +38 = 52 (m)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0B70D9-3C98-44B4-9CBB-CD6846FD7F23}"/>
              </a:ext>
            </a:extLst>
          </p:cNvPr>
          <p:cNvSpPr/>
          <p:nvPr/>
        </p:nvSpPr>
        <p:spPr>
          <a:xfrm>
            <a:off x="959331" y="10248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2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547F-093D-FFD3-FB99-7C0A79BB7BEE}"/>
              </a:ext>
            </a:extLst>
          </p:cNvPr>
          <p:cNvSpPr/>
          <p:nvPr/>
        </p:nvSpPr>
        <p:spPr>
          <a:xfrm>
            <a:off x="333375" y="104480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846BF-0779-313E-459A-004D26F5A37B}"/>
              </a:ext>
            </a:extLst>
          </p:cNvPr>
          <p:cNvSpPr txBox="1"/>
          <p:nvPr/>
        </p:nvSpPr>
        <p:spPr>
          <a:xfrm>
            <a:off x="823964" y="862906"/>
            <a:ext cx="1064856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vườn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345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vải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vườn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vườn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108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vải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vườn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vải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BD2D8-E37E-2547-D086-45FC6F78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629815"/>
            <a:ext cx="5762625" cy="3133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4C3D72-319E-549A-0A42-5454C839DA20}"/>
              </a:ext>
            </a:extLst>
          </p:cNvPr>
          <p:cNvSpPr txBox="1"/>
          <p:nvPr/>
        </p:nvSpPr>
        <p:spPr>
          <a:xfrm>
            <a:off x="5882070" y="289776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khu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B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345 – 108 = 237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237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94" y="1840854"/>
            <a:ext cx="7882811" cy="317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364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Arial</vt:lpstr>
      <vt:lpstr>Arial-Rounded</vt:lpstr>
      <vt:lpstr>Calibri</vt:lpstr>
      <vt:lpstr>Times New Roman</vt:lpstr>
      <vt:lpstr>Vogue-ExtraBold</vt:lpstr>
      <vt:lpstr>仓耳羽辰体-谷力 W05</vt:lpstr>
      <vt:lpstr>1_Office 主题</vt:lpstr>
      <vt:lpstr>2_Office 主题</vt:lpstr>
      <vt:lpstr>https://www.freeppt7.com</vt:lpstr>
      <vt:lpstr>2_Office 主题​​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49</cp:revision>
  <dcterms:created xsi:type="dcterms:W3CDTF">2021-07-20T01:55:21Z</dcterms:created>
  <dcterms:modified xsi:type="dcterms:W3CDTF">2026-04-13T14:46:42Z</dcterms:modified>
</cp:coreProperties>
</file>