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913" r:id="rId3"/>
    <p:sldMasterId id="2147483977" r:id="rId4"/>
  </p:sldMasterIdLst>
  <p:notesMasterIdLst>
    <p:notesMasterId r:id="rId11"/>
  </p:notesMasterIdLst>
  <p:sldIdLst>
    <p:sldId id="2007577121" r:id="rId5"/>
    <p:sldId id="2007577122" r:id="rId6"/>
    <p:sldId id="2007577123" r:id="rId7"/>
    <p:sldId id="2007577124" r:id="rId8"/>
    <p:sldId id="2007577125" r:id="rId9"/>
    <p:sldId id="289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49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0031280-FD40-5F2B-78E2-AB9B37EED9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2091" y="133647"/>
            <a:ext cx="1505967" cy="150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3105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939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CB2931F4-194C-4DD9-9505-42FC048612E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25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3650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285E5-3499-79CD-D4A0-9A0FB777E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6FE1A-D2E8-9FED-7353-D9A053165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86936-4C26-1DD1-42CF-5A856BBC4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06B07-BA08-63ED-6BF1-B58D1B41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5336A-54C4-B51F-BEA9-62E3C173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493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51D6B-0B77-62CE-7971-4A2760524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B642F-1B13-1AB4-3D47-BF2C05708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55AAD-ACCA-B481-3FBD-9A40CF92B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36E94-76D9-B434-609B-87039048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B764D-AF39-BD2A-797F-1D8CEDEF6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989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521D6-4CE4-5EC5-60B4-3561EA123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91D95-236A-E39F-17D8-02EAE5B0A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76ED1-317F-43EA-3D9F-CCD6630B4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3B16D-0197-6FB4-A14F-1FAC3AE6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6511F-9F77-57DC-5D27-4771E485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6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71939-D73E-9F5B-B76A-4050DE95E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1CC68-E542-3666-216C-0449C011C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C2EB8-8189-5F3E-CE8F-EDBAAE185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F04FF-5F68-1C96-2611-9289AC898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AC4C64-6B31-8101-A08E-14AEDCA9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C4801-5C0B-9C2D-1582-D2D5083B3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1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3E826-7416-DFE4-E64B-F39B5A8CD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EE1C0-D8B9-40CA-5756-A33552BC0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B5B2C-8699-2707-184A-97EA72813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17991-B6E2-9CCB-53FE-CF7F2BE1D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19C6E5-39B2-F488-61ED-01DAEA12D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4C1422-821C-0551-CC9A-9867A20A5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0AAD14-6817-0A8A-F460-5DA7F1181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1DF8F6-928A-FE52-535C-07E9E94E0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961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E7850-C959-A108-7585-577387CF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1CF750-1F1C-1CA2-CF89-9682854BC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DBF80-C737-19C0-6F4A-C09443A1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F1DA0-754D-FE1F-424F-8EC7F36F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719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453D95-BE57-7370-EE9E-550D50271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CC7CA-5955-B84D-14D5-EF37E905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1C2C4-794C-5541-E92F-D71B25C7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385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1A71F-8BB9-D874-4265-8A31648C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4F56D-DC3B-23A9-A3B0-5CD2AF824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D28FF-0D49-4633-D1F1-828971FEA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F04FD-1862-99BD-2F27-0CCC481A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C4179-E539-43BC-CD43-631BE7B93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7EE77-2CAE-CCA4-BE1F-E23D5D7A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833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25E5A-D732-4762-D017-0FD71CF8F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621A4B-17BA-41A8-D73D-C9FE57F1E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2B2E6-4E0E-AAE8-B623-02AF74B08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8DCD0-FB89-DDBA-E5CF-10207513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4EFE2-DB5F-A1C2-0B64-81C9AD4A9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05B3E-B799-536C-8A38-1517E6BC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228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F364-1E15-02CE-55E1-99F47B000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1D8FED-CAF8-38DE-324D-95A8D86BC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C0696-E281-5E91-7BDB-8F6959CD4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C964E-3ABE-E366-C585-BD1E576A7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2B6A9-F5DE-22E7-79C5-C3703062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832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DEA13C-B81C-EE0B-9EE4-EE4E45662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83A7D8-C912-C1EF-82C0-DA6BD264C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06C4D-F1A6-9D65-4D44-2A68B0B9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79BFB-FEEE-7AB9-1B27-8E40BCB7C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66F81-EE8C-04D5-923A-ACF6960C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68FDE4A6-47EF-A2E5-FB88-D0E53E5DB25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2091" y="133647"/>
            <a:ext cx="1505967" cy="150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32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7567B2AA-3A5C-EE12-7954-801908E43E4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F6A6E1-2F87-6770-7832-A8A278CE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CA5D2-51F4-2A3D-6247-4CBA0FE74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70578-1BCF-647E-9B89-B55A40A953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18DE0D-C7C3-4155-95A2-3205EED884C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7E648-086A-321E-7223-DE225B89F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405CF-A92C-F9A8-868A-A67AB492F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0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A96D46-90A3-ADDD-8FD1-599EC3382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089" y="2869987"/>
            <a:ext cx="9358171" cy="1975275"/>
          </a:xfrm>
          <a:prstGeom prst="rect">
            <a:avLst/>
          </a:prstGeom>
        </p:spPr>
      </p:pic>
      <p:sp>
        <p:nvSpPr>
          <p:cNvPr id="3" name="Google Shape;487;p33">
            <a:extLst>
              <a:ext uri="{FF2B5EF4-FFF2-40B4-BE49-F238E27FC236}">
                <a16:creationId xmlns:a16="http://schemas.microsoft.com/office/drawing/2014/main" id="{015BABFC-4DC4-61EB-AEA6-70A2D11ACCE0}"/>
              </a:ext>
            </a:extLst>
          </p:cNvPr>
          <p:cNvSpPr txBox="1">
            <a:spLocks/>
          </p:cNvSpPr>
          <p:nvPr/>
        </p:nvSpPr>
        <p:spPr>
          <a:xfrm>
            <a:off x="1662730" y="1348326"/>
            <a:ext cx="8652385" cy="509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67" tIns="81267" rIns="81267" bIns="8126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 defTabSz="609630">
              <a:defRPr/>
            </a:pP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Thứ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000" kern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… ngày 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…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tháng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… </a:t>
            </a: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năm</a:t>
            </a:r>
            <a:r>
              <a:rPr lang="en-US" sz="40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….</a:t>
            </a:r>
          </a:p>
        </p:txBody>
      </p:sp>
      <p:sp>
        <p:nvSpPr>
          <p:cNvPr id="4" name="Google Shape;487;p33">
            <a:extLst>
              <a:ext uri="{FF2B5EF4-FFF2-40B4-BE49-F238E27FC236}">
                <a16:creationId xmlns:a16="http://schemas.microsoft.com/office/drawing/2014/main" id="{EF50F55D-7486-36D3-EB1B-099A309CDD0B}"/>
              </a:ext>
            </a:extLst>
          </p:cNvPr>
          <p:cNvSpPr txBox="1">
            <a:spLocks/>
          </p:cNvSpPr>
          <p:nvPr/>
        </p:nvSpPr>
        <p:spPr>
          <a:xfrm>
            <a:off x="5382788" y="2073579"/>
            <a:ext cx="1536485" cy="80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67" tIns="81267" rIns="81267" bIns="8126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 defTabSz="609630">
              <a:defRPr/>
            </a:pPr>
            <a:r>
              <a:rPr lang="en-US" sz="4000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Toán</a:t>
            </a:r>
            <a:endParaRPr lang="en-US" sz="4000" kern="0" dirty="0">
              <a:solidFill>
                <a:srgbClr val="00206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A08829-6AAE-0235-DF87-9866AFB74DAA}"/>
              </a:ext>
            </a:extLst>
          </p:cNvPr>
          <p:cNvSpPr txBox="1"/>
          <p:nvPr/>
        </p:nvSpPr>
        <p:spPr>
          <a:xfrm>
            <a:off x="5314950" y="4914900"/>
            <a:ext cx="2219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(</a:t>
            </a:r>
            <a:r>
              <a:rPr lang="en-US" sz="3600" b="1" dirty="0" err="1">
                <a:solidFill>
                  <a:srgbClr val="FF0000"/>
                </a:solidFill>
              </a:rPr>
              <a:t>Tiết</a:t>
            </a:r>
            <a:r>
              <a:rPr lang="en-US" sz="3600" b="1" dirty="0">
                <a:solidFill>
                  <a:srgbClr val="FF0000"/>
                </a:solidFill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359204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151;p10">
            <a:extLst>
              <a:ext uri="{FF2B5EF4-FFF2-40B4-BE49-F238E27FC236}">
                <a16:creationId xmlns:a16="http://schemas.microsoft.com/office/drawing/2014/main" id="{A49045E9-E7B4-3E5B-2F62-879901D3A19D}"/>
              </a:ext>
            </a:extLst>
          </p:cNvPr>
          <p:cNvGrpSpPr/>
          <p:nvPr/>
        </p:nvGrpSpPr>
        <p:grpSpPr>
          <a:xfrm>
            <a:off x="3628356" y="341836"/>
            <a:ext cx="3614218" cy="570588"/>
            <a:chOff x="1296327" y="1647588"/>
            <a:chExt cx="3614218" cy="570588"/>
          </a:xfrm>
        </p:grpSpPr>
        <p:sp>
          <p:nvSpPr>
            <p:cNvPr id="3" name="Google Shape;3152;p10">
              <a:extLst>
                <a:ext uri="{FF2B5EF4-FFF2-40B4-BE49-F238E27FC236}">
                  <a16:creationId xmlns:a16="http://schemas.microsoft.com/office/drawing/2014/main" id="{3FDC9A63-2D6E-073A-A2D8-614A9C2BA903}"/>
                </a:ext>
              </a:extLst>
            </p:cNvPr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theo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mẫu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)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Google Shape;3153;p10">
              <a:extLst>
                <a:ext uri="{FF2B5EF4-FFF2-40B4-BE49-F238E27FC236}">
                  <a16:creationId xmlns:a16="http://schemas.microsoft.com/office/drawing/2014/main" id="{60CD656E-B0F2-B4D1-072B-509BFF5A2A3C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1</a:t>
              </a:r>
              <a:endPara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5" name="Google Shape;3154;p10">
            <a:extLst>
              <a:ext uri="{FF2B5EF4-FFF2-40B4-BE49-F238E27FC236}">
                <a16:creationId xmlns:a16="http://schemas.microsoft.com/office/drawing/2014/main" id="{5C8CA2E4-33E7-687C-B5CF-0167F33A20DB}"/>
              </a:ext>
            </a:extLst>
          </p:cNvPr>
          <p:cNvSpPr txBox="1"/>
          <p:nvPr/>
        </p:nvSpPr>
        <p:spPr>
          <a:xfrm>
            <a:off x="1863080" y="1028939"/>
            <a:ext cx="132396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1859B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457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1859B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285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31859B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Google Shape;3158;p10">
            <a:extLst>
              <a:ext uri="{FF2B5EF4-FFF2-40B4-BE49-F238E27FC236}">
                <a16:creationId xmlns:a16="http://schemas.microsoft.com/office/drawing/2014/main" id="{F13FEFB5-BD4C-3D31-6851-98C92638C1A3}"/>
              </a:ext>
            </a:extLst>
          </p:cNvPr>
          <p:cNvSpPr txBox="1"/>
          <p:nvPr/>
        </p:nvSpPr>
        <p:spPr>
          <a:xfrm>
            <a:off x="2107542" y="2736330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7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Google Shape;3160;p10">
            <a:extLst>
              <a:ext uri="{FF2B5EF4-FFF2-40B4-BE49-F238E27FC236}">
                <a16:creationId xmlns:a16="http://schemas.microsoft.com/office/drawing/2014/main" id="{337F1822-20AA-E493-FAD4-E475EB61CA97}"/>
              </a:ext>
            </a:extLst>
          </p:cNvPr>
          <p:cNvSpPr txBox="1"/>
          <p:nvPr/>
        </p:nvSpPr>
        <p:spPr>
          <a:xfrm>
            <a:off x="3489030" y="1057873"/>
            <a:ext cx="7524715" cy="267765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2,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2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15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7,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1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3, 3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1,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1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8" name="Google Shape;3161;p10">
            <a:extLst>
              <a:ext uri="{FF2B5EF4-FFF2-40B4-BE49-F238E27FC236}">
                <a16:creationId xmlns:a16="http://schemas.microsoft.com/office/drawing/2014/main" id="{5F452D9F-382F-F1C8-C642-8EDADB04C8F0}"/>
              </a:ext>
            </a:extLst>
          </p:cNvPr>
          <p:cNvGrpSpPr/>
          <p:nvPr/>
        </p:nvGrpSpPr>
        <p:grpSpPr>
          <a:xfrm>
            <a:off x="4073092" y="3707935"/>
            <a:ext cx="1147790" cy="1569660"/>
            <a:chOff x="1566470" y="2095726"/>
            <a:chExt cx="1147790" cy="1569660"/>
          </a:xfrm>
        </p:grpSpPr>
        <p:grpSp>
          <p:nvGrpSpPr>
            <p:cNvPr id="9" name="Google Shape;3162;p10">
              <a:extLst>
                <a:ext uri="{FF2B5EF4-FFF2-40B4-BE49-F238E27FC236}">
                  <a16:creationId xmlns:a16="http://schemas.microsoft.com/office/drawing/2014/main" id="{A41F3728-3EAD-9003-D35E-7C058C9FF8FD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569660"/>
              <a:chOff x="1697011" y="2095726"/>
              <a:chExt cx="1147790" cy="1569660"/>
            </a:xfrm>
          </p:grpSpPr>
          <p:sp>
            <p:nvSpPr>
              <p:cNvPr id="11" name="Google Shape;3163;p10">
                <a:extLst>
                  <a:ext uri="{FF2B5EF4-FFF2-40B4-BE49-F238E27FC236}">
                    <a16:creationId xmlns:a16="http://schemas.microsoft.com/office/drawing/2014/main" id="{AC9F569D-474D-8F83-4760-89A42C055D34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569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427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251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Google Shape;3164;p10">
                <a:extLst>
                  <a:ext uri="{FF2B5EF4-FFF2-40B4-BE49-F238E27FC236}">
                    <a16:creationId xmlns:a16="http://schemas.microsoft.com/office/drawing/2014/main" id="{96EA86E8-1B76-E048-CC52-4CC46E1E6BD2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237760" cy="8309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-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0" name="Google Shape;3165;p10">
              <a:extLst>
                <a:ext uri="{FF2B5EF4-FFF2-40B4-BE49-F238E27FC236}">
                  <a16:creationId xmlns:a16="http://schemas.microsoft.com/office/drawing/2014/main" id="{1C17A692-5BC6-4A44-E476-A78352B26E6C}"/>
                </a:ext>
              </a:extLst>
            </p:cNvPr>
            <p:cNvCxnSpPr/>
            <p:nvPr/>
          </p:nvCxnSpPr>
          <p:spPr>
            <a:xfrm>
              <a:off x="1768475" y="3521075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3" name="Google Shape;3166;p10">
            <a:extLst>
              <a:ext uri="{FF2B5EF4-FFF2-40B4-BE49-F238E27FC236}">
                <a16:creationId xmlns:a16="http://schemas.microsoft.com/office/drawing/2014/main" id="{8575AB73-B6C8-0F62-0B3A-1A66867612F8}"/>
              </a:ext>
            </a:extLst>
          </p:cNvPr>
          <p:cNvSpPr txBox="1"/>
          <p:nvPr/>
        </p:nvSpPr>
        <p:spPr>
          <a:xfrm>
            <a:off x="4307456" y="5106474"/>
            <a:ext cx="91003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176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oogle Shape;3167;p10">
            <a:extLst>
              <a:ext uri="{FF2B5EF4-FFF2-40B4-BE49-F238E27FC236}">
                <a16:creationId xmlns:a16="http://schemas.microsoft.com/office/drawing/2014/main" id="{57018891-553B-1AE0-07D9-823E4494B765}"/>
              </a:ext>
            </a:extLst>
          </p:cNvPr>
          <p:cNvGrpSpPr/>
          <p:nvPr/>
        </p:nvGrpSpPr>
        <p:grpSpPr>
          <a:xfrm>
            <a:off x="7171892" y="3707935"/>
            <a:ext cx="1147790" cy="1569660"/>
            <a:chOff x="1566470" y="2095726"/>
            <a:chExt cx="1147790" cy="1569660"/>
          </a:xfrm>
        </p:grpSpPr>
        <p:grpSp>
          <p:nvGrpSpPr>
            <p:cNvPr id="15" name="Google Shape;3168;p10">
              <a:extLst>
                <a:ext uri="{FF2B5EF4-FFF2-40B4-BE49-F238E27FC236}">
                  <a16:creationId xmlns:a16="http://schemas.microsoft.com/office/drawing/2014/main" id="{C8B5F735-DADD-76FA-6029-55A59D68380A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569660"/>
              <a:chOff x="1697011" y="2095726"/>
              <a:chExt cx="1147790" cy="1569660"/>
            </a:xfrm>
          </p:grpSpPr>
          <p:sp>
            <p:nvSpPr>
              <p:cNvPr id="17" name="Google Shape;3169;p10">
                <a:extLst>
                  <a:ext uri="{FF2B5EF4-FFF2-40B4-BE49-F238E27FC236}">
                    <a16:creationId xmlns:a16="http://schemas.microsoft.com/office/drawing/2014/main" id="{BF842661-950B-ACC4-5E1F-30AA8E6AAE6E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569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608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315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Google Shape;3170;p10">
                <a:extLst>
                  <a:ext uri="{FF2B5EF4-FFF2-40B4-BE49-F238E27FC236}">
                    <a16:creationId xmlns:a16="http://schemas.microsoft.com/office/drawing/2014/main" id="{C7962133-CD76-44D7-0A39-4C4BB4B3B16B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237760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-</a:t>
                </a: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6" name="Google Shape;3171;p10">
              <a:extLst>
                <a:ext uri="{FF2B5EF4-FFF2-40B4-BE49-F238E27FC236}">
                  <a16:creationId xmlns:a16="http://schemas.microsoft.com/office/drawing/2014/main" id="{943A205B-D7EF-3F65-C2D6-DACB8EFA8B17}"/>
                </a:ext>
              </a:extLst>
            </p:cNvPr>
            <p:cNvCxnSpPr/>
            <p:nvPr/>
          </p:nvCxnSpPr>
          <p:spPr>
            <a:xfrm>
              <a:off x="1768475" y="3521075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9" name="Google Shape;3172;p10">
            <a:extLst>
              <a:ext uri="{FF2B5EF4-FFF2-40B4-BE49-F238E27FC236}">
                <a16:creationId xmlns:a16="http://schemas.microsoft.com/office/drawing/2014/main" id="{B6D62800-0988-E398-1434-BD355B8C860D}"/>
              </a:ext>
            </a:extLst>
          </p:cNvPr>
          <p:cNvSpPr txBox="1"/>
          <p:nvPr/>
        </p:nvSpPr>
        <p:spPr>
          <a:xfrm>
            <a:off x="7406256" y="5106474"/>
            <a:ext cx="91003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293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279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177;p11">
            <a:extLst>
              <a:ext uri="{FF2B5EF4-FFF2-40B4-BE49-F238E27FC236}">
                <a16:creationId xmlns:a16="http://schemas.microsoft.com/office/drawing/2014/main" id="{43B98AEE-7B89-D787-6F85-47A296B6F316}"/>
              </a:ext>
            </a:extLst>
          </p:cNvPr>
          <p:cNvGrpSpPr/>
          <p:nvPr/>
        </p:nvGrpSpPr>
        <p:grpSpPr>
          <a:xfrm>
            <a:off x="867716" y="1399485"/>
            <a:ext cx="1918940" cy="570588"/>
            <a:chOff x="1001228" y="571913"/>
            <a:chExt cx="1918940" cy="570588"/>
          </a:xfrm>
        </p:grpSpPr>
        <p:grpSp>
          <p:nvGrpSpPr>
            <p:cNvPr id="3" name="Google Shape;3178;p11">
              <a:extLst>
                <a:ext uri="{FF2B5EF4-FFF2-40B4-BE49-F238E27FC236}">
                  <a16:creationId xmlns:a16="http://schemas.microsoft.com/office/drawing/2014/main" id="{D76A8B66-6A3B-28CC-998F-D3CB3BEB8EA9}"/>
                </a:ext>
              </a:extLst>
            </p:cNvPr>
            <p:cNvGrpSpPr/>
            <p:nvPr/>
          </p:nvGrpSpPr>
          <p:grpSpPr>
            <a:xfrm>
              <a:off x="1797268" y="619281"/>
              <a:ext cx="1122900" cy="523220"/>
              <a:chOff x="1999127" y="1726873"/>
              <a:chExt cx="1122900" cy="523220"/>
            </a:xfrm>
          </p:grpSpPr>
          <p:sp>
            <p:nvSpPr>
              <p:cNvPr id="5" name="Google Shape;3179;p11">
                <a:extLst>
                  <a:ext uri="{FF2B5EF4-FFF2-40B4-BE49-F238E27FC236}">
                    <a16:creationId xmlns:a16="http://schemas.microsoft.com/office/drawing/2014/main" id="{14E88109-B049-677C-EB6A-831B8A42947E}"/>
                  </a:ext>
                </a:extLst>
              </p:cNvPr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>
                  <a:gd name="adj" fmla="val 16667"/>
                </a:avLst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" name="Google Shape;3180;p11">
                <a:extLst>
                  <a:ext uri="{FF2B5EF4-FFF2-40B4-BE49-F238E27FC236}">
                    <a16:creationId xmlns:a16="http://schemas.microsoft.com/office/drawing/2014/main" id="{6F363F74-E871-8D0B-F48D-70980290C371}"/>
                  </a:ext>
                </a:extLst>
              </p:cNvPr>
              <p:cNvSpPr txBox="1"/>
              <p:nvPr/>
            </p:nvSpPr>
            <p:spPr>
              <a:xfrm>
                <a:off x="2033262" y="1726873"/>
                <a:ext cx="1088765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Số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 ?</a:t>
                </a: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</p:grpSp>
        <p:sp>
          <p:nvSpPr>
            <p:cNvPr id="4" name="Google Shape;3181;p11">
              <a:extLst>
                <a:ext uri="{FF2B5EF4-FFF2-40B4-BE49-F238E27FC236}">
                  <a16:creationId xmlns:a16="http://schemas.microsoft.com/office/drawing/2014/main" id="{AD97AEB6-D972-D2D3-D005-0A57091BEFF3}"/>
                </a:ext>
              </a:extLst>
            </p:cNvPr>
            <p:cNvSpPr/>
            <p:nvPr/>
          </p:nvSpPr>
          <p:spPr>
            <a:xfrm>
              <a:off x="1001228" y="571913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7" name="Google Shape;3182;p11">
            <a:extLst>
              <a:ext uri="{FF2B5EF4-FFF2-40B4-BE49-F238E27FC236}">
                <a16:creationId xmlns:a16="http://schemas.microsoft.com/office/drawing/2014/main" id="{EFC0FF63-88A4-32A5-2B02-CC8013EDAE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2025515"/>
              </p:ext>
            </p:extLst>
          </p:nvPr>
        </p:nvGraphicFramePr>
        <p:xfrm>
          <a:off x="1019988" y="2611251"/>
          <a:ext cx="9258250" cy="20108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5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1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1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0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bị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trừ</a:t>
                      </a:r>
                      <a:endParaRPr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F9C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482</a:t>
                      </a:r>
                      <a:endParaRPr sz="3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354</a:t>
                      </a:r>
                      <a:endParaRPr sz="3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772</a:t>
                      </a:r>
                      <a:endParaRPr sz="3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530</a:t>
                      </a:r>
                      <a:endParaRPr sz="3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trừ</a:t>
                      </a:r>
                      <a:endParaRPr sz="3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F9C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135</a:t>
                      </a:r>
                      <a:endParaRPr sz="3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190</a:t>
                      </a:r>
                      <a:endParaRPr sz="3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391</a:t>
                      </a:r>
                      <a:endParaRPr sz="3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60</a:t>
                      </a:r>
                      <a:endParaRPr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Hiệu</a:t>
                      </a:r>
                      <a:endParaRPr sz="3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F9C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347</a:t>
                      </a:r>
                      <a:endParaRPr sz="3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sz="3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sz="3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Google Shape;3183;p11">
            <a:extLst>
              <a:ext uri="{FF2B5EF4-FFF2-40B4-BE49-F238E27FC236}">
                <a16:creationId xmlns:a16="http://schemas.microsoft.com/office/drawing/2014/main" id="{EBC1DFA2-5BD0-7CA1-46EF-F2C4EE227751}"/>
              </a:ext>
            </a:extLst>
          </p:cNvPr>
          <p:cNvSpPr txBox="1"/>
          <p:nvPr/>
        </p:nvSpPr>
        <p:spPr>
          <a:xfrm>
            <a:off x="5223688" y="4003801"/>
            <a:ext cx="1143000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164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3184;p11">
            <a:extLst>
              <a:ext uri="{FF2B5EF4-FFF2-40B4-BE49-F238E27FC236}">
                <a16:creationId xmlns:a16="http://schemas.microsoft.com/office/drawing/2014/main" id="{69F32F48-9AAB-6D99-3D5C-860A463F067C}"/>
              </a:ext>
            </a:extLst>
          </p:cNvPr>
          <p:cNvSpPr txBox="1"/>
          <p:nvPr/>
        </p:nvSpPr>
        <p:spPr>
          <a:xfrm>
            <a:off x="6963588" y="4003801"/>
            <a:ext cx="1143000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381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3185;p11">
            <a:extLst>
              <a:ext uri="{FF2B5EF4-FFF2-40B4-BE49-F238E27FC236}">
                <a16:creationId xmlns:a16="http://schemas.microsoft.com/office/drawing/2014/main" id="{FD0D7307-65BA-77FF-76AD-E277858D304B}"/>
              </a:ext>
            </a:extLst>
          </p:cNvPr>
          <p:cNvSpPr txBox="1"/>
          <p:nvPr/>
        </p:nvSpPr>
        <p:spPr>
          <a:xfrm>
            <a:off x="8938438" y="4003801"/>
            <a:ext cx="1143000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470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7544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190;p12">
            <a:extLst>
              <a:ext uri="{FF2B5EF4-FFF2-40B4-BE49-F238E27FC236}">
                <a16:creationId xmlns:a16="http://schemas.microsoft.com/office/drawing/2014/main" id="{45C333D5-E968-9628-5641-93DAFE22AC3A}"/>
              </a:ext>
            </a:extLst>
          </p:cNvPr>
          <p:cNvGrpSpPr/>
          <p:nvPr/>
        </p:nvGrpSpPr>
        <p:grpSpPr>
          <a:xfrm>
            <a:off x="3122784" y="805886"/>
            <a:ext cx="5946431" cy="570588"/>
            <a:chOff x="1296327" y="1647588"/>
            <a:chExt cx="5259872" cy="570588"/>
          </a:xfrm>
        </p:grpSpPr>
        <p:sp>
          <p:nvSpPr>
            <p:cNvPr id="3" name="Google Shape;3191;p12">
              <a:extLst>
                <a:ext uri="{FF2B5EF4-FFF2-40B4-BE49-F238E27FC236}">
                  <a16:creationId xmlns:a16="http://schemas.microsoft.com/office/drawing/2014/main" id="{60580B20-4C3F-A509-9472-CC567FC90B5E}"/>
                </a:ext>
              </a:extLst>
            </p:cNvPr>
            <p:cNvSpPr txBox="1"/>
            <p:nvPr/>
          </p:nvSpPr>
          <p:spPr>
            <a:xfrm>
              <a:off x="1866915" y="1694956"/>
              <a:ext cx="4689284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Tìm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địa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chỉ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mỗi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bức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thư</a:t>
              </a:r>
              <a:endPara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" name="Google Shape;3192;p12">
              <a:extLst>
                <a:ext uri="{FF2B5EF4-FFF2-40B4-BE49-F238E27FC236}">
                  <a16:creationId xmlns:a16="http://schemas.microsoft.com/office/drawing/2014/main" id="{F9FBD34B-569F-562D-E96B-A3C40ABA7E38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3</a:t>
              </a:r>
              <a:endPara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5" name="Google Shape;3193;p12" descr="Screen Clipping">
            <a:extLst>
              <a:ext uri="{FF2B5EF4-FFF2-40B4-BE49-F238E27FC236}">
                <a16:creationId xmlns:a16="http://schemas.microsoft.com/office/drawing/2014/main" id="{90D52C6C-B141-2FDF-BF54-071B258FF0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70475" y="1486459"/>
            <a:ext cx="8518896" cy="5048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51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201;p13">
            <a:extLst>
              <a:ext uri="{FF2B5EF4-FFF2-40B4-BE49-F238E27FC236}">
                <a16:creationId xmlns:a16="http://schemas.microsoft.com/office/drawing/2014/main" id="{242C65E9-6B2F-2C58-47B1-9E5E3FACA58F}"/>
              </a:ext>
            </a:extLst>
          </p:cNvPr>
          <p:cNvGrpSpPr/>
          <p:nvPr/>
        </p:nvGrpSpPr>
        <p:grpSpPr>
          <a:xfrm>
            <a:off x="810729" y="1070867"/>
            <a:ext cx="10810656" cy="1384954"/>
            <a:chOff x="1296327" y="1647588"/>
            <a:chExt cx="10810656" cy="1384954"/>
          </a:xfrm>
        </p:grpSpPr>
        <p:sp>
          <p:nvSpPr>
            <p:cNvPr id="3" name="Google Shape;3202;p13">
              <a:extLst>
                <a:ext uri="{FF2B5EF4-FFF2-40B4-BE49-F238E27FC236}">
                  <a16:creationId xmlns:a16="http://schemas.microsoft.com/office/drawing/2014/main" id="{3F77B25F-CDAE-85BB-F80B-58F1C20CD3EC}"/>
                </a:ext>
              </a:extLst>
            </p:cNvPr>
            <p:cNvSpPr txBox="1"/>
            <p:nvPr/>
          </p:nvSpPr>
          <p:spPr>
            <a:xfrm>
              <a:off x="1866914" y="1647588"/>
              <a:ext cx="10240069" cy="1384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Đầu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năm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ty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205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làm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việc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cuối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năm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ty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12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nghỉ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việc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Hỏi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cuối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năm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ty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còn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lại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bao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nhiêu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làm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việc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?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Google Shape;3203;p13">
              <a:extLst>
                <a:ext uri="{FF2B5EF4-FFF2-40B4-BE49-F238E27FC236}">
                  <a16:creationId xmlns:a16="http://schemas.microsoft.com/office/drawing/2014/main" id="{03FBFBA6-53D9-8F06-294D-DBB5FCA4036F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4</a:t>
              </a:r>
              <a:endPara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5" name="Google Shape;3204;p13">
            <a:extLst>
              <a:ext uri="{FF2B5EF4-FFF2-40B4-BE49-F238E27FC236}">
                <a16:creationId xmlns:a16="http://schemas.microsoft.com/office/drawing/2014/main" id="{B232DCA4-D5F0-FBD5-80AC-43CB10C91028}"/>
              </a:ext>
            </a:extLst>
          </p:cNvPr>
          <p:cNvSpPr txBox="1"/>
          <p:nvPr/>
        </p:nvSpPr>
        <p:spPr>
          <a:xfrm>
            <a:off x="2117302" y="2371653"/>
            <a:ext cx="3319215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tắt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    : 205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người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Nghỉ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 : 12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người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3205;p13">
            <a:extLst>
              <a:ext uri="{FF2B5EF4-FFF2-40B4-BE49-F238E27FC236}">
                <a16:creationId xmlns:a16="http://schemas.microsoft.com/office/drawing/2014/main" id="{D6D8E770-46DD-98B8-81D4-AF39DB419799}"/>
              </a:ext>
            </a:extLst>
          </p:cNvPr>
          <p:cNvSpPr txBox="1"/>
          <p:nvPr/>
        </p:nvSpPr>
        <p:spPr>
          <a:xfrm>
            <a:off x="1497486" y="4339397"/>
            <a:ext cx="10123899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giải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Cuối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ty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               205 – 12 = 193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                    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193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417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" name="Google Shape;3210;p14">
            <a:extLst>
              <a:ext uri="{FF2B5EF4-FFF2-40B4-BE49-F238E27FC236}">
                <a16:creationId xmlns:a16="http://schemas.microsoft.com/office/drawing/2014/main" id="{3AB99535-2CFB-48A2-BCA6-89307D309B0F}"/>
              </a:ext>
            </a:extLst>
          </p:cNvPr>
          <p:cNvGrpSpPr/>
          <p:nvPr/>
        </p:nvGrpSpPr>
        <p:grpSpPr>
          <a:xfrm>
            <a:off x="710511" y="564686"/>
            <a:ext cx="3150289" cy="2494136"/>
            <a:chOff x="1201797" y="1647588"/>
            <a:chExt cx="3150289" cy="2494136"/>
          </a:xfrm>
        </p:grpSpPr>
        <p:sp>
          <p:nvSpPr>
            <p:cNvPr id="7" name="Google Shape;3211;p14">
              <a:extLst>
                <a:ext uri="{FF2B5EF4-FFF2-40B4-BE49-F238E27FC236}">
                  <a16:creationId xmlns:a16="http://schemas.microsoft.com/office/drawing/2014/main" id="{F07CCFC1-B2CC-4572-9129-BEBC35D0136A}"/>
                </a:ext>
              </a:extLst>
            </p:cNvPr>
            <p:cNvSpPr txBox="1"/>
            <p:nvPr/>
          </p:nvSpPr>
          <p:spPr>
            <a:xfrm>
              <a:off x="1201797" y="2325883"/>
              <a:ext cx="3150289" cy="18158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Trong tấm bản đồ, Rô-bốt đi qua các phép tính có thứ tự như sau: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Google Shape;3212;p14">
              <a:extLst>
                <a:ext uri="{FF2B5EF4-FFF2-40B4-BE49-F238E27FC236}">
                  <a16:creationId xmlns:a16="http://schemas.microsoft.com/office/drawing/2014/main" id="{476516D7-6D2C-4F62-9FDF-F8AE35E1C4AD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5</a:t>
              </a:r>
              <a:endPara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9" name="Google Shape;3213;p14">
            <a:extLst>
              <a:ext uri="{FF2B5EF4-FFF2-40B4-BE49-F238E27FC236}">
                <a16:creationId xmlns:a16="http://schemas.microsoft.com/office/drawing/2014/main" id="{182CCCCF-6460-4700-BFCE-8E0997FA0ADD}"/>
              </a:ext>
            </a:extLst>
          </p:cNvPr>
          <p:cNvGrpSpPr/>
          <p:nvPr/>
        </p:nvGrpSpPr>
        <p:grpSpPr>
          <a:xfrm>
            <a:off x="4397591" y="717086"/>
            <a:ext cx="5933884" cy="523220"/>
            <a:chOff x="1711516" y="1747756"/>
            <a:chExt cx="5933884" cy="523220"/>
          </a:xfrm>
        </p:grpSpPr>
        <p:sp>
          <p:nvSpPr>
            <p:cNvPr id="10" name="Google Shape;3214;p14">
              <a:extLst>
                <a:ext uri="{FF2B5EF4-FFF2-40B4-BE49-F238E27FC236}">
                  <a16:creationId xmlns:a16="http://schemas.microsoft.com/office/drawing/2014/main" id="{EB8BA2C8-9643-4D0E-9F8A-A3D3A4D7B524}"/>
                </a:ext>
              </a:extLst>
            </p:cNvPr>
            <p:cNvSpPr txBox="1"/>
            <p:nvPr/>
          </p:nvSpPr>
          <p:spPr>
            <a:xfrm>
              <a:off x="1711516" y="1747756"/>
              <a:ext cx="593388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292       537       380       38       1000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3215;p14">
              <a:extLst>
                <a:ext uri="{FF2B5EF4-FFF2-40B4-BE49-F238E27FC236}">
                  <a16:creationId xmlns:a16="http://schemas.microsoft.com/office/drawing/2014/main" id="{9E5C677D-3440-4B11-A4A0-AAD55BFDBBF9}"/>
                </a:ext>
              </a:extLst>
            </p:cNvPr>
            <p:cNvSpPr/>
            <p:nvPr/>
          </p:nvSpPr>
          <p:spPr>
            <a:xfrm>
              <a:off x="2514600" y="1896134"/>
              <a:ext cx="457200" cy="22646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12700" cap="flat" cmpd="sng">
              <a:solidFill>
                <a:srgbClr val="97480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" name="Google Shape;3216;p14">
              <a:extLst>
                <a:ext uri="{FF2B5EF4-FFF2-40B4-BE49-F238E27FC236}">
                  <a16:creationId xmlns:a16="http://schemas.microsoft.com/office/drawing/2014/main" id="{17689F58-9B61-41DB-AD2A-1B6157BD62D5}"/>
                </a:ext>
              </a:extLst>
            </p:cNvPr>
            <p:cNvSpPr/>
            <p:nvPr/>
          </p:nvSpPr>
          <p:spPr>
            <a:xfrm>
              <a:off x="3774884" y="1896134"/>
              <a:ext cx="457200" cy="22646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12700" cap="flat" cmpd="sng">
              <a:solidFill>
                <a:srgbClr val="97480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3" name="Google Shape;3217;p14">
              <a:extLst>
                <a:ext uri="{FF2B5EF4-FFF2-40B4-BE49-F238E27FC236}">
                  <a16:creationId xmlns:a16="http://schemas.microsoft.com/office/drawing/2014/main" id="{930EDA42-E6DE-4BC6-872C-5E844DB20BDA}"/>
                </a:ext>
              </a:extLst>
            </p:cNvPr>
            <p:cNvSpPr/>
            <p:nvPr/>
          </p:nvSpPr>
          <p:spPr>
            <a:xfrm>
              <a:off x="5105400" y="1896134"/>
              <a:ext cx="457200" cy="22646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12700" cap="flat" cmpd="sng">
              <a:solidFill>
                <a:srgbClr val="97480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4" name="Google Shape;3218;p14">
              <a:extLst>
                <a:ext uri="{FF2B5EF4-FFF2-40B4-BE49-F238E27FC236}">
                  <a16:creationId xmlns:a16="http://schemas.microsoft.com/office/drawing/2014/main" id="{844F19ED-7A10-4738-9B2E-96EAF80373A3}"/>
                </a:ext>
              </a:extLst>
            </p:cNvPr>
            <p:cNvSpPr/>
            <p:nvPr/>
          </p:nvSpPr>
          <p:spPr>
            <a:xfrm>
              <a:off x="6187884" y="1896134"/>
              <a:ext cx="457200" cy="22646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12700" cap="flat" cmpd="sng">
              <a:solidFill>
                <a:srgbClr val="97480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15" name="Google Shape;3219;p14">
            <a:extLst>
              <a:ext uri="{FF2B5EF4-FFF2-40B4-BE49-F238E27FC236}">
                <a16:creationId xmlns:a16="http://schemas.microsoft.com/office/drawing/2014/main" id="{8EC7943D-8427-49B1-B16B-A6F8C02BCB2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6752" y="1380793"/>
            <a:ext cx="7395563" cy="50023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3220;p14">
            <a:extLst>
              <a:ext uri="{FF2B5EF4-FFF2-40B4-BE49-F238E27FC236}">
                <a16:creationId xmlns:a16="http://schemas.microsoft.com/office/drawing/2014/main" id="{405B3A22-B2D5-4058-A7C8-833D122DDD75}"/>
              </a:ext>
            </a:extLst>
          </p:cNvPr>
          <p:cNvGrpSpPr/>
          <p:nvPr/>
        </p:nvGrpSpPr>
        <p:grpSpPr>
          <a:xfrm>
            <a:off x="4188516" y="3852272"/>
            <a:ext cx="951609" cy="609600"/>
            <a:chOff x="1839017" y="3577189"/>
            <a:chExt cx="699230" cy="609600"/>
          </a:xfrm>
        </p:grpSpPr>
        <p:sp>
          <p:nvSpPr>
            <p:cNvPr id="17" name="Google Shape;3221;p14">
              <a:extLst>
                <a:ext uri="{FF2B5EF4-FFF2-40B4-BE49-F238E27FC236}">
                  <a16:creationId xmlns:a16="http://schemas.microsoft.com/office/drawing/2014/main" id="{E0567A8B-7DB5-4B3E-B72A-78609307CC7D}"/>
                </a:ext>
              </a:extLst>
            </p:cNvPr>
            <p:cNvSpPr/>
            <p:nvPr/>
          </p:nvSpPr>
          <p:spPr>
            <a:xfrm>
              <a:off x="1883832" y="3577189"/>
              <a:ext cx="609600" cy="609600"/>
            </a:xfrm>
            <a:prstGeom prst="ellipse">
              <a:avLst/>
            </a:prstGeom>
            <a:solidFill>
              <a:schemeClr val="lt1"/>
            </a:solidFill>
            <a:ln w="50800" cap="flat" cmpd="dbl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8" name="Google Shape;3222;p14">
              <a:extLst>
                <a:ext uri="{FF2B5EF4-FFF2-40B4-BE49-F238E27FC236}">
                  <a16:creationId xmlns:a16="http://schemas.microsoft.com/office/drawing/2014/main" id="{7AB845AE-C6B9-4088-A2AB-A3D1241DB489}"/>
                </a:ext>
              </a:extLst>
            </p:cNvPr>
            <p:cNvSpPr txBox="1"/>
            <p:nvPr/>
          </p:nvSpPr>
          <p:spPr>
            <a:xfrm>
              <a:off x="1839017" y="3651156"/>
              <a:ext cx="699230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292</a:t>
              </a:r>
              <a:endParaRPr kumimoji="0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9" name="Google Shape;3223;p14">
            <a:extLst>
              <a:ext uri="{FF2B5EF4-FFF2-40B4-BE49-F238E27FC236}">
                <a16:creationId xmlns:a16="http://schemas.microsoft.com/office/drawing/2014/main" id="{81B73A2A-CDE2-4F08-8D3E-076BEC3B8859}"/>
              </a:ext>
            </a:extLst>
          </p:cNvPr>
          <p:cNvGrpSpPr/>
          <p:nvPr/>
        </p:nvGrpSpPr>
        <p:grpSpPr>
          <a:xfrm>
            <a:off x="6111343" y="3179172"/>
            <a:ext cx="951609" cy="609600"/>
            <a:chOff x="1839017" y="3577189"/>
            <a:chExt cx="699230" cy="609600"/>
          </a:xfrm>
        </p:grpSpPr>
        <p:sp>
          <p:nvSpPr>
            <p:cNvPr id="20" name="Google Shape;3224;p14">
              <a:extLst>
                <a:ext uri="{FF2B5EF4-FFF2-40B4-BE49-F238E27FC236}">
                  <a16:creationId xmlns:a16="http://schemas.microsoft.com/office/drawing/2014/main" id="{02893BA5-DDD4-4B61-B76C-57C2EC55F316}"/>
                </a:ext>
              </a:extLst>
            </p:cNvPr>
            <p:cNvSpPr/>
            <p:nvPr/>
          </p:nvSpPr>
          <p:spPr>
            <a:xfrm>
              <a:off x="1883832" y="3577189"/>
              <a:ext cx="609600" cy="609600"/>
            </a:xfrm>
            <a:prstGeom prst="ellipse">
              <a:avLst/>
            </a:prstGeom>
            <a:solidFill>
              <a:schemeClr val="lt1"/>
            </a:solidFill>
            <a:ln w="50800" cap="flat" cmpd="dbl">
              <a:solidFill>
                <a:srgbClr val="7692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1" name="Google Shape;3225;p14">
              <a:extLst>
                <a:ext uri="{FF2B5EF4-FFF2-40B4-BE49-F238E27FC236}">
                  <a16:creationId xmlns:a16="http://schemas.microsoft.com/office/drawing/2014/main" id="{FC4AA854-1B63-4B2A-8717-47642ECE78C8}"/>
                </a:ext>
              </a:extLst>
            </p:cNvPr>
            <p:cNvSpPr txBox="1"/>
            <p:nvPr/>
          </p:nvSpPr>
          <p:spPr>
            <a:xfrm>
              <a:off x="1839017" y="3651156"/>
              <a:ext cx="699230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195</a:t>
              </a:r>
              <a:endPara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22" name="Google Shape;3226;p14">
            <a:extLst>
              <a:ext uri="{FF2B5EF4-FFF2-40B4-BE49-F238E27FC236}">
                <a16:creationId xmlns:a16="http://schemas.microsoft.com/office/drawing/2014/main" id="{00F3EA01-0333-4FC2-A615-D0DF683887D4}"/>
              </a:ext>
            </a:extLst>
          </p:cNvPr>
          <p:cNvGrpSpPr/>
          <p:nvPr/>
        </p:nvGrpSpPr>
        <p:grpSpPr>
          <a:xfrm>
            <a:off x="4378197" y="5309632"/>
            <a:ext cx="951608" cy="609600"/>
            <a:chOff x="1839017" y="3577189"/>
            <a:chExt cx="699230" cy="609600"/>
          </a:xfrm>
        </p:grpSpPr>
        <p:sp>
          <p:nvSpPr>
            <p:cNvPr id="23" name="Google Shape;3227;p14">
              <a:extLst>
                <a:ext uri="{FF2B5EF4-FFF2-40B4-BE49-F238E27FC236}">
                  <a16:creationId xmlns:a16="http://schemas.microsoft.com/office/drawing/2014/main" id="{66C3E84E-3341-4BC3-A933-27B1D65F95BC}"/>
                </a:ext>
              </a:extLst>
            </p:cNvPr>
            <p:cNvSpPr/>
            <p:nvPr/>
          </p:nvSpPr>
          <p:spPr>
            <a:xfrm>
              <a:off x="1883832" y="3577189"/>
              <a:ext cx="609600" cy="609600"/>
            </a:xfrm>
            <a:prstGeom prst="ellipse">
              <a:avLst/>
            </a:prstGeom>
            <a:solidFill>
              <a:schemeClr val="lt1"/>
            </a:solidFill>
            <a:ln w="50800" cap="flat" cmpd="dbl">
              <a:solidFill>
                <a:srgbClr val="7692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4" name="Google Shape;3228;p14">
              <a:extLst>
                <a:ext uri="{FF2B5EF4-FFF2-40B4-BE49-F238E27FC236}">
                  <a16:creationId xmlns:a16="http://schemas.microsoft.com/office/drawing/2014/main" id="{4E714F43-2ACE-40D9-BF79-91AE952561ED}"/>
                </a:ext>
              </a:extLst>
            </p:cNvPr>
            <p:cNvSpPr txBox="1"/>
            <p:nvPr/>
          </p:nvSpPr>
          <p:spPr>
            <a:xfrm>
              <a:off x="1839017" y="3651156"/>
              <a:ext cx="699230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537</a:t>
              </a:r>
              <a:endParaRPr kumimoji="0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25" name="Google Shape;3229;p14">
            <a:extLst>
              <a:ext uri="{FF2B5EF4-FFF2-40B4-BE49-F238E27FC236}">
                <a16:creationId xmlns:a16="http://schemas.microsoft.com/office/drawing/2014/main" id="{B9BCB33B-9050-44C9-B05F-C7D20FB7CED1}"/>
              </a:ext>
            </a:extLst>
          </p:cNvPr>
          <p:cNvGrpSpPr/>
          <p:nvPr/>
        </p:nvGrpSpPr>
        <p:grpSpPr>
          <a:xfrm>
            <a:off x="7286580" y="5411232"/>
            <a:ext cx="976292" cy="609600"/>
            <a:chOff x="1839017" y="3577189"/>
            <a:chExt cx="699230" cy="609600"/>
          </a:xfrm>
        </p:grpSpPr>
        <p:sp>
          <p:nvSpPr>
            <p:cNvPr id="26" name="Google Shape;3230;p14">
              <a:extLst>
                <a:ext uri="{FF2B5EF4-FFF2-40B4-BE49-F238E27FC236}">
                  <a16:creationId xmlns:a16="http://schemas.microsoft.com/office/drawing/2014/main" id="{14F2EA35-F697-4684-8D21-7B1EDABC2C34}"/>
                </a:ext>
              </a:extLst>
            </p:cNvPr>
            <p:cNvSpPr/>
            <p:nvPr/>
          </p:nvSpPr>
          <p:spPr>
            <a:xfrm>
              <a:off x="1883832" y="3577189"/>
              <a:ext cx="609600" cy="609600"/>
            </a:xfrm>
            <a:prstGeom prst="ellipse">
              <a:avLst/>
            </a:prstGeom>
            <a:solidFill>
              <a:schemeClr val="lt1"/>
            </a:solidFill>
            <a:ln w="50800" cap="flat" cmpd="dbl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7" name="Google Shape;3231;p14">
              <a:extLst>
                <a:ext uri="{FF2B5EF4-FFF2-40B4-BE49-F238E27FC236}">
                  <a16:creationId xmlns:a16="http://schemas.microsoft.com/office/drawing/2014/main" id="{C335B6B0-774A-4BAC-A75F-1BB8FF150FC2}"/>
                </a:ext>
              </a:extLst>
            </p:cNvPr>
            <p:cNvSpPr txBox="1"/>
            <p:nvPr/>
          </p:nvSpPr>
          <p:spPr>
            <a:xfrm>
              <a:off x="1839017" y="3651156"/>
              <a:ext cx="699230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380</a:t>
              </a:r>
              <a:endParaRPr kumimoji="0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28" name="Google Shape;3232;p14">
            <a:extLst>
              <a:ext uri="{FF2B5EF4-FFF2-40B4-BE49-F238E27FC236}">
                <a16:creationId xmlns:a16="http://schemas.microsoft.com/office/drawing/2014/main" id="{592C1DB6-7421-4956-94F5-579561770008}"/>
              </a:ext>
            </a:extLst>
          </p:cNvPr>
          <p:cNvGrpSpPr/>
          <p:nvPr/>
        </p:nvGrpSpPr>
        <p:grpSpPr>
          <a:xfrm>
            <a:off x="8219544" y="2501094"/>
            <a:ext cx="841574" cy="609600"/>
            <a:chOff x="1883832" y="3577189"/>
            <a:chExt cx="609600" cy="609600"/>
          </a:xfrm>
        </p:grpSpPr>
        <p:sp>
          <p:nvSpPr>
            <p:cNvPr id="29" name="Google Shape;3233;p14">
              <a:extLst>
                <a:ext uri="{FF2B5EF4-FFF2-40B4-BE49-F238E27FC236}">
                  <a16:creationId xmlns:a16="http://schemas.microsoft.com/office/drawing/2014/main" id="{F92CD379-D01B-4BD9-95EB-CFFB41E9A690}"/>
                </a:ext>
              </a:extLst>
            </p:cNvPr>
            <p:cNvSpPr/>
            <p:nvPr/>
          </p:nvSpPr>
          <p:spPr>
            <a:xfrm>
              <a:off x="1883832" y="3577189"/>
              <a:ext cx="609600" cy="609600"/>
            </a:xfrm>
            <a:prstGeom prst="ellipse">
              <a:avLst/>
            </a:prstGeom>
            <a:solidFill>
              <a:schemeClr val="lt1"/>
            </a:solidFill>
            <a:ln w="50800" cap="flat" cmpd="dbl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0" name="Google Shape;3234;p14">
              <a:extLst>
                <a:ext uri="{FF2B5EF4-FFF2-40B4-BE49-F238E27FC236}">
                  <a16:creationId xmlns:a16="http://schemas.microsoft.com/office/drawing/2014/main" id="{532BF1FD-1171-4A55-81BB-0C811D46487D}"/>
                </a:ext>
              </a:extLst>
            </p:cNvPr>
            <p:cNvSpPr txBox="1"/>
            <p:nvPr/>
          </p:nvSpPr>
          <p:spPr>
            <a:xfrm>
              <a:off x="1915217" y="3651156"/>
              <a:ext cx="527709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38</a:t>
              </a:r>
              <a:endParaRPr kumimoji="0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31" name="Google Shape;3235;p14">
            <a:extLst>
              <a:ext uri="{FF2B5EF4-FFF2-40B4-BE49-F238E27FC236}">
                <a16:creationId xmlns:a16="http://schemas.microsoft.com/office/drawing/2014/main" id="{407EC1CD-9B44-41C2-B328-86A372C09E3E}"/>
              </a:ext>
            </a:extLst>
          </p:cNvPr>
          <p:cNvGrpSpPr/>
          <p:nvPr/>
        </p:nvGrpSpPr>
        <p:grpSpPr>
          <a:xfrm>
            <a:off x="9260944" y="1602133"/>
            <a:ext cx="954524" cy="609600"/>
            <a:chOff x="1864417" y="3577189"/>
            <a:chExt cx="699230" cy="609600"/>
          </a:xfrm>
        </p:grpSpPr>
        <p:sp>
          <p:nvSpPr>
            <p:cNvPr id="32" name="Google Shape;3236;p14">
              <a:extLst>
                <a:ext uri="{FF2B5EF4-FFF2-40B4-BE49-F238E27FC236}">
                  <a16:creationId xmlns:a16="http://schemas.microsoft.com/office/drawing/2014/main" id="{6FA547CE-5FC5-4882-AB60-DAAFA6217A56}"/>
                </a:ext>
              </a:extLst>
            </p:cNvPr>
            <p:cNvSpPr/>
            <p:nvPr/>
          </p:nvSpPr>
          <p:spPr>
            <a:xfrm>
              <a:off x="1883832" y="3577189"/>
              <a:ext cx="609600" cy="609600"/>
            </a:xfrm>
            <a:prstGeom prst="ellipse">
              <a:avLst/>
            </a:prstGeom>
            <a:solidFill>
              <a:schemeClr val="lt1"/>
            </a:solidFill>
            <a:ln w="50800" cap="flat" cmpd="dbl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3" name="Google Shape;3237;p14">
              <a:extLst>
                <a:ext uri="{FF2B5EF4-FFF2-40B4-BE49-F238E27FC236}">
                  <a16:creationId xmlns:a16="http://schemas.microsoft.com/office/drawing/2014/main" id="{80678EA0-0110-4B93-9200-687F0B11F8E6}"/>
                </a:ext>
              </a:extLst>
            </p:cNvPr>
            <p:cNvSpPr txBox="1"/>
            <p:nvPr/>
          </p:nvSpPr>
          <p:spPr>
            <a:xfrm>
              <a:off x="1864417" y="3651156"/>
              <a:ext cx="699230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321</a:t>
              </a:r>
              <a:endParaRPr kumimoji="0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34" name="Google Shape;3238;p14">
            <a:extLst>
              <a:ext uri="{FF2B5EF4-FFF2-40B4-BE49-F238E27FC236}">
                <a16:creationId xmlns:a16="http://schemas.microsoft.com/office/drawing/2014/main" id="{A86FEB32-7CFA-46C7-9719-2DA9DCCF3C9F}"/>
              </a:ext>
            </a:extLst>
          </p:cNvPr>
          <p:cNvGrpSpPr/>
          <p:nvPr/>
        </p:nvGrpSpPr>
        <p:grpSpPr>
          <a:xfrm>
            <a:off x="9585159" y="4801632"/>
            <a:ext cx="976292" cy="609600"/>
            <a:chOff x="1864417" y="3577189"/>
            <a:chExt cx="870751" cy="609600"/>
          </a:xfrm>
        </p:grpSpPr>
        <p:sp>
          <p:nvSpPr>
            <p:cNvPr id="35" name="Google Shape;3239;p14">
              <a:extLst>
                <a:ext uri="{FF2B5EF4-FFF2-40B4-BE49-F238E27FC236}">
                  <a16:creationId xmlns:a16="http://schemas.microsoft.com/office/drawing/2014/main" id="{F4AD63F3-574D-4C31-AF85-DD6CE0472996}"/>
                </a:ext>
              </a:extLst>
            </p:cNvPr>
            <p:cNvSpPr/>
            <p:nvPr/>
          </p:nvSpPr>
          <p:spPr>
            <a:xfrm>
              <a:off x="1883832" y="3577189"/>
              <a:ext cx="851336" cy="609600"/>
            </a:xfrm>
            <a:prstGeom prst="ellipse">
              <a:avLst/>
            </a:prstGeom>
            <a:solidFill>
              <a:schemeClr val="lt1"/>
            </a:solidFill>
            <a:ln w="50800" cap="flat" cmpd="dbl">
              <a:solidFill>
                <a:srgbClr val="FC51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6" name="Google Shape;3240;p14">
              <a:extLst>
                <a:ext uri="{FF2B5EF4-FFF2-40B4-BE49-F238E27FC236}">
                  <a16:creationId xmlns:a16="http://schemas.microsoft.com/office/drawing/2014/main" id="{45D64EA3-41E6-4D1E-A503-EA12C948E419}"/>
                </a:ext>
              </a:extLst>
            </p:cNvPr>
            <p:cNvSpPr txBox="1"/>
            <p:nvPr/>
          </p:nvSpPr>
          <p:spPr>
            <a:xfrm>
              <a:off x="1864417" y="3651156"/>
              <a:ext cx="870751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1000</a:t>
              </a:r>
              <a:endParaRPr kumimoji="0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37" name="Google Shape;3241;p14">
            <a:extLst>
              <a:ext uri="{FF2B5EF4-FFF2-40B4-BE49-F238E27FC236}">
                <a16:creationId xmlns:a16="http://schemas.microsoft.com/office/drawing/2014/main" id="{EE132F11-5A97-4F86-8855-F90BCDEB027F}"/>
              </a:ext>
            </a:extLst>
          </p:cNvPr>
          <p:cNvSpPr/>
          <p:nvPr/>
        </p:nvSpPr>
        <p:spPr>
          <a:xfrm>
            <a:off x="4203700" y="2654300"/>
            <a:ext cx="177800" cy="736600"/>
          </a:xfrm>
          <a:custGeom>
            <a:avLst/>
            <a:gdLst/>
            <a:ahLst/>
            <a:cxnLst/>
            <a:rect l="l" t="t" r="r" b="b"/>
            <a:pathLst>
              <a:path w="177800" h="736600" extrusionOk="0">
                <a:moveTo>
                  <a:pt x="0" y="0"/>
                </a:moveTo>
                <a:lnTo>
                  <a:pt x="0" y="0"/>
                </a:lnTo>
                <a:cubicBezTo>
                  <a:pt x="12376" y="41255"/>
                  <a:pt x="45025" y="135637"/>
                  <a:pt x="50800" y="190500"/>
                </a:cubicBezTo>
                <a:cubicBezTo>
                  <a:pt x="57020" y="249591"/>
                  <a:pt x="56558" y="309289"/>
                  <a:pt x="63500" y="368300"/>
                </a:cubicBezTo>
                <a:cubicBezTo>
                  <a:pt x="65064" y="381595"/>
                  <a:pt x="72522" y="393528"/>
                  <a:pt x="76200" y="406400"/>
                </a:cubicBezTo>
                <a:cubicBezTo>
                  <a:pt x="80995" y="423183"/>
                  <a:pt x="85114" y="440161"/>
                  <a:pt x="88900" y="457200"/>
                </a:cubicBezTo>
                <a:cubicBezTo>
                  <a:pt x="112834" y="564905"/>
                  <a:pt x="87352" y="477957"/>
                  <a:pt x="127000" y="596900"/>
                </a:cubicBezTo>
                <a:cubicBezTo>
                  <a:pt x="131233" y="609600"/>
                  <a:pt x="132274" y="623861"/>
                  <a:pt x="139700" y="635000"/>
                </a:cubicBezTo>
                <a:lnTo>
                  <a:pt x="165100" y="673100"/>
                </a:lnTo>
                <a:lnTo>
                  <a:pt x="177800" y="736600"/>
                </a:lnTo>
                <a:lnTo>
                  <a:pt x="177800" y="736600"/>
                </a:lnTo>
              </a:path>
            </a:pathLst>
          </a:custGeom>
          <a:noFill/>
          <a:ln w="381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8" name="Google Shape;3242;p14">
            <a:extLst>
              <a:ext uri="{FF2B5EF4-FFF2-40B4-BE49-F238E27FC236}">
                <a16:creationId xmlns:a16="http://schemas.microsoft.com/office/drawing/2014/main" id="{AD2600B3-A1E9-451D-ABD1-001595C2C9FF}"/>
              </a:ext>
            </a:extLst>
          </p:cNvPr>
          <p:cNvSpPr/>
          <p:nvPr/>
        </p:nvSpPr>
        <p:spPr>
          <a:xfrm>
            <a:off x="4169499" y="3962400"/>
            <a:ext cx="173901" cy="1041400"/>
          </a:xfrm>
          <a:custGeom>
            <a:avLst/>
            <a:gdLst/>
            <a:ahLst/>
            <a:cxnLst/>
            <a:rect l="l" t="t" r="r" b="b"/>
            <a:pathLst>
              <a:path w="173901" h="1041400" extrusionOk="0">
                <a:moveTo>
                  <a:pt x="173901" y="0"/>
                </a:moveTo>
                <a:lnTo>
                  <a:pt x="173901" y="0"/>
                </a:lnTo>
                <a:cubicBezTo>
                  <a:pt x="161201" y="38100"/>
                  <a:pt x="144999" y="75207"/>
                  <a:pt x="135801" y="114300"/>
                </a:cubicBezTo>
                <a:cubicBezTo>
                  <a:pt x="89957" y="309136"/>
                  <a:pt x="147222" y="143965"/>
                  <a:pt x="110401" y="266700"/>
                </a:cubicBezTo>
                <a:cubicBezTo>
                  <a:pt x="102708" y="292345"/>
                  <a:pt x="99853" y="320623"/>
                  <a:pt x="85001" y="342900"/>
                </a:cubicBezTo>
                <a:cubicBezTo>
                  <a:pt x="52175" y="392139"/>
                  <a:pt x="64428" y="366520"/>
                  <a:pt x="46901" y="419100"/>
                </a:cubicBezTo>
                <a:cubicBezTo>
                  <a:pt x="42668" y="452967"/>
                  <a:pt x="43181" y="487772"/>
                  <a:pt x="34201" y="520700"/>
                </a:cubicBezTo>
                <a:cubicBezTo>
                  <a:pt x="30185" y="535426"/>
                  <a:pt x="9436" y="543550"/>
                  <a:pt x="8801" y="558800"/>
                </a:cubicBezTo>
                <a:cubicBezTo>
                  <a:pt x="6780" y="607312"/>
                  <a:pt x="-25219" y="791480"/>
                  <a:pt x="46901" y="863600"/>
                </a:cubicBezTo>
                <a:cubicBezTo>
                  <a:pt x="57694" y="874393"/>
                  <a:pt x="72301" y="880533"/>
                  <a:pt x="85001" y="889000"/>
                </a:cubicBezTo>
                <a:cubicBezTo>
                  <a:pt x="86695" y="895774"/>
                  <a:pt x="103113" y="966968"/>
                  <a:pt x="110401" y="977900"/>
                </a:cubicBezTo>
                <a:lnTo>
                  <a:pt x="173901" y="1041400"/>
                </a:lnTo>
                <a:lnTo>
                  <a:pt x="173901" y="1041400"/>
                </a:lnTo>
              </a:path>
            </a:pathLst>
          </a:custGeom>
          <a:noFill/>
          <a:ln w="381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9" name="Google Shape;3243;p14">
            <a:extLst>
              <a:ext uri="{FF2B5EF4-FFF2-40B4-BE49-F238E27FC236}">
                <a16:creationId xmlns:a16="http://schemas.microsoft.com/office/drawing/2014/main" id="{63C0FF0C-4A9E-43DC-B1F1-64480A49F69D}"/>
              </a:ext>
            </a:extLst>
          </p:cNvPr>
          <p:cNvSpPr/>
          <p:nvPr/>
        </p:nvSpPr>
        <p:spPr>
          <a:xfrm>
            <a:off x="5118100" y="5372100"/>
            <a:ext cx="2133600" cy="179193"/>
          </a:xfrm>
          <a:custGeom>
            <a:avLst/>
            <a:gdLst/>
            <a:ahLst/>
            <a:cxnLst/>
            <a:rect l="l" t="t" r="r" b="b"/>
            <a:pathLst>
              <a:path w="2133600" h="179193" extrusionOk="0">
                <a:moveTo>
                  <a:pt x="0" y="0"/>
                </a:moveTo>
                <a:lnTo>
                  <a:pt x="0" y="0"/>
                </a:lnTo>
                <a:lnTo>
                  <a:pt x="139700" y="38100"/>
                </a:lnTo>
                <a:cubicBezTo>
                  <a:pt x="189727" y="52394"/>
                  <a:pt x="170851" y="52672"/>
                  <a:pt x="228600" y="63500"/>
                </a:cubicBezTo>
                <a:cubicBezTo>
                  <a:pt x="279219" y="72991"/>
                  <a:pt x="332142" y="72614"/>
                  <a:pt x="381000" y="88900"/>
                </a:cubicBezTo>
                <a:cubicBezTo>
                  <a:pt x="509043" y="131581"/>
                  <a:pt x="310432" y="66460"/>
                  <a:pt x="469900" y="114300"/>
                </a:cubicBezTo>
                <a:cubicBezTo>
                  <a:pt x="495545" y="121993"/>
                  <a:pt x="519359" y="138363"/>
                  <a:pt x="546100" y="139700"/>
                </a:cubicBezTo>
                <a:lnTo>
                  <a:pt x="800100" y="152400"/>
                </a:lnTo>
                <a:cubicBezTo>
                  <a:pt x="838200" y="156633"/>
                  <a:pt x="876066" y="165100"/>
                  <a:pt x="914400" y="165100"/>
                </a:cubicBezTo>
                <a:cubicBezTo>
                  <a:pt x="1928909" y="165100"/>
                  <a:pt x="1636064" y="209923"/>
                  <a:pt x="2057400" y="139700"/>
                </a:cubicBezTo>
                <a:cubicBezTo>
                  <a:pt x="2070100" y="131233"/>
                  <a:pt x="2081848" y="121126"/>
                  <a:pt x="2095500" y="114300"/>
                </a:cubicBezTo>
                <a:cubicBezTo>
                  <a:pt x="2107474" y="108313"/>
                  <a:pt x="2133600" y="101600"/>
                  <a:pt x="2133600" y="101600"/>
                </a:cubicBezTo>
                <a:lnTo>
                  <a:pt x="2133600" y="101600"/>
                </a:lnTo>
              </a:path>
            </a:pathLst>
          </a:custGeom>
          <a:noFill/>
          <a:ln w="381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0" name="Google Shape;3244;p14">
            <a:extLst>
              <a:ext uri="{FF2B5EF4-FFF2-40B4-BE49-F238E27FC236}">
                <a16:creationId xmlns:a16="http://schemas.microsoft.com/office/drawing/2014/main" id="{BE666E75-2405-4BCD-A81B-E444E5A9FE2D}"/>
              </a:ext>
            </a:extLst>
          </p:cNvPr>
          <p:cNvSpPr/>
          <p:nvPr/>
        </p:nvSpPr>
        <p:spPr>
          <a:xfrm>
            <a:off x="8089900" y="3467100"/>
            <a:ext cx="419100" cy="1651000"/>
          </a:xfrm>
          <a:custGeom>
            <a:avLst/>
            <a:gdLst/>
            <a:ahLst/>
            <a:cxnLst/>
            <a:rect l="l" t="t" r="r" b="b"/>
            <a:pathLst>
              <a:path w="419100" h="1651000" extrusionOk="0">
                <a:moveTo>
                  <a:pt x="0" y="1651000"/>
                </a:moveTo>
                <a:lnTo>
                  <a:pt x="0" y="1651000"/>
                </a:lnTo>
                <a:cubicBezTo>
                  <a:pt x="29633" y="1621367"/>
                  <a:pt x="61830" y="1594092"/>
                  <a:pt x="88900" y="1562100"/>
                </a:cubicBezTo>
                <a:cubicBezTo>
                  <a:pt x="108619" y="1538796"/>
                  <a:pt x="118114" y="1507486"/>
                  <a:pt x="139700" y="1485900"/>
                </a:cubicBezTo>
                <a:cubicBezTo>
                  <a:pt x="152400" y="1473200"/>
                  <a:pt x="166302" y="1461598"/>
                  <a:pt x="177800" y="1447800"/>
                </a:cubicBezTo>
                <a:cubicBezTo>
                  <a:pt x="187571" y="1436074"/>
                  <a:pt x="192407" y="1420493"/>
                  <a:pt x="203200" y="1409700"/>
                </a:cubicBezTo>
                <a:cubicBezTo>
                  <a:pt x="213993" y="1398907"/>
                  <a:pt x="228600" y="1392767"/>
                  <a:pt x="241300" y="1384300"/>
                </a:cubicBezTo>
                <a:cubicBezTo>
                  <a:pt x="245533" y="1371600"/>
                  <a:pt x="247358" y="1357823"/>
                  <a:pt x="254000" y="1346200"/>
                </a:cubicBezTo>
                <a:cubicBezTo>
                  <a:pt x="264502" y="1327822"/>
                  <a:pt x="283959" y="1314938"/>
                  <a:pt x="292100" y="1295400"/>
                </a:cubicBezTo>
                <a:cubicBezTo>
                  <a:pt x="305527" y="1263176"/>
                  <a:pt x="306461" y="1226918"/>
                  <a:pt x="317500" y="1193800"/>
                </a:cubicBezTo>
                <a:lnTo>
                  <a:pt x="342900" y="1117600"/>
                </a:lnTo>
                <a:cubicBezTo>
                  <a:pt x="347133" y="1087967"/>
                  <a:pt x="349729" y="1058053"/>
                  <a:pt x="355600" y="1028700"/>
                </a:cubicBezTo>
                <a:cubicBezTo>
                  <a:pt x="366241" y="975497"/>
                  <a:pt x="368726" y="1002449"/>
                  <a:pt x="393700" y="952500"/>
                </a:cubicBezTo>
                <a:cubicBezTo>
                  <a:pt x="409332" y="921236"/>
                  <a:pt x="414222" y="867466"/>
                  <a:pt x="419100" y="838200"/>
                </a:cubicBezTo>
                <a:cubicBezTo>
                  <a:pt x="414867" y="613833"/>
                  <a:pt x="418195" y="389196"/>
                  <a:pt x="406400" y="165100"/>
                </a:cubicBezTo>
                <a:cubicBezTo>
                  <a:pt x="405405" y="146194"/>
                  <a:pt x="388031" y="131878"/>
                  <a:pt x="381000" y="114300"/>
                </a:cubicBezTo>
                <a:cubicBezTo>
                  <a:pt x="351584" y="40760"/>
                  <a:pt x="355600" y="57897"/>
                  <a:pt x="355600" y="0"/>
                </a:cubicBezTo>
                <a:lnTo>
                  <a:pt x="355600" y="0"/>
                </a:lnTo>
              </a:path>
            </a:pathLst>
          </a:custGeom>
          <a:noFill/>
          <a:ln w="381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1" name="Google Shape;3245;p14">
            <a:extLst>
              <a:ext uri="{FF2B5EF4-FFF2-40B4-BE49-F238E27FC236}">
                <a16:creationId xmlns:a16="http://schemas.microsoft.com/office/drawing/2014/main" id="{64F2A7D2-9646-49BC-9C66-C2CA85A599AA}"/>
              </a:ext>
            </a:extLst>
          </p:cNvPr>
          <p:cNvSpPr/>
          <p:nvPr/>
        </p:nvSpPr>
        <p:spPr>
          <a:xfrm>
            <a:off x="8813800" y="3441700"/>
            <a:ext cx="1143000" cy="431800"/>
          </a:xfrm>
          <a:custGeom>
            <a:avLst/>
            <a:gdLst/>
            <a:ahLst/>
            <a:cxnLst/>
            <a:rect l="l" t="t" r="r" b="b"/>
            <a:pathLst>
              <a:path w="1143000" h="431800" extrusionOk="0">
                <a:moveTo>
                  <a:pt x="0" y="0"/>
                </a:moveTo>
                <a:lnTo>
                  <a:pt x="0" y="0"/>
                </a:lnTo>
                <a:cubicBezTo>
                  <a:pt x="33867" y="12700"/>
                  <a:pt x="68672" y="23133"/>
                  <a:pt x="101600" y="38100"/>
                </a:cubicBezTo>
                <a:cubicBezTo>
                  <a:pt x="115495" y="44416"/>
                  <a:pt x="125408" y="58141"/>
                  <a:pt x="139700" y="63500"/>
                </a:cubicBezTo>
                <a:cubicBezTo>
                  <a:pt x="159911" y="71079"/>
                  <a:pt x="182188" y="71256"/>
                  <a:pt x="203200" y="76200"/>
                </a:cubicBezTo>
                <a:cubicBezTo>
                  <a:pt x="254171" y="88193"/>
                  <a:pt x="304800" y="101600"/>
                  <a:pt x="355600" y="114300"/>
                </a:cubicBezTo>
                <a:cubicBezTo>
                  <a:pt x="372533" y="118533"/>
                  <a:pt x="389052" y="125072"/>
                  <a:pt x="406400" y="127000"/>
                </a:cubicBezTo>
                <a:lnTo>
                  <a:pt x="520700" y="139700"/>
                </a:lnTo>
                <a:cubicBezTo>
                  <a:pt x="605367" y="135467"/>
                  <a:pt x="689928" y="127000"/>
                  <a:pt x="774700" y="127000"/>
                </a:cubicBezTo>
                <a:cubicBezTo>
                  <a:pt x="806482" y="127000"/>
                  <a:pt x="840557" y="144361"/>
                  <a:pt x="863600" y="165100"/>
                </a:cubicBezTo>
                <a:cubicBezTo>
                  <a:pt x="894750" y="193135"/>
                  <a:pt x="917631" y="230754"/>
                  <a:pt x="952500" y="254000"/>
                </a:cubicBezTo>
                <a:cubicBezTo>
                  <a:pt x="965200" y="262467"/>
                  <a:pt x="979807" y="268607"/>
                  <a:pt x="990600" y="279400"/>
                </a:cubicBezTo>
                <a:cubicBezTo>
                  <a:pt x="1005567" y="294367"/>
                  <a:pt x="1013733" y="315233"/>
                  <a:pt x="1028700" y="330200"/>
                </a:cubicBezTo>
                <a:cubicBezTo>
                  <a:pt x="1043667" y="345167"/>
                  <a:pt x="1063570" y="354362"/>
                  <a:pt x="1079500" y="368300"/>
                </a:cubicBezTo>
                <a:lnTo>
                  <a:pt x="1143000" y="431800"/>
                </a:lnTo>
                <a:lnTo>
                  <a:pt x="1143000" y="431800"/>
                </a:lnTo>
              </a:path>
            </a:pathLst>
          </a:custGeom>
          <a:noFill/>
          <a:ln w="381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42" name="Google Shape;3246;p14" descr="Screen Clipping">
            <a:extLst>
              <a:ext uri="{FF2B5EF4-FFF2-40B4-BE49-F238E27FC236}">
                <a16:creationId xmlns:a16="http://schemas.microsoft.com/office/drawing/2014/main" id="{1ECC6D4C-9236-4008-9A24-3C4A1A93358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0577" r="5864" b="3024"/>
          <a:stretch/>
        </p:blipFill>
        <p:spPr>
          <a:xfrm>
            <a:off x="4039888" y="1602133"/>
            <a:ext cx="657900" cy="1097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814390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222</Words>
  <Application>Microsoft Office PowerPoint</Application>
  <PresentationFormat>Widescreen</PresentationFormat>
  <Paragraphs>62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Aptos</vt:lpstr>
      <vt:lpstr>Aptos Display</vt:lpstr>
      <vt:lpstr>Arial</vt:lpstr>
      <vt:lpstr>Arial-Rounded</vt:lpstr>
      <vt:lpstr>Calibri</vt:lpstr>
      <vt:lpstr>UTM Avo</vt:lpstr>
      <vt:lpstr>2_Office 主题</vt:lpstr>
      <vt:lpstr>https://www.freeppt7.com</vt:lpstr>
      <vt:lpstr>自定义设计方案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80</cp:revision>
  <dcterms:created xsi:type="dcterms:W3CDTF">2021-07-20T01:55:21Z</dcterms:created>
  <dcterms:modified xsi:type="dcterms:W3CDTF">2026-04-13T13:31:30Z</dcterms:modified>
</cp:coreProperties>
</file>