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8" r:id="rId3"/>
    <p:sldMasterId id="2147483908" r:id="rId4"/>
  </p:sldMasterIdLst>
  <p:notesMasterIdLst>
    <p:notesMasterId r:id="rId12"/>
  </p:notesMasterIdLst>
  <p:sldIdLst>
    <p:sldId id="317" r:id="rId5"/>
    <p:sldId id="341" r:id="rId6"/>
    <p:sldId id="260" r:id="rId7"/>
    <p:sldId id="261" r:id="rId8"/>
    <p:sldId id="262" r:id="rId9"/>
    <p:sldId id="263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68338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4/13/2026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232878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4/13/2026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7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4/13/2026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0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4/13/2026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3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4/13/2026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4/13/2026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396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903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22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9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806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32" y="3343442"/>
            <a:ext cx="3671394" cy="3671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7F2CA7-DB08-4619-9851-3E2427C07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270" y="2323572"/>
            <a:ext cx="893751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>
            <a:fillRect/>
          </a:stretch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>
            <a:fillRect/>
          </a:stretch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5" name="TextBox 4"/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E003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752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30278" y="5505656"/>
            <a:ext cx="1367155" cy="739775"/>
            <a:chOff x="7921929" y="4098709"/>
            <a:chExt cx="1819684" cy="895127"/>
          </a:xfrm>
        </p:grpSpPr>
        <p:sp>
          <p:nvSpPr>
            <p:cNvPr id="12" name="TextBox 11"/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E003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641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21929" y="4180922"/>
              <a:ext cx="1819684" cy="812914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15" name="TextBox 14"/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E0038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475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35467" y="68053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6055" y="598570"/>
            <a:ext cx="681498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>
            <a:fillRect/>
          </a:stretch>
        </p:blipFill>
        <p:spPr>
          <a:xfrm>
            <a:off x="1179549" y="1583510"/>
            <a:ext cx="9832902" cy="470746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150153" y="2531779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-1" fmla="*/ 37943 w 5524343"/>
              <a:gd name="connsiteY0-2" fmla="*/ 0 h 2015066"/>
              <a:gd name="connsiteX1-3" fmla="*/ 24396 w 5524343"/>
              <a:gd name="connsiteY1-4" fmla="*/ 414866 h 2015066"/>
              <a:gd name="connsiteX2-5" fmla="*/ 359676 w 5524343"/>
              <a:gd name="connsiteY2-6" fmla="*/ 795866 h 2015066"/>
              <a:gd name="connsiteX3-7" fmla="*/ 1545009 w 5524343"/>
              <a:gd name="connsiteY3-8" fmla="*/ 1016000 h 2015066"/>
              <a:gd name="connsiteX4-9" fmla="*/ 3323009 w 5524343"/>
              <a:gd name="connsiteY4-10" fmla="*/ 1202266 h 2015066"/>
              <a:gd name="connsiteX5-11" fmla="*/ 4406743 w 5524343"/>
              <a:gd name="connsiteY5-12" fmla="*/ 1456266 h 2015066"/>
              <a:gd name="connsiteX6-13" fmla="*/ 5270343 w 5524343"/>
              <a:gd name="connsiteY6-14" fmla="*/ 1693333 h 2015066"/>
              <a:gd name="connsiteX7-15" fmla="*/ 5524343 w 5524343"/>
              <a:gd name="connsiteY7-16" fmla="*/ 2015066 h 2015066"/>
              <a:gd name="connsiteX0-17" fmla="*/ 62353 w 5548753"/>
              <a:gd name="connsiteY0-18" fmla="*/ 0 h 2015066"/>
              <a:gd name="connsiteX1-19" fmla="*/ 18326 w 5548753"/>
              <a:gd name="connsiteY1-20" fmla="*/ 437726 h 2015066"/>
              <a:gd name="connsiteX2-21" fmla="*/ 384086 w 5548753"/>
              <a:gd name="connsiteY2-22" fmla="*/ 795866 h 2015066"/>
              <a:gd name="connsiteX3-23" fmla="*/ 1569419 w 5548753"/>
              <a:gd name="connsiteY3-24" fmla="*/ 1016000 h 2015066"/>
              <a:gd name="connsiteX4-25" fmla="*/ 3347419 w 5548753"/>
              <a:gd name="connsiteY4-26" fmla="*/ 1202266 h 2015066"/>
              <a:gd name="connsiteX5-27" fmla="*/ 4431153 w 5548753"/>
              <a:gd name="connsiteY5-28" fmla="*/ 1456266 h 2015066"/>
              <a:gd name="connsiteX6-29" fmla="*/ 5294753 w 5548753"/>
              <a:gd name="connsiteY6-30" fmla="*/ 1693333 h 2015066"/>
              <a:gd name="connsiteX7-31" fmla="*/ 5548753 w 5548753"/>
              <a:gd name="connsiteY7-32" fmla="*/ 2015066 h 2015066"/>
              <a:gd name="connsiteX0-33" fmla="*/ 89126 w 5575526"/>
              <a:gd name="connsiteY0-34" fmla="*/ 0 h 2015066"/>
              <a:gd name="connsiteX1-35" fmla="*/ 14619 w 5575526"/>
              <a:gd name="connsiteY1-36" fmla="*/ 498686 h 2015066"/>
              <a:gd name="connsiteX2-37" fmla="*/ 410859 w 5575526"/>
              <a:gd name="connsiteY2-38" fmla="*/ 795866 h 2015066"/>
              <a:gd name="connsiteX3-39" fmla="*/ 1596192 w 5575526"/>
              <a:gd name="connsiteY3-40" fmla="*/ 1016000 h 2015066"/>
              <a:gd name="connsiteX4-41" fmla="*/ 3374192 w 5575526"/>
              <a:gd name="connsiteY4-42" fmla="*/ 1202266 h 2015066"/>
              <a:gd name="connsiteX5-43" fmla="*/ 4457926 w 5575526"/>
              <a:gd name="connsiteY5-44" fmla="*/ 1456266 h 2015066"/>
              <a:gd name="connsiteX6-45" fmla="*/ 5321526 w 5575526"/>
              <a:gd name="connsiteY6-46" fmla="*/ 1693333 h 2015066"/>
              <a:gd name="connsiteX7-47" fmla="*/ 5575526 w 5575526"/>
              <a:gd name="connsiteY7-48" fmla="*/ 2015066 h 2015066"/>
              <a:gd name="connsiteX0-49" fmla="*/ 78703 w 5565103"/>
              <a:gd name="connsiteY0-50" fmla="*/ 0 h 2015066"/>
              <a:gd name="connsiteX1-51" fmla="*/ 4196 w 5565103"/>
              <a:gd name="connsiteY1-52" fmla="*/ 498686 h 2015066"/>
              <a:gd name="connsiteX2-53" fmla="*/ 400436 w 5565103"/>
              <a:gd name="connsiteY2-54" fmla="*/ 795866 h 2015066"/>
              <a:gd name="connsiteX3-55" fmla="*/ 1585769 w 5565103"/>
              <a:gd name="connsiteY3-56" fmla="*/ 1016000 h 2015066"/>
              <a:gd name="connsiteX4-57" fmla="*/ 3363769 w 5565103"/>
              <a:gd name="connsiteY4-58" fmla="*/ 1202266 h 2015066"/>
              <a:gd name="connsiteX5-59" fmla="*/ 4447503 w 5565103"/>
              <a:gd name="connsiteY5-60" fmla="*/ 1456266 h 2015066"/>
              <a:gd name="connsiteX6-61" fmla="*/ 5311103 w 5565103"/>
              <a:gd name="connsiteY6-62" fmla="*/ 1693333 h 2015066"/>
              <a:gd name="connsiteX7-63" fmla="*/ 5565103 w 5565103"/>
              <a:gd name="connsiteY7-64" fmla="*/ 2015066 h 2015066"/>
              <a:gd name="connsiteX0-65" fmla="*/ 100114 w 5586514"/>
              <a:gd name="connsiteY0-66" fmla="*/ 0 h 2015066"/>
              <a:gd name="connsiteX1-67" fmla="*/ 25607 w 5586514"/>
              <a:gd name="connsiteY1-68" fmla="*/ 498686 h 2015066"/>
              <a:gd name="connsiteX2-69" fmla="*/ 589487 w 5586514"/>
              <a:gd name="connsiteY2-70" fmla="*/ 849206 h 2015066"/>
              <a:gd name="connsiteX3-71" fmla="*/ 1607180 w 5586514"/>
              <a:gd name="connsiteY3-72" fmla="*/ 1016000 h 2015066"/>
              <a:gd name="connsiteX4-73" fmla="*/ 3385180 w 5586514"/>
              <a:gd name="connsiteY4-74" fmla="*/ 1202266 h 2015066"/>
              <a:gd name="connsiteX5-75" fmla="*/ 4468914 w 5586514"/>
              <a:gd name="connsiteY5-76" fmla="*/ 1456266 h 2015066"/>
              <a:gd name="connsiteX6-77" fmla="*/ 5332514 w 5586514"/>
              <a:gd name="connsiteY6-78" fmla="*/ 1693333 h 2015066"/>
              <a:gd name="connsiteX7-79" fmla="*/ 5586514 w 5586514"/>
              <a:gd name="connsiteY7-80" fmla="*/ 2015066 h 2015066"/>
              <a:gd name="connsiteX0-81" fmla="*/ 100114 w 5586514"/>
              <a:gd name="connsiteY0-82" fmla="*/ 0 h 2015066"/>
              <a:gd name="connsiteX1-83" fmla="*/ 25607 w 5586514"/>
              <a:gd name="connsiteY1-84" fmla="*/ 498686 h 2015066"/>
              <a:gd name="connsiteX2-85" fmla="*/ 589487 w 5586514"/>
              <a:gd name="connsiteY2-86" fmla="*/ 849206 h 2015066"/>
              <a:gd name="connsiteX3-87" fmla="*/ 1607180 w 5586514"/>
              <a:gd name="connsiteY3-88" fmla="*/ 1016000 h 2015066"/>
              <a:gd name="connsiteX4-89" fmla="*/ 3385180 w 5586514"/>
              <a:gd name="connsiteY4-90" fmla="*/ 1202266 h 2015066"/>
              <a:gd name="connsiteX5-91" fmla="*/ 4468914 w 5586514"/>
              <a:gd name="connsiteY5-92" fmla="*/ 1418166 h 2015066"/>
              <a:gd name="connsiteX6-93" fmla="*/ 5332514 w 5586514"/>
              <a:gd name="connsiteY6-94" fmla="*/ 1693333 h 2015066"/>
              <a:gd name="connsiteX7-95" fmla="*/ 5586514 w 5586514"/>
              <a:gd name="connsiteY7-96" fmla="*/ 2015066 h 2015066"/>
              <a:gd name="connsiteX0-97" fmla="*/ 100114 w 5586514"/>
              <a:gd name="connsiteY0-98" fmla="*/ 0 h 2015066"/>
              <a:gd name="connsiteX1-99" fmla="*/ 25607 w 5586514"/>
              <a:gd name="connsiteY1-100" fmla="*/ 533520 h 2015066"/>
              <a:gd name="connsiteX2-101" fmla="*/ 589487 w 5586514"/>
              <a:gd name="connsiteY2-102" fmla="*/ 849206 h 2015066"/>
              <a:gd name="connsiteX3-103" fmla="*/ 1607180 w 5586514"/>
              <a:gd name="connsiteY3-104" fmla="*/ 1016000 h 2015066"/>
              <a:gd name="connsiteX4-105" fmla="*/ 3385180 w 5586514"/>
              <a:gd name="connsiteY4-106" fmla="*/ 1202266 h 2015066"/>
              <a:gd name="connsiteX5-107" fmla="*/ 4468914 w 5586514"/>
              <a:gd name="connsiteY5-108" fmla="*/ 1418166 h 2015066"/>
              <a:gd name="connsiteX6-109" fmla="*/ 5332514 w 5586514"/>
              <a:gd name="connsiteY6-110" fmla="*/ 1693333 h 2015066"/>
              <a:gd name="connsiteX7-111" fmla="*/ 5586514 w 5586514"/>
              <a:gd name="connsiteY7-112" fmla="*/ 2015066 h 20150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20816" y="2713812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72338" y="2985275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-1" fmla="*/ 1757362 w 1757362"/>
              <a:gd name="connsiteY0-2" fmla="*/ 0 h 1514475"/>
              <a:gd name="connsiteX1-3" fmla="*/ 1485900 w 1757362"/>
              <a:gd name="connsiteY1-4" fmla="*/ 200025 h 1514475"/>
              <a:gd name="connsiteX2-5" fmla="*/ 985837 w 1757362"/>
              <a:gd name="connsiteY2-6" fmla="*/ 300037 h 1514475"/>
              <a:gd name="connsiteX3-7" fmla="*/ 471487 w 1757362"/>
              <a:gd name="connsiteY3-8" fmla="*/ 442912 h 1514475"/>
              <a:gd name="connsiteX4-9" fmla="*/ 128587 w 1757362"/>
              <a:gd name="connsiteY4-10" fmla="*/ 657225 h 1514475"/>
              <a:gd name="connsiteX5-11" fmla="*/ 28575 w 1757362"/>
              <a:gd name="connsiteY5-12" fmla="*/ 978694 h 1514475"/>
              <a:gd name="connsiteX6-13" fmla="*/ 0 w 1757362"/>
              <a:gd name="connsiteY6-14" fmla="*/ 1514475 h 1514475"/>
              <a:gd name="connsiteX0-15" fmla="*/ 1757362 w 1757362"/>
              <a:gd name="connsiteY0-16" fmla="*/ 0 h 1514475"/>
              <a:gd name="connsiteX1-17" fmla="*/ 1485900 w 1757362"/>
              <a:gd name="connsiteY1-18" fmla="*/ 200025 h 1514475"/>
              <a:gd name="connsiteX2-19" fmla="*/ 985837 w 1757362"/>
              <a:gd name="connsiteY2-20" fmla="*/ 300037 h 1514475"/>
              <a:gd name="connsiteX3-21" fmla="*/ 471487 w 1757362"/>
              <a:gd name="connsiteY3-22" fmla="*/ 442912 h 1514475"/>
              <a:gd name="connsiteX4-23" fmla="*/ 164305 w 1757362"/>
              <a:gd name="connsiteY4-24" fmla="*/ 635794 h 1514475"/>
              <a:gd name="connsiteX5-25" fmla="*/ 28575 w 1757362"/>
              <a:gd name="connsiteY5-26" fmla="*/ 978694 h 1514475"/>
              <a:gd name="connsiteX6-27" fmla="*/ 0 w 1757362"/>
              <a:gd name="connsiteY6-28" fmla="*/ 1514475 h 1514475"/>
              <a:gd name="connsiteX0-29" fmla="*/ 1757362 w 1757362"/>
              <a:gd name="connsiteY0-30" fmla="*/ 0 h 1514475"/>
              <a:gd name="connsiteX1-31" fmla="*/ 1485900 w 1757362"/>
              <a:gd name="connsiteY1-32" fmla="*/ 200025 h 1514475"/>
              <a:gd name="connsiteX2-33" fmla="*/ 985837 w 1757362"/>
              <a:gd name="connsiteY2-34" fmla="*/ 328612 h 1514475"/>
              <a:gd name="connsiteX3-35" fmla="*/ 471487 w 1757362"/>
              <a:gd name="connsiteY3-36" fmla="*/ 442912 h 1514475"/>
              <a:gd name="connsiteX4-37" fmla="*/ 164305 w 1757362"/>
              <a:gd name="connsiteY4-38" fmla="*/ 635794 h 1514475"/>
              <a:gd name="connsiteX5-39" fmla="*/ 28575 w 1757362"/>
              <a:gd name="connsiteY5-40" fmla="*/ 978694 h 1514475"/>
              <a:gd name="connsiteX6-41" fmla="*/ 0 w 1757362"/>
              <a:gd name="connsiteY6-42" fmla="*/ 1514475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4210" y="43639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/>
                <a:cs typeface="+mn-cs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799" y="436395"/>
            <a:ext cx="10445922" cy="10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bởi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thanh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sơn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19034" y="2436510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5" name="Up Arrow 5"/>
          <p:cNvSpPr/>
          <p:nvPr/>
        </p:nvSpPr>
        <p:spPr>
          <a:xfrm>
            <a:off x="1978586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2816693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7" name="Up Arrow 5"/>
          <p:cNvSpPr/>
          <p:nvPr/>
        </p:nvSpPr>
        <p:spPr>
          <a:xfrm>
            <a:off x="3691358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8" name="Up Arrow 5"/>
          <p:cNvSpPr/>
          <p:nvPr/>
        </p:nvSpPr>
        <p:spPr>
          <a:xfrm>
            <a:off x="4529465" y="1626265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9" name="Up Arrow 5"/>
          <p:cNvSpPr/>
          <p:nvPr/>
        </p:nvSpPr>
        <p:spPr>
          <a:xfrm>
            <a:off x="5334742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0" name="Up Arrow 5"/>
          <p:cNvSpPr/>
          <p:nvPr/>
        </p:nvSpPr>
        <p:spPr>
          <a:xfrm>
            <a:off x="6172849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1" name="Up Arrow 5"/>
          <p:cNvSpPr/>
          <p:nvPr/>
        </p:nvSpPr>
        <p:spPr>
          <a:xfrm>
            <a:off x="7047515" y="1635592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47377" y="2720006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35197" y="2744879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7600" y="273047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59375" y="2740556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06097" y="2728121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22761" y="2739683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65435" y="2792658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29373" y="2787521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2413" y="312134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125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08583" y="3121349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234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97656" y="312135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342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8873" y="31215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423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9384" y="3098638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512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536" y="309863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652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3024" y="30986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Medium"/>
                <a:cs typeface="+mn-cs"/>
              </a:rPr>
              <a:t>706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>
            <a:fillRect/>
          </a:stretch>
        </p:blipFill>
        <p:spPr>
          <a:xfrm>
            <a:off x="7164352" y="1207732"/>
            <a:ext cx="2756733" cy="27381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53611"/>
            <a:ext cx="7633494" cy="232218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794063" y="3085310"/>
            <a:ext cx="1010290" cy="468417"/>
            <a:chOff x="8817722" y="3103287"/>
            <a:chExt cx="1010290" cy="468417"/>
          </a:xfrm>
        </p:grpSpPr>
        <p:sp>
          <p:nvSpPr>
            <p:cNvPr id="30" name="TextBox 29"/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Bảy trăm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linh sáu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Bảy trăm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1" i="0" u="none" strike="noStrike" kern="1200" cap="none" spc="0" normalizeH="0" baseline="0" noProof="0" dirty="0">
                  <a:ln w="952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Medium"/>
                  <a:cs typeface="+mn-cs"/>
                </a:rPr>
                <a:t>linh sáu</a:t>
              </a:r>
            </a:p>
          </p:txBody>
        </p:sp>
      </p:grpSp>
      <p:sp>
        <p:nvSpPr>
          <p:cNvPr id="32" name="Freeform 31"/>
          <p:cNvSpPr/>
          <p:nvPr/>
        </p:nvSpPr>
        <p:spPr>
          <a:xfrm>
            <a:off x="2695870" y="3727270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-1" fmla="*/ 435 w 3874864"/>
              <a:gd name="connsiteY0-2" fmla="*/ 1426028 h 1426028"/>
              <a:gd name="connsiteX1-3" fmla="*/ 76634 w 3874864"/>
              <a:gd name="connsiteY1-4" fmla="*/ 990599 h 1426028"/>
              <a:gd name="connsiteX2-5" fmla="*/ 522949 w 3874864"/>
              <a:gd name="connsiteY2-6" fmla="*/ 533400 h 1426028"/>
              <a:gd name="connsiteX3-7" fmla="*/ 1807463 w 3874864"/>
              <a:gd name="connsiteY3-8" fmla="*/ 446314 h 1426028"/>
              <a:gd name="connsiteX4-9" fmla="*/ 3581835 w 3874864"/>
              <a:gd name="connsiteY4-10" fmla="*/ 424543 h 1426028"/>
              <a:gd name="connsiteX5-11" fmla="*/ 3853977 w 3874864"/>
              <a:gd name="connsiteY5-12" fmla="*/ 0 h 1426028"/>
              <a:gd name="connsiteX0-13" fmla="*/ 0 w 3874429"/>
              <a:gd name="connsiteY0-14" fmla="*/ 1426028 h 1426028"/>
              <a:gd name="connsiteX1-15" fmla="*/ 522514 w 3874429"/>
              <a:gd name="connsiteY1-16" fmla="*/ 533400 h 1426028"/>
              <a:gd name="connsiteX2-17" fmla="*/ 1807028 w 3874429"/>
              <a:gd name="connsiteY2-18" fmla="*/ 446314 h 1426028"/>
              <a:gd name="connsiteX3-19" fmla="*/ 3581400 w 3874429"/>
              <a:gd name="connsiteY3-20" fmla="*/ 424543 h 1426028"/>
              <a:gd name="connsiteX4-21" fmla="*/ 3853542 w 3874429"/>
              <a:gd name="connsiteY4-22" fmla="*/ 0 h 1426028"/>
              <a:gd name="connsiteX0-23" fmla="*/ 0 w 3874429"/>
              <a:gd name="connsiteY0-24" fmla="*/ 1426028 h 1426028"/>
              <a:gd name="connsiteX1-25" fmla="*/ 391885 w 3874429"/>
              <a:gd name="connsiteY1-26" fmla="*/ 620486 h 1426028"/>
              <a:gd name="connsiteX2-27" fmla="*/ 1807028 w 3874429"/>
              <a:gd name="connsiteY2-28" fmla="*/ 446314 h 1426028"/>
              <a:gd name="connsiteX3-29" fmla="*/ 3581400 w 3874429"/>
              <a:gd name="connsiteY3-30" fmla="*/ 424543 h 1426028"/>
              <a:gd name="connsiteX4-31" fmla="*/ 3853542 w 3874429"/>
              <a:gd name="connsiteY4-32" fmla="*/ 0 h 1426028"/>
              <a:gd name="connsiteX0-33" fmla="*/ 0 w 3874429"/>
              <a:gd name="connsiteY0-34" fmla="*/ 1426028 h 1426028"/>
              <a:gd name="connsiteX1-35" fmla="*/ 391885 w 3874429"/>
              <a:gd name="connsiteY1-36" fmla="*/ 620486 h 1426028"/>
              <a:gd name="connsiteX2-37" fmla="*/ 1807028 w 3874429"/>
              <a:gd name="connsiteY2-38" fmla="*/ 446314 h 1426028"/>
              <a:gd name="connsiteX3-39" fmla="*/ 3581400 w 3874429"/>
              <a:gd name="connsiteY3-40" fmla="*/ 424543 h 1426028"/>
              <a:gd name="connsiteX4-41" fmla="*/ 3853542 w 3874429"/>
              <a:gd name="connsiteY4-42" fmla="*/ 0 h 1426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91690" y="3740876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177540" y="3752306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-1" fmla="*/ 1863090 w 1872295"/>
              <a:gd name="connsiteY0-2" fmla="*/ 1497330 h 1497330"/>
              <a:gd name="connsiteX1-3" fmla="*/ 1840230 w 1872295"/>
              <a:gd name="connsiteY1-4" fmla="*/ 1200150 h 1497330"/>
              <a:gd name="connsiteX2-5" fmla="*/ 1600200 w 1872295"/>
              <a:gd name="connsiteY2-6" fmla="*/ 617220 h 1497330"/>
              <a:gd name="connsiteX3-7" fmla="*/ 960120 w 1872295"/>
              <a:gd name="connsiteY3-8" fmla="*/ 308610 h 1497330"/>
              <a:gd name="connsiteX4-9" fmla="*/ 0 w 1872295"/>
              <a:gd name="connsiteY4-10" fmla="*/ 0 h 1497330"/>
              <a:gd name="connsiteX0-11" fmla="*/ 1863090 w 1866594"/>
              <a:gd name="connsiteY0-12" fmla="*/ 1497330 h 1497330"/>
              <a:gd name="connsiteX1-13" fmla="*/ 1817370 w 1866594"/>
              <a:gd name="connsiteY1-14" fmla="*/ 1120140 h 1497330"/>
              <a:gd name="connsiteX2-15" fmla="*/ 1600200 w 1866594"/>
              <a:gd name="connsiteY2-16" fmla="*/ 617220 h 1497330"/>
              <a:gd name="connsiteX3-17" fmla="*/ 960120 w 1866594"/>
              <a:gd name="connsiteY3-18" fmla="*/ 308610 h 1497330"/>
              <a:gd name="connsiteX4-19" fmla="*/ 0 w 1866594"/>
              <a:gd name="connsiteY4-20" fmla="*/ 0 h 1497330"/>
              <a:gd name="connsiteX0-21" fmla="*/ 1863090 w 1863090"/>
              <a:gd name="connsiteY0-22" fmla="*/ 1497330 h 1497330"/>
              <a:gd name="connsiteX1-23" fmla="*/ 1600200 w 1863090"/>
              <a:gd name="connsiteY1-24" fmla="*/ 617220 h 1497330"/>
              <a:gd name="connsiteX2-25" fmla="*/ 960120 w 1863090"/>
              <a:gd name="connsiteY2-26" fmla="*/ 308610 h 1497330"/>
              <a:gd name="connsiteX3-27" fmla="*/ 0 w 1863090"/>
              <a:gd name="connsiteY3-28" fmla="*/ 0 h 1497330"/>
              <a:gd name="connsiteX0-29" fmla="*/ 1863090 w 1863090"/>
              <a:gd name="connsiteY0-30" fmla="*/ 1497330 h 1497330"/>
              <a:gd name="connsiteX1-31" fmla="*/ 1657350 w 1863090"/>
              <a:gd name="connsiteY1-32" fmla="*/ 754380 h 1497330"/>
              <a:gd name="connsiteX2-33" fmla="*/ 960120 w 1863090"/>
              <a:gd name="connsiteY2-34" fmla="*/ 308610 h 1497330"/>
              <a:gd name="connsiteX3-35" fmla="*/ 0 w 1863090"/>
              <a:gd name="connsiteY3-36" fmla="*/ 0 h 1497330"/>
              <a:gd name="connsiteX0-37" fmla="*/ 1863090 w 1863090"/>
              <a:gd name="connsiteY0-38" fmla="*/ 1497330 h 1497330"/>
              <a:gd name="connsiteX1-39" fmla="*/ 1657350 w 1863090"/>
              <a:gd name="connsiteY1-40" fmla="*/ 754380 h 1497330"/>
              <a:gd name="connsiteX2-41" fmla="*/ 937260 w 1863090"/>
              <a:gd name="connsiteY2-42" fmla="*/ 377190 h 1497330"/>
              <a:gd name="connsiteX3-43" fmla="*/ 0 w 1863090"/>
              <a:gd name="connsiteY3-44" fmla="*/ 0 h 1497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091940" y="3740876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-1" fmla="*/ 2171700 w 2171700"/>
              <a:gd name="connsiteY0-2" fmla="*/ 822960 h 822960"/>
              <a:gd name="connsiteX1-3" fmla="*/ 605790 w 2171700"/>
              <a:gd name="connsiteY1-4" fmla="*/ 228600 h 822960"/>
              <a:gd name="connsiteX2-5" fmla="*/ 0 w 2171700"/>
              <a:gd name="connsiteY2-6" fmla="*/ 0 h 822960"/>
              <a:gd name="connsiteX0-7" fmla="*/ 2171700 w 2171700"/>
              <a:gd name="connsiteY0-8" fmla="*/ 822960 h 822960"/>
              <a:gd name="connsiteX1-9" fmla="*/ 0 w 2171700"/>
              <a:gd name="connsiteY1-10" fmla="*/ 0 h 822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812032" y="3740876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-1" fmla="*/ 2607109 w 2700439"/>
              <a:gd name="connsiteY0-2" fmla="*/ 1645920 h 1645920"/>
              <a:gd name="connsiteX1-3" fmla="*/ 2641399 w 2700439"/>
              <a:gd name="connsiteY1-4" fmla="*/ 1177290 h 1645920"/>
              <a:gd name="connsiteX2-5" fmla="*/ 1772719 w 2700439"/>
              <a:gd name="connsiteY2-6" fmla="*/ 228600 h 1645920"/>
              <a:gd name="connsiteX3-7" fmla="*/ 972619 w 2700439"/>
              <a:gd name="connsiteY3-8" fmla="*/ 102870 h 1645920"/>
              <a:gd name="connsiteX4-9" fmla="*/ 92509 w 2700439"/>
              <a:gd name="connsiteY4-10" fmla="*/ 91440 h 1645920"/>
              <a:gd name="connsiteX5-11" fmla="*/ 69649 w 2700439"/>
              <a:gd name="connsiteY5-12" fmla="*/ 0 h 1645920"/>
              <a:gd name="connsiteX0-13" fmla="*/ 2607109 w 2759614"/>
              <a:gd name="connsiteY0-14" fmla="*/ 1645920 h 1645920"/>
              <a:gd name="connsiteX1-15" fmla="*/ 2641399 w 2759614"/>
              <a:gd name="connsiteY1-16" fmla="*/ 1177290 h 1645920"/>
              <a:gd name="connsiteX2-17" fmla="*/ 972619 w 2759614"/>
              <a:gd name="connsiteY2-18" fmla="*/ 102870 h 1645920"/>
              <a:gd name="connsiteX3-19" fmla="*/ 92509 w 2759614"/>
              <a:gd name="connsiteY3-20" fmla="*/ 91440 h 1645920"/>
              <a:gd name="connsiteX4-21" fmla="*/ 69649 w 2759614"/>
              <a:gd name="connsiteY4-22" fmla="*/ 0 h 1645920"/>
              <a:gd name="connsiteX0-23" fmla="*/ 2607109 w 2824772"/>
              <a:gd name="connsiteY0-24" fmla="*/ 1645920 h 1645920"/>
              <a:gd name="connsiteX1-25" fmla="*/ 2641399 w 2824772"/>
              <a:gd name="connsiteY1-26" fmla="*/ 1177290 h 1645920"/>
              <a:gd name="connsiteX2-27" fmla="*/ 92509 w 2824772"/>
              <a:gd name="connsiteY2-28" fmla="*/ 91440 h 1645920"/>
              <a:gd name="connsiteX3-29" fmla="*/ 69649 w 2824772"/>
              <a:gd name="connsiteY3-30" fmla="*/ 0 h 1645920"/>
              <a:gd name="connsiteX0-31" fmla="*/ 2607109 w 2612832"/>
              <a:gd name="connsiteY0-32" fmla="*/ 1645920 h 1645920"/>
              <a:gd name="connsiteX1-33" fmla="*/ 2161339 w 2612832"/>
              <a:gd name="connsiteY1-34" fmla="*/ 697230 h 1645920"/>
              <a:gd name="connsiteX2-35" fmla="*/ 92509 w 2612832"/>
              <a:gd name="connsiteY2-36" fmla="*/ 91440 h 1645920"/>
              <a:gd name="connsiteX3-37" fmla="*/ 69649 w 2612832"/>
              <a:gd name="connsiteY3-38" fmla="*/ 0 h 1645920"/>
              <a:gd name="connsiteX0-39" fmla="*/ 2537460 w 2543366"/>
              <a:gd name="connsiteY0-40" fmla="*/ 1645920 h 1645920"/>
              <a:gd name="connsiteX1-41" fmla="*/ 2091690 w 2543366"/>
              <a:gd name="connsiteY1-42" fmla="*/ 697230 h 1645920"/>
              <a:gd name="connsiteX2-43" fmla="*/ 0 w 2543366"/>
              <a:gd name="connsiteY2-44" fmla="*/ 0 h 16459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692140" y="3740876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-1" fmla="*/ 2857500 w 2857500"/>
              <a:gd name="connsiteY0-2" fmla="*/ 891540 h 891540"/>
              <a:gd name="connsiteX1-3" fmla="*/ 2583180 w 2857500"/>
              <a:gd name="connsiteY1-4" fmla="*/ 617220 h 891540"/>
              <a:gd name="connsiteX2-5" fmla="*/ 1954530 w 2857500"/>
              <a:gd name="connsiteY2-6" fmla="*/ 480060 h 891540"/>
              <a:gd name="connsiteX3-7" fmla="*/ 1268730 w 2857500"/>
              <a:gd name="connsiteY3-8" fmla="*/ 354330 h 891540"/>
              <a:gd name="connsiteX4-9" fmla="*/ 434340 w 2857500"/>
              <a:gd name="connsiteY4-10" fmla="*/ 160020 h 891540"/>
              <a:gd name="connsiteX5-11" fmla="*/ 0 w 2857500"/>
              <a:gd name="connsiteY5-12" fmla="*/ 0 h 891540"/>
              <a:gd name="connsiteX0-13" fmla="*/ 2857500 w 2857500"/>
              <a:gd name="connsiteY0-14" fmla="*/ 891540 h 891540"/>
              <a:gd name="connsiteX1-15" fmla="*/ 2583180 w 2857500"/>
              <a:gd name="connsiteY1-16" fmla="*/ 617220 h 891540"/>
              <a:gd name="connsiteX2-17" fmla="*/ 1268730 w 2857500"/>
              <a:gd name="connsiteY2-18" fmla="*/ 354330 h 891540"/>
              <a:gd name="connsiteX3-19" fmla="*/ 434340 w 2857500"/>
              <a:gd name="connsiteY3-20" fmla="*/ 160020 h 891540"/>
              <a:gd name="connsiteX4-21" fmla="*/ 0 w 2857500"/>
              <a:gd name="connsiteY4-22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57089" y="54990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6237" y="467626"/>
            <a:ext cx="9503321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08" y="1397544"/>
            <a:ext cx="5710614" cy="3613150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8691" y="2576770"/>
            <a:ext cx="3293253" cy="4281230"/>
          </a:xfrm>
          <a:prstGeom prst="rect">
            <a:avLst/>
          </a:prstGeom>
        </p:spPr>
      </p:pic>
      <p:sp>
        <p:nvSpPr>
          <p:cNvPr id="8" name="Speech Bubble: Oval 38"/>
          <p:cNvSpPr/>
          <p:nvPr/>
        </p:nvSpPr>
        <p:spPr>
          <a:xfrm>
            <a:off x="7397313" y="1397544"/>
            <a:ext cx="2745359" cy="2348302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liền trước là số như thế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6237" y="5319846"/>
            <a:ext cx="67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76B53B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Số liền trước của 300 là: </a:t>
            </a:r>
            <a:r>
              <a:rPr kumimoji="0" lang="x-none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299</a:t>
            </a:r>
            <a:endParaRPr kumimoji="0" lang="x-none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 rotWithShape="1">
          <a:blip r:embed="rId2"/>
          <a:srcRect l="16051" t="13178"/>
          <a:stretch>
            <a:fillRect/>
          </a:stretch>
        </p:blipFill>
        <p:spPr>
          <a:xfrm>
            <a:off x="0" y="0"/>
            <a:ext cx="1845836" cy="1524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3067" y="48568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219" y="445399"/>
            <a:ext cx="9503321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trước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999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ABB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Số liền sau của 999 là số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ABB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3655" y="2556651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86701" y="2556651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05351" y="2622511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5400" b="0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999</a:t>
            </a:r>
          </a:p>
        </p:txBody>
      </p:sp>
      <p:sp>
        <p:nvSpPr>
          <p:cNvPr id="8" name="Curved Down Arrow 7"/>
          <p:cNvSpPr/>
          <p:nvPr/>
        </p:nvSpPr>
        <p:spPr>
          <a:xfrm flipH="1">
            <a:off x="2887808" y="1818082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6901" y="3202982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6194715" y="1837764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53425" y="3268842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3655" y="5127040"/>
            <a:ext cx="605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 liền trước của 999 là: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998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3655" y="5745342"/>
            <a:ext cx="586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Số liền sau của 999 là: </a:t>
            </a:r>
            <a:r>
              <a:rPr kumimoji="0" 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1000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UTM Avo</vt:lpstr>
      <vt:lpstr>思源黑体 CN Medium</vt:lpstr>
      <vt:lpstr>2_Office 主题</vt:lpstr>
      <vt:lpstr>https://www.freeppt7.com</vt:lpstr>
      <vt:lpstr>FLOWERS 16X9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2021-07-20T01:55:21Z</dcterms:created>
  <dcterms:modified xsi:type="dcterms:W3CDTF">2026-04-13T03:22:15Z</dcterms:modified>
</cp:coreProperties>
</file>