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13" r:id="rId3"/>
    <p:sldMasterId id="2147483982" r:id="rId4"/>
    <p:sldMasterId id="2147483987" r:id="rId5"/>
  </p:sldMasterIdLst>
  <p:notesMasterIdLst>
    <p:notesMasterId r:id="rId11"/>
  </p:notesMasterIdLst>
  <p:sldIdLst>
    <p:sldId id="3405" r:id="rId6"/>
    <p:sldId id="3403" r:id="rId7"/>
    <p:sldId id="3402" r:id="rId8"/>
    <p:sldId id="3401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66FF"/>
    <a:srgbClr val="FFE5FF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6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52231-4FB1-40F6-9609-99C3AEEC3E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243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52231-4FB1-40F6-9609-99C3AEEC3E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48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52231-4FB1-40F6-9609-99C3AEEC3E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9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527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024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157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7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35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1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443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214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355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019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421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162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23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430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671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47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0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">
            <a:extLst>
              <a:ext uri="{FF2B5EF4-FFF2-40B4-BE49-F238E27FC236}">
                <a16:creationId xmlns:a16="http://schemas.microsoft.com/office/drawing/2014/main" id="{ECF9FA37-65C8-2066-582C-35713B4517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矩形: 圆角 11">
            <a:extLst>
              <a:ext uri="{FF2B5EF4-FFF2-40B4-BE49-F238E27FC236}">
                <a16:creationId xmlns:a16="http://schemas.microsoft.com/office/drawing/2014/main" id="{C6630C74-A3B2-69CA-E6E9-BE7EC107961D}"/>
              </a:ext>
            </a:extLst>
          </p:cNvPr>
          <p:cNvSpPr/>
          <p:nvPr userDrawn="1"/>
        </p:nvSpPr>
        <p:spPr>
          <a:xfrm>
            <a:off x="301451" y="391886"/>
            <a:ext cx="11523403" cy="6169688"/>
          </a:xfrm>
          <a:prstGeom prst="roundRect">
            <a:avLst>
              <a:gd name="adj" fmla="val 2892"/>
            </a:avLst>
          </a:prstGeom>
          <a:solidFill>
            <a:schemeClr val="bg1"/>
          </a:solidFill>
          <a:ln w="76200">
            <a:solidFill>
              <a:srgbClr val="00AB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Picture 1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5B41B92-9FDF-6B0A-B30F-850776D1CF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74014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6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87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microsoft.com/office/2007/relationships/hdphoto" Target="../media/hdphoto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5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11" Type="http://schemas.openxmlformats.org/officeDocument/2006/relationships/image" Target="../media/image5.png"/><Relationship Id="rId5" Type="http://schemas.openxmlformats.org/officeDocument/2006/relationships/image" Target="../media/image24.png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02FE8-6E04-50CB-218D-3708DA2B5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39" y="311841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19418-6268-69C0-96DD-16BEDAF741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512" y="1393728"/>
            <a:ext cx="607823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44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60A658DF-C2F2-4ABE-AF8E-831180981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EA5285-CC3C-6447-80F2-D2D0039CD048}"/>
              </a:ext>
            </a:extLst>
          </p:cNvPr>
          <p:cNvGrpSpPr/>
          <p:nvPr/>
        </p:nvGrpSpPr>
        <p:grpSpPr>
          <a:xfrm>
            <a:off x="3528104" y="1013154"/>
            <a:ext cx="2935912" cy="800923"/>
            <a:chOff x="638070" y="136409"/>
            <a:chExt cx="5040244" cy="92330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D80952-CF67-1905-75E4-0710C7C3E31F}"/>
                </a:ext>
              </a:extLst>
            </p:cNvPr>
            <p:cNvGrpSpPr/>
            <p:nvPr/>
          </p:nvGrpSpPr>
          <p:grpSpPr>
            <a:xfrm>
              <a:off x="1129534" y="136409"/>
              <a:ext cx="4294875" cy="923307"/>
              <a:chOff x="92675" y="91401"/>
              <a:chExt cx="7217794" cy="129048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73AC8C9-5CF8-FD87-09D4-9182F80983D4}"/>
                  </a:ext>
                </a:extLst>
              </p:cNvPr>
              <p:cNvSpPr/>
              <p:nvPr/>
            </p:nvSpPr>
            <p:spPr>
              <a:xfrm>
                <a:off x="92675" y="91401"/>
                <a:ext cx="7217791" cy="1290480"/>
              </a:xfrm>
              <a:prstGeom prst="roundRect">
                <a:avLst/>
              </a:prstGeom>
              <a:solidFill>
                <a:schemeClr val="bg1">
                  <a:alpha val="9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0F67A17-C31B-864E-AF0F-3DC78398AF18}"/>
                  </a:ext>
                </a:extLst>
              </p:cNvPr>
              <p:cNvSpPr/>
              <p:nvPr/>
            </p:nvSpPr>
            <p:spPr>
              <a:xfrm>
                <a:off x="251630" y="190735"/>
                <a:ext cx="7058839" cy="1085974"/>
              </a:xfrm>
              <a:prstGeom prst="roundRect">
                <a:avLst>
                  <a:gd name="adj" fmla="val 7160"/>
                </a:avLst>
              </a:prstGeom>
              <a:noFill/>
              <a:ln w="38100">
                <a:solidFill>
                  <a:schemeClr val="accent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5AB800B-3F7C-3BF1-2B31-8433B297D12C}"/>
                </a:ext>
              </a:extLst>
            </p:cNvPr>
            <p:cNvSpPr txBox="1"/>
            <p:nvPr/>
          </p:nvSpPr>
          <p:spPr>
            <a:xfrm>
              <a:off x="638070" y="255680"/>
              <a:ext cx="5040244" cy="674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2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r>
                <a:rPr lang="en-US" sz="32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3D122AD-8724-E0DF-D7C1-EC4A2BA85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423" b="66228"/>
          <a:stretch/>
        </p:blipFill>
        <p:spPr>
          <a:xfrm>
            <a:off x="7919723" y="3662680"/>
            <a:ext cx="2641195" cy="2454863"/>
          </a:xfrm>
          <a:prstGeom prst="rect">
            <a:avLst/>
          </a:prstGeom>
        </p:spPr>
      </p:pic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D2CECB8C-48EB-39C5-F58A-7E8B55A2A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7812" y="846592"/>
            <a:ext cx="2237784" cy="863493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118AC0-4E35-9160-B1FB-1E712B1E5D55}"/>
              </a:ext>
            </a:extLst>
          </p:cNvPr>
          <p:cNvSpPr txBox="1"/>
          <p:nvPr/>
        </p:nvSpPr>
        <p:spPr>
          <a:xfrm>
            <a:off x="2175073" y="20535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BFCE0AF-38CA-B2A0-20B2-54E05F2E354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4315" y="2025425"/>
            <a:ext cx="4860141" cy="127169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1B6ED5-017A-341B-058C-A63F80A5DD42}"/>
              </a:ext>
            </a:extLst>
          </p:cNvPr>
          <p:cNvSpPr txBox="1"/>
          <p:nvPr/>
        </p:nvSpPr>
        <p:spPr>
          <a:xfrm>
            <a:off x="4757691" y="244186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8B0B57-E5A9-0717-CC84-46ACD43A33D5}"/>
              </a:ext>
            </a:extLst>
          </p:cNvPr>
          <p:cNvSpPr txBox="1"/>
          <p:nvPr/>
        </p:nvSpPr>
        <p:spPr>
          <a:xfrm>
            <a:off x="6449016" y="241373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2286D2-2C71-467E-274B-AFE3F88AB63F}"/>
              </a:ext>
            </a:extLst>
          </p:cNvPr>
          <p:cNvSpPr txBox="1"/>
          <p:nvPr/>
        </p:nvSpPr>
        <p:spPr>
          <a:xfrm flipH="1">
            <a:off x="2093212" y="4071204"/>
            <a:ext cx="660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6DE6EC9-5F74-6C6E-F41B-253AA163B9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704" y="3612460"/>
            <a:ext cx="4832483" cy="125953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A1A6B1F-2FA6-8BE0-156C-B67F9401A814}"/>
              </a:ext>
            </a:extLst>
          </p:cNvPr>
          <p:cNvSpPr txBox="1"/>
          <p:nvPr/>
        </p:nvSpPr>
        <p:spPr>
          <a:xfrm>
            <a:off x="4657503" y="408362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83F66F-862D-30B6-54B1-CCFBE8C2EF03}"/>
              </a:ext>
            </a:extLst>
          </p:cNvPr>
          <p:cNvSpPr txBox="1"/>
          <p:nvPr/>
        </p:nvSpPr>
        <p:spPr>
          <a:xfrm>
            <a:off x="6323866" y="408362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012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27" grpId="0" animBg="1"/>
      <p:bldP spid="28" grpId="0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60A658DF-C2F2-4ABE-AF8E-831180981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矩形 92">
            <a:extLst>
              <a:ext uri="{FF2B5EF4-FFF2-40B4-BE49-F238E27FC236}">
                <a16:creationId xmlns:a16="http://schemas.microsoft.com/office/drawing/2014/main" id="{01CFC8E5-F316-90CA-F714-6C26223B53FC}"/>
              </a:ext>
            </a:extLst>
          </p:cNvPr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等腰三角形 93">
            <a:extLst>
              <a:ext uri="{FF2B5EF4-FFF2-40B4-BE49-F238E27FC236}">
                <a16:creationId xmlns:a16="http://schemas.microsoft.com/office/drawing/2014/main" id="{BB2C5E55-61DF-704F-5E83-22B8F4B43C43}"/>
              </a:ext>
            </a:extLst>
          </p:cNvPr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等腰三角形 94">
            <a:extLst>
              <a:ext uri="{FF2B5EF4-FFF2-40B4-BE49-F238E27FC236}">
                <a16:creationId xmlns:a16="http://schemas.microsoft.com/office/drawing/2014/main" id="{3EB50E5B-EE76-7F8C-0ADE-B29999A4A28E}"/>
              </a:ext>
            </a:extLst>
          </p:cNvPr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E3372FA-3DE2-E38A-EEF9-2B58F5CB8D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8182" y="637954"/>
            <a:ext cx="5360938" cy="283667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2583B87A-2B04-A71C-8D86-2D234F29AAAE}"/>
              </a:ext>
            </a:extLst>
          </p:cNvPr>
          <p:cNvSpPr/>
          <p:nvPr/>
        </p:nvSpPr>
        <p:spPr>
          <a:xfrm>
            <a:off x="608333" y="83346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B188C7-28E2-0D29-E1A3-9951FCD04CBE}"/>
              </a:ext>
            </a:extLst>
          </p:cNvPr>
          <p:cNvSpPr txBox="1"/>
          <p:nvPr/>
        </p:nvSpPr>
        <p:spPr>
          <a:xfrm>
            <a:off x="1084521" y="769666"/>
            <a:ext cx="52418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3A65C5-ADF5-ACC2-01FB-9E8143BEA1C9}"/>
              </a:ext>
            </a:extLst>
          </p:cNvPr>
          <p:cNvSpPr txBox="1"/>
          <p:nvPr/>
        </p:nvSpPr>
        <p:spPr>
          <a:xfrm>
            <a:off x="5377928" y="365710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giải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37EF2-1AE6-7024-3C72-70C69430B9F4}"/>
              </a:ext>
            </a:extLst>
          </p:cNvPr>
          <p:cNvSpPr txBox="1"/>
          <p:nvPr/>
        </p:nvSpPr>
        <p:spPr>
          <a:xfrm>
            <a:off x="1984970" y="4112581"/>
            <a:ext cx="833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Nam trang trí được số chiếc đèn ông sao là: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7E824A-B046-2043-6CF0-2A090C0A62F8}"/>
              </a:ext>
            </a:extLst>
          </p:cNvPr>
          <p:cNvSpPr txBox="1"/>
          <p:nvPr/>
        </p:nvSpPr>
        <p:spPr>
          <a:xfrm>
            <a:off x="3316700" y="468501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 : 5 = 6 (chiếc)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C70AC0-E40A-1ADC-FF23-D9403D662F05}"/>
              </a:ext>
            </a:extLst>
          </p:cNvPr>
          <p:cNvSpPr txBox="1"/>
          <p:nvPr/>
        </p:nvSpPr>
        <p:spPr>
          <a:xfrm>
            <a:off x="5069060" y="526413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 số: 6 chiếc đèn ông sao.</a:t>
            </a:r>
          </a:p>
        </p:txBody>
      </p:sp>
    </p:spTree>
    <p:extLst>
      <p:ext uri="{BB962C8B-B14F-4D97-AF65-F5344CB8AC3E}">
        <p14:creationId xmlns:p14="http://schemas.microsoft.com/office/powerpoint/2010/main" val="218526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60A658DF-C2F2-4ABE-AF8E-831180981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E72413BE-7E00-CF52-6F75-8A09AECC3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87" y="389956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0875A-6256-AAE4-D1A1-6F137F20DEF3}"/>
              </a:ext>
            </a:extLst>
          </p:cNvPr>
          <p:cNvSpPr txBox="1"/>
          <p:nvPr/>
        </p:nvSpPr>
        <p:spPr>
          <a:xfrm flipH="1">
            <a:off x="774964" y="1421395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E9B6A-E4B2-2134-1DC9-F986F2DC72B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2414" y="382356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A9710-EC89-C617-FB8E-91B38FB8DD3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3398" y="421468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18C19E-AC7D-056D-5ECB-C0C93021941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0318" y="2305303"/>
            <a:ext cx="5360771" cy="4170341"/>
          </a:xfrm>
          <a:prstGeom prst="rect">
            <a:avLst/>
          </a:prstGeom>
        </p:spPr>
      </p:pic>
      <p:pic>
        <p:nvPicPr>
          <p:cNvPr id="8" name="Picture 7" descr="Business Rules Clip Art - Royalty Free - GoGraph">
            <a:extLst>
              <a:ext uri="{FF2B5EF4-FFF2-40B4-BE49-F238E27FC236}">
                <a16:creationId xmlns:a16="http://schemas.microsoft.com/office/drawing/2014/main" id="{820E0CAF-5CB0-12BB-42AE-0B86361BA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754883" y="1939611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F03112D4-5A67-763E-2270-64123A9A6C14}"/>
              </a:ext>
            </a:extLst>
          </p:cNvPr>
          <p:cNvSpPr txBox="1"/>
          <p:nvPr/>
        </p:nvSpPr>
        <p:spPr>
          <a:xfrm>
            <a:off x="1307624" y="3161620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 theo nhóm.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chơi kết thúc khi úp được 6 tấm thẻ.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3EB4F11-28CB-AAB2-363B-6EDBE28C9B7A}"/>
              </a:ext>
            </a:extLst>
          </p:cNvPr>
          <p:cNvSpPr/>
          <p:nvPr/>
        </p:nvSpPr>
        <p:spPr>
          <a:xfrm>
            <a:off x="1234862" y="2172712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139</Words>
  <Application>Microsoft Office PowerPoint</Application>
  <PresentationFormat>Widescreen</PresentationFormat>
  <Paragraphs>21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等线</vt:lpstr>
      <vt:lpstr>微软雅黑</vt:lpstr>
      <vt:lpstr>Arial</vt:lpstr>
      <vt:lpstr>Arial-Rounded</vt:lpstr>
      <vt:lpstr>Calibri</vt:lpstr>
      <vt:lpstr>Cambria</vt:lpstr>
      <vt:lpstr>Vogue-ExtraBold</vt:lpstr>
      <vt:lpstr>杨任东竹石体-Medium</vt:lpstr>
      <vt:lpstr>2_Office 主题</vt:lpstr>
      <vt:lpstr>https://www.freeppt7.com</vt:lpstr>
      <vt:lpstr>自定义设计方案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65</cp:revision>
  <dcterms:created xsi:type="dcterms:W3CDTF">2021-07-20T01:55:21Z</dcterms:created>
  <dcterms:modified xsi:type="dcterms:W3CDTF">2026-04-13T02:27:45Z</dcterms:modified>
</cp:coreProperties>
</file>