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13" r:id="rId4"/>
    <p:sldMasterId id="2147483918" r:id="rId5"/>
  </p:sldMasterIdLst>
  <p:notesMasterIdLst>
    <p:notesMasterId r:id="rId12"/>
  </p:notesMasterIdLst>
  <p:handoutMasterIdLst>
    <p:handoutMasterId r:id="rId13"/>
  </p:handoutMasterIdLst>
  <p:sldIdLst>
    <p:sldId id="2007577119" r:id="rId6"/>
    <p:sldId id="2007577120" r:id="rId7"/>
    <p:sldId id="2007577117" r:id="rId8"/>
    <p:sldId id="2007577121" r:id="rId9"/>
    <p:sldId id="2007577122" r:id="rId10"/>
    <p:sldId id="20075771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5196C1-816D-47B1-859E-C8712879C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A24C9-F880-44DB-93DF-3C1084684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49661-32F4-4377-8DC1-1C2A3B8D334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89E75-46A9-4C99-A819-CEDCAF805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65695-8CCC-410D-85D7-ED3C375525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3E5B-0720-4BB1-8161-0BDF37C9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2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8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0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9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2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6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0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8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3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5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7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08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78B1570-EB8F-5F73-D795-F2A66E0614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" y="605"/>
            <a:ext cx="12188156" cy="68558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73" y="369740"/>
            <a:ext cx="3569857" cy="1609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" y="3215456"/>
            <a:ext cx="1876937" cy="8459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52" y="2442626"/>
            <a:ext cx="1251980" cy="16188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215390"/>
            <a:ext cx="1607820" cy="2000250"/>
          </a:xfrm>
          <a:prstGeom prst="rect">
            <a:avLst/>
          </a:prstGeom>
        </p:spPr>
      </p:pic>
      <p:pic>
        <p:nvPicPr>
          <p:cNvPr id="7" name="Picture 6" descr="A colorful letters and numbers&#10;&#10;AI-generated content may be incorrect.">
            <a:extLst>
              <a:ext uri="{FF2B5EF4-FFF2-40B4-BE49-F238E27FC236}">
                <a16:creationId xmlns:a16="http://schemas.microsoft.com/office/drawing/2014/main" id="{0A1B49A5-1FDE-B8E2-7C67-7358D57315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50" y="1925411"/>
            <a:ext cx="7514456" cy="19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1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F8D0B-5E14-BF43-030C-10F1B77FCB14}"/>
              </a:ext>
            </a:extLst>
          </p:cNvPr>
          <p:cNvSpPr txBox="1"/>
          <p:nvPr/>
        </p:nvSpPr>
        <p:spPr>
          <a:xfrm>
            <a:off x="1031174" y="471855"/>
            <a:ext cx="101296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4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lang="en-US" sz="44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  <a:defRPr/>
            </a:pPr>
            <a:endParaRPr lang="en-US" sz="4400" b="1" dirty="0">
              <a:solidFill>
                <a:srgbClr val="C4254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8D15-B8C4-C44D-F4D0-819FFF46812D}"/>
              </a:ext>
            </a:extLst>
          </p:cNvPr>
          <p:cNvSpPr txBox="1"/>
          <p:nvPr/>
        </p:nvSpPr>
        <p:spPr>
          <a:xfrm>
            <a:off x="692920" y="1593668"/>
            <a:ext cx="2776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548 + 312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B330A-C317-17CB-BDAF-B220858903E2}"/>
              </a:ext>
            </a:extLst>
          </p:cNvPr>
          <p:cNvSpPr txBox="1"/>
          <p:nvPr/>
        </p:nvSpPr>
        <p:spPr>
          <a:xfrm>
            <a:off x="3723134" y="1587086"/>
            <a:ext cx="2776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592 + 234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F6DAE-82FF-B163-68CA-C6E3CEE28218}"/>
              </a:ext>
            </a:extLst>
          </p:cNvPr>
          <p:cNvSpPr txBox="1"/>
          <p:nvPr/>
        </p:nvSpPr>
        <p:spPr>
          <a:xfrm>
            <a:off x="6706799" y="1587086"/>
            <a:ext cx="2776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690 + 89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00E2E-7650-7BBC-F7FF-9370439389FB}"/>
              </a:ext>
            </a:extLst>
          </p:cNvPr>
          <p:cNvSpPr txBox="1"/>
          <p:nvPr/>
        </p:nvSpPr>
        <p:spPr>
          <a:xfrm>
            <a:off x="9284449" y="1587086"/>
            <a:ext cx="2776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427 + 125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88D9C1-BB40-2597-0CFB-C40CF397AD76}"/>
              </a:ext>
            </a:extLst>
          </p:cNvPr>
          <p:cNvGrpSpPr/>
          <p:nvPr/>
        </p:nvGrpSpPr>
        <p:grpSpPr>
          <a:xfrm>
            <a:off x="1045120" y="2087931"/>
            <a:ext cx="3682247" cy="2041393"/>
            <a:chOff x="1697011" y="2030599"/>
            <a:chExt cx="1120100" cy="20413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C05E63-1142-1F07-19CC-EE9E01E3EA5F}"/>
                </a:ext>
              </a:extLst>
            </p:cNvPr>
            <p:cNvSpPr txBox="1"/>
            <p:nvPr/>
          </p:nvSpPr>
          <p:spPr>
            <a:xfrm>
              <a:off x="1907081" y="2030599"/>
              <a:ext cx="910030" cy="204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548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312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E15836-B82E-A432-4F91-3FBD1670A3C1}"/>
                </a:ext>
              </a:extLst>
            </p:cNvPr>
            <p:cNvSpPr txBox="1"/>
            <p:nvPr/>
          </p:nvSpPr>
          <p:spPr>
            <a:xfrm>
              <a:off x="1697011" y="2418890"/>
              <a:ext cx="237760" cy="1002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E27D40-0D7C-F7FD-666A-247D0EA38245}"/>
              </a:ext>
            </a:extLst>
          </p:cNvPr>
          <p:cNvCxnSpPr/>
          <p:nvPr/>
        </p:nvCxnSpPr>
        <p:spPr>
          <a:xfrm>
            <a:off x="1499525" y="4082302"/>
            <a:ext cx="1511304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EFD7F6-0787-9813-B393-BCB7957DF625}"/>
              </a:ext>
            </a:extLst>
          </p:cNvPr>
          <p:cNvSpPr txBox="1"/>
          <p:nvPr/>
        </p:nvSpPr>
        <p:spPr>
          <a:xfrm>
            <a:off x="1735709" y="3929717"/>
            <a:ext cx="2991657" cy="10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3471FD-15F8-784B-FB5E-57D9B339A6B5}"/>
              </a:ext>
            </a:extLst>
          </p:cNvPr>
          <p:cNvGrpSpPr/>
          <p:nvPr/>
        </p:nvGrpSpPr>
        <p:grpSpPr>
          <a:xfrm>
            <a:off x="3676585" y="2143444"/>
            <a:ext cx="3682247" cy="2041393"/>
            <a:chOff x="1697011" y="2030599"/>
            <a:chExt cx="1120100" cy="20413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CC77D-D88F-9F60-6A6D-34E5EC276512}"/>
                </a:ext>
              </a:extLst>
            </p:cNvPr>
            <p:cNvSpPr txBox="1"/>
            <p:nvPr/>
          </p:nvSpPr>
          <p:spPr>
            <a:xfrm>
              <a:off x="1907081" y="2030599"/>
              <a:ext cx="910030" cy="204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592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234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F0F76F-2896-C1D3-FE3C-3F707EFC141A}"/>
                </a:ext>
              </a:extLst>
            </p:cNvPr>
            <p:cNvSpPr txBox="1"/>
            <p:nvPr/>
          </p:nvSpPr>
          <p:spPr>
            <a:xfrm>
              <a:off x="1697011" y="2418890"/>
              <a:ext cx="237760" cy="1002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01C245-4A27-B0B2-219F-950E5CEAF3FF}"/>
              </a:ext>
            </a:extLst>
          </p:cNvPr>
          <p:cNvSpPr txBox="1"/>
          <p:nvPr/>
        </p:nvSpPr>
        <p:spPr>
          <a:xfrm>
            <a:off x="4421971" y="3920276"/>
            <a:ext cx="2991657" cy="10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23D743-060A-36B5-8114-F8D864941E9A}"/>
              </a:ext>
            </a:extLst>
          </p:cNvPr>
          <p:cNvCxnSpPr/>
          <p:nvPr/>
        </p:nvCxnSpPr>
        <p:spPr>
          <a:xfrm>
            <a:off x="4227471" y="4129324"/>
            <a:ext cx="1511304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52D07C-90E1-4934-B4EE-24F7B6F5DFBA}"/>
              </a:ext>
            </a:extLst>
          </p:cNvPr>
          <p:cNvGrpSpPr/>
          <p:nvPr/>
        </p:nvGrpSpPr>
        <p:grpSpPr>
          <a:xfrm>
            <a:off x="6598094" y="2046104"/>
            <a:ext cx="2587784" cy="2041393"/>
            <a:chOff x="6598093" y="2046104"/>
            <a:chExt cx="3682247" cy="20413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D7DD42-3DD8-CBFD-4DCA-6A283FE29DFC}"/>
                </a:ext>
              </a:extLst>
            </p:cNvPr>
            <p:cNvSpPr txBox="1"/>
            <p:nvPr/>
          </p:nvSpPr>
          <p:spPr>
            <a:xfrm>
              <a:off x="7288683" y="2046104"/>
              <a:ext cx="2991657" cy="204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690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 89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C78796-6768-2BB4-4D69-F09DDD9949C1}"/>
                </a:ext>
              </a:extLst>
            </p:cNvPr>
            <p:cNvSpPr txBox="1"/>
            <p:nvPr/>
          </p:nvSpPr>
          <p:spPr>
            <a:xfrm>
              <a:off x="6598093" y="2434395"/>
              <a:ext cx="781619" cy="1002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F5F412-B8BA-59FF-98DB-1EB437D1816B}"/>
                </a:ext>
              </a:extLst>
            </p:cNvPr>
            <p:cNvCxnSpPr/>
            <p:nvPr/>
          </p:nvCxnSpPr>
          <p:spPr>
            <a:xfrm>
              <a:off x="7071032" y="4082302"/>
              <a:ext cx="233651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C58FE-3A3D-99BA-966B-FEBBE77A6B9E}"/>
              </a:ext>
            </a:extLst>
          </p:cNvPr>
          <p:cNvGrpSpPr/>
          <p:nvPr/>
        </p:nvGrpSpPr>
        <p:grpSpPr>
          <a:xfrm>
            <a:off x="9589145" y="2040909"/>
            <a:ext cx="3512228" cy="2041393"/>
            <a:chOff x="9589145" y="2040909"/>
            <a:chExt cx="3512228" cy="20413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CCD560-7DD3-D980-7724-E2E07E449ADF}"/>
                </a:ext>
              </a:extLst>
            </p:cNvPr>
            <p:cNvSpPr txBox="1"/>
            <p:nvPr/>
          </p:nvSpPr>
          <p:spPr>
            <a:xfrm>
              <a:off x="10109716" y="2040909"/>
              <a:ext cx="2991657" cy="204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427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125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98D893-C024-950A-2C54-CA005B52FCD3}"/>
                </a:ext>
              </a:extLst>
            </p:cNvPr>
            <p:cNvSpPr txBox="1"/>
            <p:nvPr/>
          </p:nvSpPr>
          <p:spPr>
            <a:xfrm>
              <a:off x="9589145" y="2502845"/>
              <a:ext cx="781619" cy="1002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8E569B5-6E83-EABC-FBC3-24A90CE8C20C}"/>
                </a:ext>
              </a:extLst>
            </p:cNvPr>
            <p:cNvCxnSpPr/>
            <p:nvPr/>
          </p:nvCxnSpPr>
          <p:spPr>
            <a:xfrm>
              <a:off x="9979956" y="4060955"/>
              <a:ext cx="151130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720FB10-C502-6C0A-7E08-8FA228A0F866}"/>
              </a:ext>
            </a:extLst>
          </p:cNvPr>
          <p:cNvSpPr txBox="1"/>
          <p:nvPr/>
        </p:nvSpPr>
        <p:spPr>
          <a:xfrm>
            <a:off x="7128645" y="3860935"/>
            <a:ext cx="2991657" cy="10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D15AA2-0673-B7E9-1129-DEA6BCB7E092}"/>
              </a:ext>
            </a:extLst>
          </p:cNvPr>
          <p:cNvSpPr txBox="1"/>
          <p:nvPr/>
        </p:nvSpPr>
        <p:spPr>
          <a:xfrm>
            <a:off x="10076667" y="3819107"/>
            <a:ext cx="2991657" cy="10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552</a:t>
            </a:r>
          </a:p>
        </p:txBody>
      </p:sp>
    </p:spTree>
    <p:extLst>
      <p:ext uri="{BB962C8B-B14F-4D97-AF65-F5344CB8AC3E}">
        <p14:creationId xmlns:p14="http://schemas.microsoft.com/office/powerpoint/2010/main" val="36633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  <p:bldP spid="15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F8C8F7-8DB7-1ED0-0BC0-7350173FEB4D}"/>
              </a:ext>
            </a:extLst>
          </p:cNvPr>
          <p:cNvSpPr/>
          <p:nvPr/>
        </p:nvSpPr>
        <p:spPr>
          <a:xfrm>
            <a:off x="557151" y="406728"/>
            <a:ext cx="11232062" cy="604454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51C76-72D2-61E9-7B4B-F0366FCF64ED}"/>
              </a:ext>
            </a:extLst>
          </p:cNvPr>
          <p:cNvSpPr txBox="1"/>
          <p:nvPr/>
        </p:nvSpPr>
        <p:spPr>
          <a:xfrm>
            <a:off x="178684" y="179761"/>
            <a:ext cx="10424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2: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02572-7134-4D90-F3ED-71B7D763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805" y="2199169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F681C-9D58-0FB0-E073-2FF457EE2291}"/>
              </a:ext>
            </a:extLst>
          </p:cNvPr>
          <p:cNvSpPr txBox="1"/>
          <p:nvPr/>
        </p:nvSpPr>
        <p:spPr>
          <a:xfrm>
            <a:off x="1426769" y="686938"/>
            <a:ext cx="1031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336 m.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Tòa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tòa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129 m.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tòa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0A45E5-7DD2-AA8A-49A1-4B2B91C42BC3}"/>
              </a:ext>
            </a:extLst>
          </p:cNvPr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7" name="Picture 2" descr="Colored Buildings Representing Demographics - Buildings Cartoon Transparent  Background PNG Image | Transparent PNG Free Download on SeekPNG">
              <a:extLst>
                <a:ext uri="{FF2B5EF4-FFF2-40B4-BE49-F238E27FC236}">
                  <a16:creationId xmlns:a16="http://schemas.microsoft.com/office/drawing/2014/main" id="{F8081E65-3A28-CA13-4241-C86AD61F04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>
              <a:fillRect/>
            </a:stretch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olored Buildings Representing Demographics - Buildings Cartoon Transparent  Background PNG Image | Transparent PNG Free Download on SeekPNG">
              <a:extLst>
                <a:ext uri="{FF2B5EF4-FFF2-40B4-BE49-F238E27FC236}">
                  <a16:creationId xmlns:a16="http://schemas.microsoft.com/office/drawing/2014/main" id="{D3A1619B-BE21-D3EB-8399-048A68147A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>
              <a:fillRect/>
            </a:stretch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E35B745-0BC6-3B71-38D6-26DCC523EC4E}"/>
              </a:ext>
            </a:extLst>
          </p:cNvPr>
          <p:cNvSpPr txBox="1"/>
          <p:nvPr/>
        </p:nvSpPr>
        <p:spPr>
          <a:xfrm>
            <a:off x="2400701" y="5821461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2800" b="1" dirty="0">
                <a:solidFill>
                  <a:srgbClr val="0974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C59F1E1-A972-1F98-A8F1-2F836D455FE3}"/>
              </a:ext>
            </a:extLst>
          </p:cNvPr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0AA8D-0636-225E-0D38-F9115ECEF241}"/>
              </a:ext>
            </a:extLst>
          </p:cNvPr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336 m</a:t>
            </a:r>
            <a:endParaRPr lang="en-US" sz="2800" dirty="0">
              <a:solidFill>
                <a:srgbClr val="0974B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F86BEDC-56D3-6CC3-AC33-290696D162D5}"/>
              </a:ext>
            </a:extLst>
          </p:cNvPr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DBD77-9235-A961-D680-1BFD955BA8DF}"/>
              </a:ext>
            </a:extLst>
          </p:cNvPr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C8BF8A-ECF6-EE94-CD5D-B7121C843FC3}"/>
              </a:ext>
            </a:extLst>
          </p:cNvPr>
          <p:cNvSpPr txBox="1"/>
          <p:nvPr/>
        </p:nvSpPr>
        <p:spPr>
          <a:xfrm>
            <a:off x="4653873" y="2907194"/>
            <a:ext cx="7135340" cy="30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Tòa</a:t>
            </a: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465 m</a:t>
            </a:r>
          </a:p>
        </p:txBody>
      </p:sp>
    </p:spTree>
    <p:extLst>
      <p:ext uri="{BB962C8B-B14F-4D97-AF65-F5344CB8AC3E}">
        <p14:creationId xmlns:p14="http://schemas.microsoft.com/office/powerpoint/2010/main" val="41044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11" grpId="0"/>
      <p:bldP spid="12" grpId="0" animBg="1"/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F6CF5-E739-01B5-168D-FF3427BA0A03}"/>
              </a:ext>
            </a:extLst>
          </p:cNvPr>
          <p:cNvSpPr txBox="1"/>
          <p:nvPr/>
        </p:nvSpPr>
        <p:spPr>
          <a:xfrm>
            <a:off x="1364657" y="606183"/>
            <a:ext cx="10424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66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01540-DEBC-B029-71F3-23E37A537597}"/>
              </a:ext>
            </a:extLst>
          </p:cNvPr>
          <p:cNvSpPr txBox="1"/>
          <p:nvPr/>
        </p:nvSpPr>
        <p:spPr>
          <a:xfrm>
            <a:off x="3054847" y="636961"/>
            <a:ext cx="1031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90967-1F4A-DD70-11C8-C2831C7DC4FE}"/>
              </a:ext>
            </a:extLst>
          </p:cNvPr>
          <p:cNvSpPr txBox="1"/>
          <p:nvPr/>
        </p:nvSpPr>
        <p:spPr>
          <a:xfrm>
            <a:off x="737839" y="1513524"/>
            <a:ext cx="48464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</a:rPr>
              <a:t>468 + 22 + 200</a:t>
            </a:r>
          </a:p>
          <a:p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490     + 200</a:t>
            </a:r>
          </a:p>
          <a:p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690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E2BFA-7CF1-CEE8-29A0-AD2A0C6C57A9}"/>
              </a:ext>
            </a:extLst>
          </p:cNvPr>
          <p:cNvSpPr txBox="1"/>
          <p:nvPr/>
        </p:nvSpPr>
        <p:spPr>
          <a:xfrm>
            <a:off x="7276062" y="1544302"/>
            <a:ext cx="45131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</a:rPr>
              <a:t>    75 – 25 + 550</a:t>
            </a:r>
          </a:p>
          <a:p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50     + 550</a:t>
            </a:r>
          </a:p>
          <a:p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600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0D100-90B7-E201-AFDE-EF7A68CF7C34}"/>
              </a:ext>
            </a:extLst>
          </p:cNvPr>
          <p:cNvSpPr txBox="1"/>
          <p:nvPr/>
        </p:nvSpPr>
        <p:spPr>
          <a:xfrm>
            <a:off x="3559480" y="4228785"/>
            <a:ext cx="57852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</a:rPr>
              <a:t>    747 + 123 - 100</a:t>
            </a:r>
          </a:p>
          <a:p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870     - 100</a:t>
            </a:r>
          </a:p>
          <a:p>
            <a:r>
              <a:rPr lang="en-US" sz="4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299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76514-FC5B-DF38-AD8B-E6C7FBD9616B}"/>
              </a:ext>
            </a:extLst>
          </p:cNvPr>
          <p:cNvSpPr txBox="1"/>
          <p:nvPr/>
        </p:nvSpPr>
        <p:spPr>
          <a:xfrm>
            <a:off x="434449" y="416575"/>
            <a:ext cx="1873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222D2-B6FE-639C-7E9B-B34437355A2B}"/>
              </a:ext>
            </a:extLst>
          </p:cNvPr>
          <p:cNvSpPr txBox="1"/>
          <p:nvPr/>
        </p:nvSpPr>
        <p:spPr>
          <a:xfrm>
            <a:off x="2025356" y="427400"/>
            <a:ext cx="9793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sấu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Sau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69D118AC-B958-43AB-BD09-DC1F2A828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20" y="1838005"/>
            <a:ext cx="483168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BEF521-C75D-18B5-BFFE-67B85CDFC03E}"/>
              </a:ext>
            </a:extLst>
          </p:cNvPr>
          <p:cNvSpPr txBox="1"/>
          <p:nvPr/>
        </p:nvSpPr>
        <p:spPr>
          <a:xfrm>
            <a:off x="806164" y="1865920"/>
            <a:ext cx="7592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240 + 320 = 560 (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560 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060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B3775-F144-7CE8-D0AB-D7054BEA760F}"/>
              </a:ext>
            </a:extLst>
          </p:cNvPr>
          <p:cNvSpPr txBox="1"/>
          <p:nvPr/>
        </p:nvSpPr>
        <p:spPr>
          <a:xfrm>
            <a:off x="434449" y="416575"/>
            <a:ext cx="1873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5: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7073FA78-1884-1856-8049-49F720FE5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>
            <a:fillRect/>
          </a:stretch>
        </p:blipFill>
        <p:spPr>
          <a:xfrm>
            <a:off x="956999" y="1361189"/>
            <a:ext cx="4919793" cy="47345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6C73A3-B5FC-6430-2F78-EE4116E192C9}"/>
              </a:ext>
            </a:extLst>
          </p:cNvPr>
          <p:cNvCxnSpPr/>
          <p:nvPr/>
        </p:nvCxnSpPr>
        <p:spPr>
          <a:xfrm>
            <a:off x="5479377" y="780530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1AF4CE3-02C9-C7D7-AD00-1512171CEF76}"/>
              </a:ext>
            </a:extLst>
          </p:cNvPr>
          <p:cNvGrpSpPr/>
          <p:nvPr/>
        </p:nvGrpSpPr>
        <p:grpSpPr>
          <a:xfrm>
            <a:off x="1900157" y="552958"/>
            <a:ext cx="10051259" cy="4966061"/>
            <a:chOff x="1900157" y="552958"/>
            <a:chExt cx="10051259" cy="4966061"/>
          </a:xfrm>
        </p:grpSpPr>
        <p:sp>
          <p:nvSpPr>
            <p:cNvPr id="6" name="Rounded Rectangle 16">
              <a:extLst>
                <a:ext uri="{FF2B5EF4-FFF2-40B4-BE49-F238E27FC236}">
                  <a16:creationId xmlns:a16="http://schemas.microsoft.com/office/drawing/2014/main" id="{9EA18B87-9E40-B422-8283-5A0F2D0B76B9}"/>
                </a:ext>
              </a:extLst>
            </p:cNvPr>
            <p:cNvSpPr/>
            <p:nvPr/>
          </p:nvSpPr>
          <p:spPr>
            <a:xfrm>
              <a:off x="10987526" y="645622"/>
              <a:ext cx="963890" cy="4556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9DCBBA-14B6-6997-EB9D-9D9259A02483}"/>
                </a:ext>
              </a:extLst>
            </p:cNvPr>
            <p:cNvGrpSpPr/>
            <p:nvPr/>
          </p:nvGrpSpPr>
          <p:grpSpPr>
            <a:xfrm>
              <a:off x="1900157" y="552958"/>
              <a:ext cx="9841969" cy="4966061"/>
              <a:chOff x="1900157" y="552958"/>
              <a:chExt cx="9841969" cy="496606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03A5F2B-B90C-EFEE-36B0-05DFE075A1A0}"/>
                  </a:ext>
                </a:extLst>
              </p:cNvPr>
              <p:cNvGrpSpPr/>
              <p:nvPr/>
            </p:nvGrpSpPr>
            <p:grpSpPr>
              <a:xfrm>
                <a:off x="1900157" y="552958"/>
                <a:ext cx="9202712" cy="2736302"/>
                <a:chOff x="2883987" y="1039767"/>
                <a:chExt cx="9202712" cy="2736302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DA6A326-D83A-6C79-A603-64987DC6A5D5}"/>
                    </a:ext>
                  </a:extLst>
                </p:cNvPr>
                <p:cNvSpPr/>
                <p:nvPr/>
              </p:nvSpPr>
              <p:spPr>
                <a:xfrm>
                  <a:off x="2883987" y="1039767"/>
                  <a:ext cx="920271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Nếu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đi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theo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lệnh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“       ”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thì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Tíc-tốc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sẽ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đến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ô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ghi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9D28B964-BE26-568F-4CE2-8AC9C8590880}"/>
                    </a:ext>
                  </a:extLst>
                </p:cNvPr>
                <p:cNvCxnSpPr/>
                <p:nvPr/>
              </p:nvCxnSpPr>
              <p:spPr>
                <a:xfrm flipV="1">
                  <a:off x="6333203" y="1106783"/>
                  <a:ext cx="1588" cy="36762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E6A2A98D-032C-DCCF-54CA-1AA2191BE46E}"/>
                    </a:ext>
                  </a:extLst>
                </p:cNvPr>
                <p:cNvCxnSpPr/>
                <p:nvPr/>
              </p:nvCxnSpPr>
              <p:spPr>
                <a:xfrm flipV="1">
                  <a:off x="11220120" y="2130069"/>
                  <a:ext cx="1588" cy="36762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A18B28DC-903E-2F92-1956-C4862AE86E2D}"/>
                    </a:ext>
                  </a:extLst>
                </p:cNvPr>
                <p:cNvCxnSpPr/>
                <p:nvPr/>
              </p:nvCxnSpPr>
              <p:spPr>
                <a:xfrm flipH="1">
                  <a:off x="10512780" y="2291519"/>
                  <a:ext cx="42629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7AF011F2-CE73-6762-97F2-22AF70644C1E}"/>
                    </a:ext>
                  </a:extLst>
                </p:cNvPr>
                <p:cNvCxnSpPr/>
                <p:nvPr/>
              </p:nvCxnSpPr>
              <p:spPr>
                <a:xfrm flipV="1">
                  <a:off x="10512780" y="3332413"/>
                  <a:ext cx="1588" cy="36762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DCFC78FF-3D6C-DFE4-1024-963D380CD207}"/>
                    </a:ext>
                  </a:extLst>
                </p:cNvPr>
                <p:cNvCxnSpPr/>
                <p:nvPr/>
              </p:nvCxnSpPr>
              <p:spPr>
                <a:xfrm>
                  <a:off x="11091609" y="3351586"/>
                  <a:ext cx="1588" cy="42448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F3FDA74-9B7B-E9C8-5624-FBD82C5ED811}"/>
                  </a:ext>
                </a:extLst>
              </p:cNvPr>
              <p:cNvGrpSpPr/>
              <p:nvPr/>
            </p:nvGrpSpPr>
            <p:grpSpPr>
              <a:xfrm>
                <a:off x="5980354" y="1247550"/>
                <a:ext cx="5761772" cy="4271469"/>
                <a:chOff x="5721053" y="-512134"/>
                <a:chExt cx="5761772" cy="4271469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63608C6-C10D-0699-33D8-34D2E07984A2}"/>
                    </a:ext>
                  </a:extLst>
                </p:cNvPr>
                <p:cNvSpPr txBox="1"/>
                <p:nvPr/>
              </p:nvSpPr>
              <p:spPr>
                <a:xfrm>
                  <a:off x="5721053" y="-512134"/>
                  <a:ext cx="5761772" cy="4161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Nếu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đi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theo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lệnh</a:t>
                  </a:r>
                  <a:endPara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thì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Tíc-tốc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sẽ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đến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ô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ghi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Nếu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đi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theo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lệnh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“        ”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thì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Tíc-tốc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sẽ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đến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ô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ghi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c)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Tổng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của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thu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được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ở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câu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b </a:t>
                  </a:r>
                  <a:r>
                    <a:rPr lang="en-US" sz="3000" b="1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bằng</a:t>
                  </a:r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.</a:t>
                  </a:r>
                </a:p>
              </p:txBody>
            </p:sp>
            <p:sp>
              <p:nvSpPr>
                <p:cNvPr id="11" name="Rounded Rectangle 16">
                  <a:extLst>
                    <a:ext uri="{FF2B5EF4-FFF2-40B4-BE49-F238E27FC236}">
                      <a16:creationId xmlns:a16="http://schemas.microsoft.com/office/drawing/2014/main" id="{BE02256B-0C15-0661-2FF9-D5AF4A99B5AA}"/>
                    </a:ext>
                  </a:extLst>
                </p:cNvPr>
                <p:cNvSpPr/>
                <p:nvPr/>
              </p:nvSpPr>
              <p:spPr>
                <a:xfrm>
                  <a:off x="10394518" y="439666"/>
                  <a:ext cx="753109" cy="496388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  <p:sp>
              <p:nvSpPr>
                <p:cNvPr id="12" name="Rounded Rectangle 16">
                  <a:extLst>
                    <a:ext uri="{FF2B5EF4-FFF2-40B4-BE49-F238E27FC236}">
                      <a16:creationId xmlns:a16="http://schemas.microsoft.com/office/drawing/2014/main" id="{BB73BACD-9FB0-BCD7-A82C-B2E01A916D14}"/>
                    </a:ext>
                  </a:extLst>
                </p:cNvPr>
                <p:cNvSpPr/>
                <p:nvPr/>
              </p:nvSpPr>
              <p:spPr>
                <a:xfrm>
                  <a:off x="9233534" y="1735415"/>
                  <a:ext cx="626090" cy="496388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  <p:sp>
              <p:nvSpPr>
                <p:cNvPr id="13" name="Rounded Rectangle 16">
                  <a:extLst>
                    <a:ext uri="{FF2B5EF4-FFF2-40B4-BE49-F238E27FC236}">
                      <a16:creationId xmlns:a16="http://schemas.microsoft.com/office/drawing/2014/main" id="{B60904EA-A77A-009A-B05B-A481E513ADCC}"/>
                    </a:ext>
                  </a:extLst>
                </p:cNvPr>
                <p:cNvSpPr/>
                <p:nvPr/>
              </p:nvSpPr>
              <p:spPr>
                <a:xfrm>
                  <a:off x="7975849" y="3262947"/>
                  <a:ext cx="626090" cy="496388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AD1A9A7E-6A07-6AB0-40F3-1D1EDCE1057A}"/>
                    </a:ext>
                  </a:extLst>
                </p:cNvPr>
                <p:cNvCxnSpPr/>
                <p:nvPr/>
              </p:nvCxnSpPr>
              <p:spPr>
                <a:xfrm>
                  <a:off x="9349729" y="1453541"/>
                  <a:ext cx="3937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BE8C440-5DA7-E670-23BA-EDC3D3BAB6EB}"/>
              </a:ext>
            </a:extLst>
          </p:cNvPr>
          <p:cNvSpPr txBox="1"/>
          <p:nvPr/>
        </p:nvSpPr>
        <p:spPr>
          <a:xfrm>
            <a:off x="10987526" y="645623"/>
            <a:ext cx="96389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rgbClr val="F154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552</a:t>
            </a:r>
            <a:endParaRPr lang="en-US" sz="3600" b="1" dirty="0">
              <a:solidFill>
                <a:srgbClr val="F154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01FE07-DA29-A1FF-F763-53E135DECD36}"/>
              </a:ext>
            </a:extLst>
          </p:cNvPr>
          <p:cNvSpPr txBox="1"/>
          <p:nvPr/>
        </p:nvSpPr>
        <p:spPr>
          <a:xfrm>
            <a:off x="10612786" y="2141740"/>
            <a:ext cx="88994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369BE8-57F3-6748-8F61-D185BFC56059}"/>
              </a:ext>
            </a:extLst>
          </p:cNvPr>
          <p:cNvSpPr txBox="1"/>
          <p:nvPr/>
        </p:nvSpPr>
        <p:spPr>
          <a:xfrm>
            <a:off x="9339988" y="3481400"/>
            <a:ext cx="97911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974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C8F20E-5EDF-6FA1-8141-348B6217DEBE}"/>
              </a:ext>
            </a:extLst>
          </p:cNvPr>
          <p:cNvSpPr txBox="1"/>
          <p:nvPr/>
        </p:nvSpPr>
        <p:spPr>
          <a:xfrm>
            <a:off x="8091371" y="4973687"/>
            <a:ext cx="110266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690</a:t>
            </a:r>
          </a:p>
        </p:txBody>
      </p:sp>
    </p:spTree>
    <p:extLst>
      <p:ext uri="{BB962C8B-B14F-4D97-AF65-F5344CB8AC3E}">
        <p14:creationId xmlns:p14="http://schemas.microsoft.com/office/powerpoint/2010/main" val="10203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277</Words>
  <Application>Microsoft Office PowerPoint</Application>
  <PresentationFormat>Widescreen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Cambria</vt:lpstr>
      <vt:lpstr>1_Office 主题</vt:lpstr>
      <vt:lpstr>2_Office 主题</vt:lpstr>
      <vt:lpstr>https://www.freeppt7.com</vt:lpstr>
      <vt:lpstr>自定义设计方案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61</cp:revision>
  <dcterms:created xsi:type="dcterms:W3CDTF">2021-07-20T01:55:21Z</dcterms:created>
  <dcterms:modified xsi:type="dcterms:W3CDTF">2026-04-13T04:58:22Z</dcterms:modified>
</cp:coreProperties>
</file>